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8" r:id="rId3"/>
  </p:sldMasterIdLst>
  <p:sldIdLst>
    <p:sldId id="256" r:id="rId4"/>
    <p:sldId id="257" r:id="rId5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0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6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9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8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3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5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9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34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 txBox="1"/>
          <p:nvPr>
            <p:ph type="title"/>
          </p:nvPr>
        </p:nvSpPr>
        <p:spPr>
          <a:xfrm>
            <a:off x="457200" y="152400"/>
            <a:ext cx="82296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rmAutofit/>
          </a:bodyPr>
          <a:lstStyle/>
          <a:p>
            <a:pPr indent="0" lvl="0" marL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/>
              <a:t>	</a:t>
            </a:r>
            <a:br>
              <a:rPr lang="en-US" sz="3959"/>
            </a:br>
            <a:r>
              <a:rPr lang="en-US" sz="3959"/>
              <a:t>	</a:t>
            </a:r>
            <a:br>
              <a:rPr lang="en-US" sz="3959"/>
            </a:br>
            <a:r>
              <a:rPr b="1" lang="en-US" sz="3959"/>
              <a:t>SKIMMING  </a:t>
            </a:r>
            <a:br>
              <a:rPr b="1" lang="en-US" sz="3959"/>
            </a:br>
            <a:r>
              <a:rPr lang="en-US" sz="3959"/>
              <a:t>  </a:t>
            </a:r>
            <a:br>
              <a:rPr lang="en-US" sz="3959"/>
            </a:br>
          </a:p>
        </p:txBody>
      </p:sp>
      <p:sp>
        <p:nvSpPr>
          <p:cNvPr id="1030" name="Shape 1030"/>
          <p:cNvSpPr txBox="1"/>
          <p:nvPr>
            <p:ph idx="1" type="body"/>
          </p:nvPr>
        </p:nvSpPr>
        <p:spPr>
          <a:xfrm>
            <a:off x="457200" y="1874825"/>
            <a:ext cx="82296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b="1" i="1" lang="en-US" sz="2400"/>
              <a:t>When you're  reading you don’t have to read everything with the same amount of care and attention. Sometimes you need to be able to </a:t>
            </a:r>
            <a:r>
              <a:rPr b="1" i="1" lang="en-US" sz="2400">
                <a:solidFill>
                  <a:srgbClr val="FF0000"/>
                </a:solidFill>
              </a:rPr>
              <a:t>read a text very quickly</a:t>
            </a:r>
            <a:r>
              <a:rPr b="1" i="1" lang="en-US" sz="2400"/>
              <a:t>.</a:t>
            </a:r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/>
              <a:t>There are three kinds of skimming.</a:t>
            </a: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 sz="2400"/>
              <a:t>Pre-read skimming </a:t>
            </a:r>
            <a:r>
              <a:rPr lang="en-US" sz="1800"/>
              <a:t>refers to preparing to read.</a:t>
            </a: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 sz="2400"/>
              <a:t>Skim reading </a:t>
            </a:r>
            <a:r>
              <a:rPr lang="en-US" sz="1800"/>
              <a:t>refers to  situations in which skimming is the only coverage you plan to give the material.</a:t>
            </a: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 sz="2400"/>
              <a:t>Review skimming </a:t>
            </a:r>
            <a:r>
              <a:rPr lang="en-US" sz="1800"/>
              <a:t>assumes that you have already read the material and are going to back over it as a means of study.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