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4" r:id="rId8"/>
    <p:sldId id="268"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mar Hayyat" initials="UH"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79B51B-B930-4F06-9B88-02FDF8B60171}" type="datetimeFigureOut">
              <a:rPr lang="en-US" smtClean="0"/>
              <a:pPr/>
              <a:t>8/17/2020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0C65644-3C08-45F6-8D43-5E3146AB95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B51B-B930-4F06-9B88-02FDF8B60171}"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79B51B-B930-4F06-9B88-02FDF8B60171}"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65644-3C08-45F6-8D43-5E3146AB95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79B51B-B930-4F06-9B88-02FDF8B60171}"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79B51B-B930-4F06-9B88-02FDF8B60171}"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9B51B-B930-4F06-9B88-02FDF8B60171}"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79B51B-B930-4F06-9B88-02FDF8B60171}"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65644-3C08-45F6-8D43-5E3146AB95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79B51B-B930-4F06-9B88-02FDF8B60171}"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0C65644-3C08-45F6-8D43-5E3146AB954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79B51B-B930-4F06-9B88-02FDF8B60171}" type="datetimeFigureOut">
              <a:rPr lang="en-US" smtClean="0"/>
              <a:pPr/>
              <a:t>8/17/2020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C65644-3C08-45F6-8D43-5E3146AB954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851648" cy="242889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19900" dirty="0" smtClean="0">
                <a:effectLst>
                  <a:outerShdw blurRad="38100" dist="38100" dir="2700000" algn="tl">
                    <a:srgbClr val="000000">
                      <a:alpha val="43137"/>
                    </a:srgbClr>
                  </a:outerShdw>
                </a:effectLst>
                <a:latin typeface="Times New Roman" pitchFamily="18" charset="0"/>
                <a:cs typeface="Times New Roman" pitchFamily="18" charset="0"/>
              </a:rPr>
              <a:t>Sport</a:t>
            </a:r>
            <a:endParaRPr lang="en-US" sz="199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Disadvantage of sports: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What do we (student) play?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Topics:</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sz="2800" dirty="0" smtClean="0">
                <a:latin typeface="Times New Roman" pitchFamily="18" charset="0"/>
                <a:cs typeface="Times New Roman" pitchFamily="18" charset="0"/>
              </a:rPr>
              <a:t>What is Sports?</a:t>
            </a:r>
          </a:p>
          <a:p>
            <a:pPr>
              <a:buFont typeface="Arial" pitchFamily="34" charset="0"/>
              <a:buChar char="•"/>
            </a:pPr>
            <a:r>
              <a:rPr lang="en-US" sz="2800" dirty="0" smtClean="0">
                <a:latin typeface="Times New Roman" pitchFamily="18" charset="0"/>
                <a:cs typeface="Times New Roman" pitchFamily="18" charset="0"/>
              </a:rPr>
              <a:t> Types of games</a:t>
            </a:r>
          </a:p>
          <a:p>
            <a:pPr>
              <a:buFont typeface="Arial" pitchFamily="34" charset="0"/>
              <a:buChar char="•"/>
            </a:pPr>
            <a:r>
              <a:rPr lang="en-US" sz="2800" dirty="0" smtClean="0">
                <a:latin typeface="Times New Roman" pitchFamily="18" charset="0"/>
                <a:cs typeface="Times New Roman" pitchFamily="18" charset="0"/>
              </a:rPr>
              <a:t> Classification of Sports</a:t>
            </a:r>
          </a:p>
          <a:p>
            <a:pPr>
              <a:buFont typeface="Arial" pitchFamily="34" charset="0"/>
              <a:buChar char="•"/>
            </a:pPr>
            <a:r>
              <a:rPr lang="en-US" sz="2800" dirty="0" smtClean="0">
                <a:latin typeface="Times New Roman" pitchFamily="18" charset="0"/>
                <a:cs typeface="Times New Roman" pitchFamily="18" charset="0"/>
              </a:rPr>
              <a:t> Advantage of Sports</a:t>
            </a:r>
          </a:p>
          <a:p>
            <a:pPr>
              <a:buFont typeface="Arial" pitchFamily="34" charset="0"/>
              <a:buChar char="•"/>
            </a:pPr>
            <a:r>
              <a:rPr lang="en-US" sz="2800" dirty="0" smtClean="0">
                <a:latin typeface="Times New Roman" pitchFamily="18" charset="0"/>
                <a:cs typeface="Times New Roman" pitchFamily="18" charset="0"/>
              </a:rPr>
              <a:t>Disadvantage of Sports</a:t>
            </a:r>
          </a:p>
          <a:p>
            <a:pPr>
              <a:buFont typeface="Arial" pitchFamily="34" charset="0"/>
              <a:buChar char="•"/>
            </a:pPr>
            <a:r>
              <a:rPr lang="en-US" sz="2800" dirty="0" smtClean="0">
                <a:latin typeface="Times New Roman" pitchFamily="18" charset="0"/>
                <a:cs typeface="Times New Roman" pitchFamily="18" charset="0"/>
              </a:rPr>
              <a:t> What do we (student) play?</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What is Sports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 An activity involving physical exertion and skills in which an individual or team competes with another or others for entertainment is called Sports.</a:t>
            </a:r>
          </a:p>
          <a:p>
            <a:r>
              <a:rPr lang="en-US" sz="2800" dirty="0" smtClean="0">
                <a:latin typeface="Times New Roman" pitchFamily="18" charset="0"/>
                <a:cs typeface="Times New Roman" pitchFamily="18" charset="0"/>
              </a:rPr>
              <a:t> </a:t>
            </a:r>
            <a:r>
              <a:rPr lang="en-US" sz="2800" dirty="0" smtClean="0"/>
              <a:t>Sports is such an activity that it can be taken up by anyone, at any age and any point in life. Adults, children and elders – everyone alike can take parts in sports.</a:t>
            </a:r>
          </a:p>
          <a:p>
            <a:r>
              <a:rPr lang="en-US" sz="2800" dirty="0" smtClean="0"/>
              <a:t>Many regard sports as a mere co-curricular or extra-curricular activity in schools.</a:t>
            </a:r>
          </a:p>
          <a:p>
            <a:pPr>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US" sz="2800" dirty="0" smtClean="0">
                <a:latin typeface="Times New Roman" pitchFamily="18" charset="0"/>
                <a:cs typeface="Times New Roman" pitchFamily="18" charset="0"/>
              </a:rPr>
              <a:t>Sports include all forms of competitive physical activity or games which, through casual or organized participation, at least in part aim to use, maintain or improve physical ability and skills while providing enjoyment to participants and in some cases, entertainment for spectators.</a:t>
            </a:r>
          </a:p>
          <a:p>
            <a:r>
              <a:rPr lang="en-US" sz="2800" dirty="0" smtClean="0">
                <a:latin typeface="Times New Roman" pitchFamily="18" charset="0"/>
                <a:cs typeface="Times New Roman" pitchFamily="18" charset="0"/>
              </a:rPr>
              <a:t>Examples of some of the sports that we usually  play: cricket, basketball, football, chess and many others.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Types of games: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400" b="1" dirty="0" smtClean="0">
                <a:latin typeface="Times New Roman" pitchFamily="18" charset="0"/>
                <a:cs typeface="Times New Roman" pitchFamily="18" charset="0"/>
              </a:rPr>
              <a:t>Indoor games:</a:t>
            </a:r>
            <a:r>
              <a:rPr lang="en-US" sz="2400" dirty="0" smtClean="0">
                <a:latin typeface="Times New Roman" pitchFamily="18" charset="0"/>
                <a:cs typeface="Times New Roman" pitchFamily="18" charset="0"/>
              </a:rPr>
              <a:t> Any games which must be  played inside, away from the possibility of interference due to weather (rain, wind, etc) are known as indoor games.</a:t>
            </a:r>
          </a:p>
          <a:p>
            <a:pPr>
              <a:buNone/>
            </a:pPr>
            <a:r>
              <a:rPr lang="en-US" sz="2400" dirty="0" smtClean="0">
                <a:latin typeface="Times New Roman" pitchFamily="18" charset="0"/>
                <a:cs typeface="Times New Roman" pitchFamily="18" charset="0"/>
              </a:rPr>
              <a:t>   Example: Chess, table tennis, ludo, video games, carrom and chess etc.</a:t>
            </a:r>
          </a:p>
          <a:p>
            <a:r>
              <a:rPr lang="en-US" sz="2400" b="1" dirty="0" smtClean="0">
                <a:latin typeface="Times New Roman" pitchFamily="18" charset="0"/>
                <a:cs typeface="Times New Roman" pitchFamily="18" charset="0"/>
              </a:rPr>
              <a:t>Outdoor games: </a:t>
            </a:r>
            <a:r>
              <a:rPr lang="en-US" sz="2400" dirty="0" smtClean="0">
                <a:latin typeface="Times New Roman" pitchFamily="18" charset="0"/>
                <a:cs typeface="Times New Roman" pitchFamily="18" charset="0"/>
              </a:rPr>
              <a:t>Any games which must be  played outside, or  otherwise requires a large play area are known as outdoor games.</a:t>
            </a:r>
          </a:p>
          <a:p>
            <a:pPr>
              <a:buNone/>
            </a:pPr>
            <a:r>
              <a:rPr lang="en-US" sz="2400" dirty="0" smtClean="0">
                <a:latin typeface="Times New Roman" pitchFamily="18" charset="0"/>
                <a:cs typeface="Times New Roman" pitchFamily="18" charset="0"/>
              </a:rPr>
              <a:t>    Example: Cricket, football, horseshoes, basketball, kabaddi and frisbee etc.</a:t>
            </a:r>
          </a:p>
          <a:p>
            <a:pPr>
              <a:buNone/>
            </a:pP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Classification of sports: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Sports are competition of physical strength, skill, or endurance against opponent or against an objective standard such as time, height, or distance.</a:t>
            </a:r>
          </a:p>
          <a:p>
            <a:pPr>
              <a:buNone/>
            </a:pPr>
            <a:r>
              <a:rPr lang="en-US" sz="2400" dirty="0" smtClean="0">
                <a:latin typeface="Times New Roman" pitchFamily="18" charset="0"/>
                <a:cs typeface="Times New Roman" pitchFamily="18" charset="0"/>
              </a:rPr>
              <a:t>   There are a number of system for classifying sports, based on different criteria.</a:t>
            </a:r>
          </a:p>
          <a:p>
            <a:pPr>
              <a:buFont typeface="Wingdings" pitchFamily="2" charset="2"/>
              <a:buChar char="§"/>
            </a:pPr>
            <a:r>
              <a:rPr lang="en-US" sz="2400" b="1" dirty="0" smtClean="0">
                <a:latin typeface="Times New Roman" pitchFamily="18" charset="0"/>
                <a:cs typeface="Times New Roman" pitchFamily="18" charset="0"/>
              </a:rPr>
              <a:t>Physical sports:</a:t>
            </a:r>
            <a:r>
              <a:rPr lang="en-US" sz="2400" dirty="0" smtClean="0">
                <a:latin typeface="Times New Roman" pitchFamily="18" charset="0"/>
                <a:cs typeface="Times New Roman" pitchFamily="18" charset="0"/>
              </a:rPr>
              <a:t> All forms of competitive physical activity which, through organised or casual participation, aim to use, maintain or improve physical ability and skills while providing entertainment to participants and in some case to spectators are called physical sports.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824426"/>
          </a:xfrm>
        </p:spPr>
        <p:txBody>
          <a:bodyPr>
            <a:normAutofit/>
          </a:bodyPr>
          <a:lstStyle/>
          <a:p>
            <a:pPr>
              <a:buFont typeface="Wingdings" pitchFamily="2" charset="2"/>
              <a:buChar char="§"/>
            </a:pPr>
            <a:r>
              <a:rPr lang="en-US" sz="2400" b="1" dirty="0" smtClean="0">
                <a:latin typeface="Times New Roman" pitchFamily="18" charset="0"/>
                <a:cs typeface="Times New Roman" pitchFamily="18" charset="0"/>
              </a:rPr>
              <a:t>Mental sports:</a:t>
            </a:r>
            <a:r>
              <a:rPr lang="en-US" sz="2400" dirty="0" smtClean="0">
                <a:latin typeface="Times New Roman" pitchFamily="18" charset="0"/>
                <a:cs typeface="Times New Roman" pitchFamily="18" charset="0"/>
              </a:rPr>
              <a:t> A mental sport is a game of skill where the competition is based on particular type of the intellectual ability as opposed to physical exercise.</a:t>
            </a:r>
          </a:p>
          <a:p>
            <a:pPr>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Example: Board games, chess, card games, speed reading and competitive programming etc.</a:t>
            </a:r>
          </a:p>
          <a:p>
            <a:pPr>
              <a:buFont typeface="Wingdings" pitchFamily="2" charset="2"/>
              <a:buChar char="§"/>
            </a:pPr>
            <a:r>
              <a:rPr lang="en-US" sz="2400" b="1" dirty="0" smtClean="0">
                <a:latin typeface="Times New Roman" pitchFamily="18" charset="0"/>
                <a:cs typeface="Times New Roman" pitchFamily="18" charset="0"/>
              </a:rPr>
              <a:t>Social sports:</a:t>
            </a:r>
            <a:r>
              <a:rPr lang="en-US" sz="2400" dirty="0" smtClean="0">
                <a:latin typeface="Times New Roman" pitchFamily="18" charset="0"/>
                <a:cs typeface="Times New Roman" pitchFamily="18" charset="0"/>
              </a:rPr>
              <a:t> These are the games such as team games/sports in which we meet more number of people and increase our social network.</a:t>
            </a:r>
          </a:p>
          <a:p>
            <a:pPr>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Example: Cricket, football, badminton, tennis and volleyball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Advantage of sports: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Playing sports helps reduce body fat or control our body weight.</a:t>
            </a:r>
          </a:p>
          <a:p>
            <a:r>
              <a:rPr lang="en-US" sz="2400" dirty="0" smtClean="0">
                <a:latin typeface="Times New Roman" pitchFamily="18" charset="0"/>
                <a:cs typeface="Times New Roman" pitchFamily="18" charset="0"/>
              </a:rPr>
              <a:t>They improve our health. The value of good health is well expressed in proverb </a:t>
            </a:r>
          </a:p>
          <a:p>
            <a:pPr>
              <a:buNone/>
            </a:pPr>
            <a:r>
              <a:rPr lang="en-US" sz="2400" dirty="0" smtClean="0">
                <a:latin typeface="Times New Roman" pitchFamily="18" charset="0"/>
                <a:cs typeface="Times New Roman" pitchFamily="18" charset="0"/>
              </a:rPr>
              <a:t>  “A sound mind in a sound body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It increase </a:t>
            </a:r>
            <a:r>
              <a:rPr lang="en-US" sz="2400" dirty="0" smtClean="0">
                <a:latin typeface="Times New Roman" pitchFamily="18" charset="0"/>
                <a:cs typeface="Times New Roman" pitchFamily="18" charset="0"/>
              </a:rPr>
              <a:t>brain capacity and power, including problem solving </a:t>
            </a:r>
            <a:r>
              <a:rPr lang="en-US" sz="2400" dirty="0" smtClean="0">
                <a:latin typeface="Times New Roman" pitchFamily="18" charset="0"/>
                <a:cs typeface="Times New Roman" pitchFamily="18" charset="0"/>
              </a:rPr>
              <a:t>skills.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Sports can help you fight depression and anxiety.</a:t>
            </a:r>
          </a:p>
          <a:p>
            <a:r>
              <a:rPr lang="en-US" sz="2400" dirty="0" smtClean="0">
                <a:latin typeface="Times New Roman" pitchFamily="18" charset="0"/>
                <a:cs typeface="Times New Roman" pitchFamily="18" charset="0"/>
              </a:rPr>
              <a:t>Provides </a:t>
            </a:r>
            <a:r>
              <a:rPr lang="en-US" sz="2400" dirty="0" smtClean="0">
                <a:latin typeface="Times New Roman" pitchFamily="18" charset="0"/>
                <a:cs typeface="Times New Roman" pitchFamily="18" charset="0"/>
              </a:rPr>
              <a:t>good training and discipline. One who learns to obey also learns to command</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681550"/>
          </a:xfrm>
        </p:spPr>
        <p:txBody>
          <a:bodyPr>
            <a:normAutofit/>
          </a:bodyPr>
          <a:lstStyle/>
          <a:p>
            <a:pPr lvl="0"/>
            <a:r>
              <a:rPr lang="en-US" sz="2400" dirty="0" smtClean="0">
                <a:latin typeface="Times New Roman" pitchFamily="18" charset="0"/>
                <a:cs typeface="Times New Roman" pitchFamily="18" charset="0"/>
              </a:rPr>
              <a:t>Develops time management and organization skills</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Build self-esteem and a sense of </a:t>
            </a:r>
            <a:r>
              <a:rPr lang="en-US" sz="2400" dirty="0" smtClean="0">
                <a:latin typeface="Times New Roman" pitchFamily="18" charset="0"/>
                <a:cs typeface="Times New Roman" pitchFamily="18" charset="0"/>
              </a:rPr>
              <a:t>community.</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Build strong </a:t>
            </a:r>
            <a:r>
              <a:rPr lang="en-US" sz="2400" dirty="0" smtClean="0">
                <a:latin typeface="Times New Roman" pitchFamily="18" charset="0"/>
                <a:cs typeface="Times New Roman" pitchFamily="18" charset="0"/>
              </a:rPr>
              <a:t>relationships.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Through </a:t>
            </a:r>
            <a:r>
              <a:rPr lang="en-US" sz="2400" dirty="0" smtClean="0">
                <a:latin typeface="Times New Roman" pitchFamily="18" charset="0"/>
                <a:cs typeface="Times New Roman" pitchFamily="18" charset="0"/>
              </a:rPr>
              <a:t>sports you will meet people with a similar interest to yourself and are likely to gain many  new friend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582</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Sport</vt:lpstr>
      <vt:lpstr>  Topics:</vt:lpstr>
      <vt:lpstr>What is Sports</vt:lpstr>
      <vt:lpstr>Slide 4</vt:lpstr>
      <vt:lpstr>Types of games:</vt:lpstr>
      <vt:lpstr>Classification of sports:</vt:lpstr>
      <vt:lpstr>Slide 7</vt:lpstr>
      <vt:lpstr>Advantage of sports:</vt:lpstr>
      <vt:lpstr>Slide 9</vt:lpstr>
      <vt:lpstr>Disadvantage of sports:</vt:lpstr>
      <vt:lpstr>What do we (student) play?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dc:title>
  <dc:creator>Umar Hayyat</dc:creator>
  <cp:lastModifiedBy>Umar Hayyat</cp:lastModifiedBy>
  <cp:revision>49</cp:revision>
  <dcterms:created xsi:type="dcterms:W3CDTF">2020-08-11T09:41:51Z</dcterms:created>
  <dcterms:modified xsi:type="dcterms:W3CDTF">2020-08-17T16:00:52Z</dcterms:modified>
</cp:coreProperties>
</file>