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2" r:id="rId7"/>
    <p:sldId id="264" r:id="rId8"/>
    <p:sldId id="268" r:id="rId9"/>
    <p:sldId id="269" r:id="rId10"/>
    <p:sldId id="270" r:id="rId11"/>
    <p:sldId id="271" r:id="rId12"/>
    <p:sldId id="272"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mar Hayyat" initials="U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679B51B-B930-4F06-9B88-02FDF8B60171}" type="datetimeFigureOut">
              <a:rPr lang="en-US" smtClean="0"/>
              <a:pPr/>
              <a:t>8/24/2020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0C65644-3C08-45F6-8D43-5E3146AB95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79B51B-B930-4F06-9B88-02FDF8B60171}"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79B51B-B930-4F06-9B88-02FDF8B60171}"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79B51B-B930-4F06-9B88-02FDF8B60171}"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79B51B-B930-4F06-9B88-02FDF8B60171}"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79B51B-B930-4F06-9B88-02FDF8B60171}"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679B51B-B930-4F06-9B88-02FDF8B60171}" type="datetimeFigureOut">
              <a:rPr lang="en-US" smtClean="0"/>
              <a:pPr/>
              <a:t>8/24/2020</a:t>
            </a:fld>
            <a:endParaRPr lang="en-US"/>
          </a:p>
        </p:txBody>
      </p:sp>
      <p:sp>
        <p:nvSpPr>
          <p:cNvPr id="27" name="Slide Number Placeholder 26"/>
          <p:cNvSpPr>
            <a:spLocks noGrp="1"/>
          </p:cNvSpPr>
          <p:nvPr>
            <p:ph type="sldNum" sz="quarter" idx="11"/>
          </p:nvPr>
        </p:nvSpPr>
        <p:spPr/>
        <p:txBody>
          <a:bodyPr rtlCol="0"/>
          <a:lstStyle/>
          <a:p>
            <a:fld id="{E0C65644-3C08-45F6-8D43-5E3146AB9549}"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679B51B-B930-4F06-9B88-02FDF8B60171}" type="datetimeFigureOut">
              <a:rPr lang="en-US" smtClean="0"/>
              <a:pPr/>
              <a:t>8/24/2020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0C65644-3C08-45F6-8D43-5E3146AB95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9B51B-B930-4F06-9B88-02FDF8B60171}"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79B51B-B930-4F06-9B88-02FDF8B60171}"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79B51B-B930-4F06-9B88-02FDF8B60171}"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679B51B-B930-4F06-9B88-02FDF8B60171}" type="datetimeFigureOut">
              <a:rPr lang="en-US" smtClean="0"/>
              <a:pPr/>
              <a:t>8/24/2020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0C65644-3C08-45F6-8D43-5E3146AB95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71678"/>
            <a:ext cx="7851648" cy="250033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en-US" sz="19900" b="1" dirty="0">
                <a:effectLst>
                  <a:outerShdw blurRad="38100" dist="38100" dir="2700000" algn="tl">
                    <a:srgbClr val="000000">
                      <a:alpha val="43137"/>
                    </a:srgbClr>
                  </a:outerShdw>
                </a:effectLst>
                <a:latin typeface="Times New Roman" pitchFamily="18" charset="0"/>
                <a:cs typeface="Times New Roman" pitchFamily="18" charset="0"/>
              </a:rPr>
              <a:t>Sport</a:t>
            </a:r>
          </a:p>
        </p:txBody>
      </p:sp>
      <p:sp>
        <p:nvSpPr>
          <p:cNvPr id="3" name="Subtitle 2"/>
          <p:cNvSpPr>
            <a:spLocks noGrp="1"/>
          </p:cNvSpPr>
          <p:nvPr>
            <p:ph type="subTitle" idx="1"/>
          </p:nvPr>
        </p:nvSpPr>
        <p:spPr>
          <a:xfrm>
            <a:off x="533400" y="5857892"/>
            <a:ext cx="7854696" cy="785818"/>
          </a:xfrm>
        </p:spPr>
        <p:txBody>
          <a:bodyPr anchor="b">
            <a:normAutofit fontScale="92500" lnSpcReduction="10000"/>
          </a:bodyPr>
          <a:lstStyle/>
          <a:p>
            <a:pPr algn="l"/>
            <a:r>
              <a:rPr lang="en-US" sz="2400" dirty="0" smtClean="0">
                <a:latin typeface="Times New Roman" pitchFamily="18" charset="0"/>
                <a:cs typeface="Times New Roman" pitchFamily="18" charset="0"/>
              </a:rPr>
              <a:t>Made by</a:t>
            </a:r>
          </a:p>
          <a:p>
            <a:pPr algn="ctr"/>
            <a:r>
              <a:rPr lang="en-US" sz="2400" dirty="0" smtClean="0">
                <a:latin typeface="Times New Roman" pitchFamily="18" charset="0"/>
                <a:cs typeface="Times New Roman" pitchFamily="18" charset="0"/>
              </a:rPr>
              <a:t>Umar Hayyat    2019-EE-360</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Disadvantage of sports:</a:t>
            </a:r>
          </a:p>
        </p:txBody>
      </p:sp>
      <p:sp>
        <p:nvSpPr>
          <p:cNvPr id="3" name="Content Placeholder 2"/>
          <p:cNvSpPr>
            <a:spLocks noGrp="1"/>
          </p:cNvSpPr>
          <p:nvPr>
            <p:ph idx="1"/>
          </p:nvPr>
        </p:nvSpPr>
        <p:spPr>
          <a:xfrm>
            <a:off x="457200" y="2357430"/>
            <a:ext cx="8229600" cy="3967170"/>
          </a:xfrm>
        </p:spPr>
        <p:txBody>
          <a:bodyPr>
            <a:normAutofit/>
          </a:bodyPr>
          <a:lstStyle/>
          <a:p>
            <a:r>
              <a:rPr lang="en-US" sz="2400" dirty="0">
                <a:latin typeface="Times New Roman" pitchFamily="18" charset="0"/>
                <a:cs typeface="Times New Roman" pitchFamily="18" charset="0"/>
              </a:rPr>
              <a:t>Games and sports often turns towards regular profession or trade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Risk of injury.</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Lead to party felling and rivalry .</a:t>
            </a:r>
          </a:p>
          <a:p>
            <a:r>
              <a:rPr lang="en-US" sz="2400" dirty="0">
                <a:latin typeface="Times New Roman" pitchFamily="18" charset="0"/>
                <a:cs typeface="Times New Roman" pitchFamily="18" charset="0"/>
              </a:rPr>
              <a:t>Often harmful studies – it often happens that many promising student sacrifice their careers by giving too much time to sports and games.</a:t>
            </a:r>
          </a:p>
          <a:p>
            <a:r>
              <a:rPr lang="en-US" sz="2400" dirty="0">
                <a:latin typeface="Times New Roman" pitchFamily="18" charset="0"/>
                <a:cs typeface="Times New Roman" pitchFamily="18" charset="0"/>
              </a:rPr>
              <a:t>Harmful to health of weak boys.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What do we (student) play?</a:t>
            </a: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many categories of sports in which the student can enroll himself it depends </a:t>
            </a:r>
            <a:r>
              <a:rPr lang="en-US" sz="2400" dirty="0" smtClean="0">
                <a:latin typeface="Times New Roman" pitchFamily="18" charset="0"/>
                <a:cs typeface="Times New Roman" pitchFamily="18" charset="0"/>
              </a:rPr>
              <a:t>on their </a:t>
            </a:r>
            <a:r>
              <a:rPr lang="en-US" sz="2400" dirty="0">
                <a:latin typeface="Times New Roman" pitchFamily="18" charset="0"/>
                <a:cs typeface="Times New Roman" pitchFamily="18" charset="0"/>
              </a:rPr>
              <a:t>interest whether </a:t>
            </a:r>
            <a:r>
              <a:rPr lang="en-US" sz="2400" dirty="0" smtClean="0">
                <a:latin typeface="Times New Roman" pitchFamily="18" charset="0"/>
                <a:cs typeface="Times New Roman" pitchFamily="18" charset="0"/>
              </a:rPr>
              <a:t>they like </a:t>
            </a:r>
            <a:r>
              <a:rPr lang="en-US" sz="2400" dirty="0">
                <a:latin typeface="Times New Roman" pitchFamily="18" charset="0"/>
                <a:cs typeface="Times New Roman" pitchFamily="18" charset="0"/>
              </a:rPr>
              <a:t>indoor games or </a:t>
            </a:r>
            <a:r>
              <a:rPr lang="en-US" sz="2400" dirty="0" smtClean="0">
                <a:latin typeface="Times New Roman" pitchFamily="18" charset="0"/>
                <a:cs typeface="Times New Roman" pitchFamily="18" charset="0"/>
              </a:rPr>
              <a:t>they </a:t>
            </a:r>
            <a:r>
              <a:rPr lang="en-US" sz="2400" dirty="0">
                <a:latin typeface="Times New Roman" pitchFamily="18" charset="0"/>
                <a:cs typeface="Times New Roman" pitchFamily="18" charset="0"/>
              </a:rPr>
              <a:t>like outdoor games</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we are the student and wanted to get success and wanted to get physical and mental good health, then we have to start playing sports. It will also prepare us for some next challenges of life. It will also regulates our studies.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DBCC207-8459-481D-9EEC-C7F3BD4975F4}"/>
              </a:ext>
            </a:extLst>
          </p:cNvPr>
          <p:cNvSpPr>
            <a:spLocks noGrp="1"/>
          </p:cNvSpPr>
          <p:nvPr>
            <p:ph idx="1"/>
          </p:nvPr>
        </p:nvSpPr>
        <p:spPr>
          <a:xfrm>
            <a:off x="457200" y="1556792"/>
            <a:ext cx="8229600" cy="4389120"/>
          </a:xfrm>
        </p:spPr>
        <p:txBody>
          <a:bodyPr>
            <a:normAutofit/>
          </a:bodyPr>
          <a:lstStyle/>
          <a:p>
            <a:pPr marL="0" indent="0"/>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Student have to play the sports regularly to remain mentally and physically prepare for studies but excess of everything is bad, if the student started playing the sports in excess it will effect </a:t>
            </a:r>
            <a:r>
              <a:rPr lang="en-US" sz="2400" dirty="0" smtClean="0">
                <a:latin typeface="Times New Roman" pitchFamily="18" charset="0"/>
                <a:cs typeface="Times New Roman" pitchFamily="18" charset="0"/>
              </a:rPr>
              <a:t>their </a:t>
            </a:r>
            <a:r>
              <a:rPr lang="en-US" sz="2400" dirty="0" smtClean="0">
                <a:latin typeface="Times New Roman" pitchFamily="18" charset="0"/>
                <a:cs typeface="Times New Roman" pitchFamily="18" charset="0"/>
              </a:rPr>
              <a:t>studies.</a:t>
            </a:r>
          </a:p>
          <a:p>
            <a:endParaRPr lang="en-US" dirty="0" smtClean="0"/>
          </a:p>
          <a:p>
            <a:r>
              <a:rPr lang="en-US" sz="2400" dirty="0" smtClean="0">
                <a:latin typeface="Times New Roman" pitchFamily="18" charset="0"/>
                <a:cs typeface="Times New Roman" pitchFamily="18" charset="0"/>
              </a:rPr>
              <a:t>If we </a:t>
            </a:r>
            <a:r>
              <a:rPr lang="en-US" sz="2400" dirty="0">
                <a:latin typeface="Times New Roman" pitchFamily="18" charset="0"/>
                <a:cs typeface="Times New Roman" pitchFamily="18" charset="0"/>
              </a:rPr>
              <a:t>(students) played sports in excess then it will be very harmful for us and for our studies. If we want to get success in life then regulate study with sports.</a:t>
            </a:r>
            <a:endParaRPr lang="en-PK"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2692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28868"/>
            <a:ext cx="8229600" cy="2786082"/>
          </a:xfrm>
        </p:spPr>
        <p:txBody>
          <a:bodyPr>
            <a:normAutofit/>
          </a:bodyPr>
          <a:lstStyle/>
          <a:p>
            <a:r>
              <a:rPr lang="en-US" sz="2400" dirty="0" smtClean="0">
                <a:latin typeface="Times New Roman" pitchFamily="18" charset="0"/>
                <a:cs typeface="Times New Roman" pitchFamily="18" charset="0"/>
              </a:rPr>
              <a:t>Sports helps us a lot in maintaining our health as well as our personality.</a:t>
            </a:r>
          </a:p>
          <a:p>
            <a:r>
              <a:rPr lang="en-US" sz="2400" dirty="0" smtClean="0">
                <a:latin typeface="Times New Roman" pitchFamily="18" charset="0"/>
                <a:cs typeface="Times New Roman" pitchFamily="18" charset="0"/>
              </a:rPr>
              <a:t>Sports develop an over all aptitude for facing challenges in life.</a:t>
            </a:r>
          </a:p>
          <a:p>
            <a:r>
              <a:rPr lang="en-US" sz="2400" dirty="0" smtClean="0">
                <a:latin typeface="Times New Roman" pitchFamily="18" charset="0"/>
                <a:cs typeface="Times New Roman" pitchFamily="18" charset="0"/>
              </a:rPr>
              <a:t>So, we must play each day no matter which game/sport we play but, we must play.</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571612"/>
            <a:ext cx="7762900" cy="3643338"/>
          </a:xfrm>
        </p:spPr>
        <p:txBody>
          <a:bodyPr vert="horz" anchor="ctr">
            <a:normAutofit/>
          </a:bodyPr>
          <a:lstStyle/>
          <a:p>
            <a:pPr algn="ctr"/>
            <a:r>
              <a:rPr lang="en-US"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Thank</a:t>
            </a:r>
            <a:r>
              <a:rPr lang="en-US" sz="9600" b="1" dirty="0" smtClean="0">
                <a:latin typeface="Times New Roman" pitchFamily="18" charset="0"/>
                <a:cs typeface="Times New Roman" pitchFamily="18" charset="0"/>
              </a:rPr>
              <a:t/>
            </a:r>
            <a:br>
              <a:rPr lang="en-US" sz="9600" b="1" dirty="0" smtClean="0">
                <a:latin typeface="Times New Roman" pitchFamily="18" charset="0"/>
                <a:cs typeface="Times New Roman" pitchFamily="18" charset="0"/>
              </a:rPr>
            </a:br>
            <a:r>
              <a:rPr lang="en-US"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You</a:t>
            </a:r>
            <a:r>
              <a:rPr lang="en-US" sz="9600"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r>
              <a:rPr lang="en-US" sz="4800" dirty="0">
                <a:latin typeface="Times New Roman" pitchFamily="18" charset="0"/>
                <a:cs typeface="Times New Roman" pitchFamily="18" charset="0"/>
              </a:rPr>
              <a:t> </a:t>
            </a:r>
            <a:r>
              <a:rPr lang="en-US" sz="4800" b="1" dirty="0">
                <a:latin typeface="Times New Roman" pitchFamily="18" charset="0"/>
                <a:cs typeface="Times New Roman" pitchFamily="18" charset="0"/>
              </a:rPr>
              <a:t>Topics:</a:t>
            </a:r>
            <a:endParaRPr lang="en-US" b="1" dirty="0"/>
          </a:p>
        </p:txBody>
      </p:sp>
      <p:sp>
        <p:nvSpPr>
          <p:cNvPr id="3" name="Content Placeholder 2"/>
          <p:cNvSpPr>
            <a:spLocks noGrp="1"/>
          </p:cNvSpPr>
          <p:nvPr>
            <p:ph idx="1"/>
          </p:nvPr>
        </p:nvSpPr>
        <p:spPr/>
        <p:txBody>
          <a:bodyPr/>
          <a:lstStyle/>
          <a:p>
            <a:pPr>
              <a:buFont typeface="Arial" pitchFamily="34" charset="0"/>
              <a:buChar char="•"/>
            </a:pPr>
            <a:r>
              <a:rPr lang="en-US" sz="2800" dirty="0">
                <a:latin typeface="Times New Roman" pitchFamily="18" charset="0"/>
                <a:cs typeface="Times New Roman" pitchFamily="18" charset="0"/>
              </a:rPr>
              <a:t>What is Sports?</a:t>
            </a:r>
          </a:p>
          <a:p>
            <a:pPr>
              <a:buFont typeface="Arial" pitchFamily="34" charset="0"/>
              <a:buChar char="•"/>
            </a:pPr>
            <a:r>
              <a:rPr lang="en-US" sz="2800" dirty="0">
                <a:latin typeface="Times New Roman" pitchFamily="18" charset="0"/>
                <a:cs typeface="Times New Roman" pitchFamily="18" charset="0"/>
              </a:rPr>
              <a:t> Types of games</a:t>
            </a:r>
          </a:p>
          <a:p>
            <a:pPr>
              <a:buFont typeface="Arial" pitchFamily="34" charset="0"/>
              <a:buChar char="•"/>
            </a:pPr>
            <a:r>
              <a:rPr lang="en-US" sz="2800" dirty="0">
                <a:latin typeface="Times New Roman" pitchFamily="18" charset="0"/>
                <a:cs typeface="Times New Roman" pitchFamily="18" charset="0"/>
              </a:rPr>
              <a:t> Classification of Sports</a:t>
            </a:r>
          </a:p>
          <a:p>
            <a:pPr>
              <a:buFont typeface="Arial" pitchFamily="34" charset="0"/>
              <a:buChar char="•"/>
            </a:pPr>
            <a:r>
              <a:rPr lang="en-US" sz="2800" dirty="0">
                <a:latin typeface="Times New Roman" pitchFamily="18" charset="0"/>
                <a:cs typeface="Times New Roman" pitchFamily="18" charset="0"/>
              </a:rPr>
              <a:t> Advantage of Sports</a:t>
            </a:r>
          </a:p>
          <a:p>
            <a:pPr>
              <a:buFont typeface="Arial" pitchFamily="34" charset="0"/>
              <a:buChar char="•"/>
            </a:pPr>
            <a:r>
              <a:rPr lang="en-US" sz="2800" dirty="0">
                <a:latin typeface="Times New Roman" pitchFamily="18" charset="0"/>
                <a:cs typeface="Times New Roman" pitchFamily="18" charset="0"/>
              </a:rPr>
              <a:t>Disadvantage of Sports</a:t>
            </a:r>
          </a:p>
          <a:p>
            <a:pPr>
              <a:buFont typeface="Arial" pitchFamily="34" charset="0"/>
              <a:buChar char="•"/>
            </a:pPr>
            <a:r>
              <a:rPr lang="en-US" sz="2800" dirty="0">
                <a:latin typeface="Times New Roman" pitchFamily="18" charset="0"/>
                <a:cs typeface="Times New Roman" pitchFamily="18" charset="0"/>
              </a:rPr>
              <a:t> What do we (student) play?</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What are Sports?</a:t>
            </a:r>
          </a:p>
        </p:txBody>
      </p:sp>
      <p:sp>
        <p:nvSpPr>
          <p:cNvPr id="3" name="Content Placeholder 2"/>
          <p:cNvSpPr>
            <a:spLocks noGrp="1"/>
          </p:cNvSpPr>
          <p:nvPr>
            <p:ph idx="1"/>
          </p:nvPr>
        </p:nvSpPr>
        <p:spPr/>
        <p:txBody>
          <a:bodyPr/>
          <a:lstStyle/>
          <a:p>
            <a:r>
              <a:rPr lang="en-US" sz="2800" dirty="0">
                <a:latin typeface="Times New Roman" pitchFamily="18" charset="0"/>
                <a:cs typeface="Times New Roman" pitchFamily="18" charset="0"/>
              </a:rPr>
              <a:t> An activity involving physical exertion and skills in which an individual or team competes with another or others for entertainment is called Sports.</a:t>
            </a:r>
          </a:p>
          <a:p>
            <a:r>
              <a:rPr lang="en-US" sz="2800" dirty="0">
                <a:latin typeface="Times New Roman" pitchFamily="18" charset="0"/>
                <a:cs typeface="Times New Roman" pitchFamily="18" charset="0"/>
              </a:rPr>
              <a:t> Sports is such an activity that it can be taken up by anyone, at any age and any point in life. Adults, children and elders – everyone alike can take parts in sports.</a:t>
            </a:r>
          </a:p>
          <a:p>
            <a:r>
              <a:rPr lang="en-US" sz="2800" dirty="0">
                <a:latin typeface="Times New Roman" pitchFamily="18" charset="0"/>
                <a:cs typeface="Times New Roman" pitchFamily="18" charset="0"/>
              </a:rPr>
              <a:t>Many regard sports as a mere co-curricular or extra-curricular activity in schools.</a:t>
            </a: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en-US" sz="2800" dirty="0">
                <a:latin typeface="Times New Roman" pitchFamily="18" charset="0"/>
                <a:cs typeface="Times New Roman" pitchFamily="18" charset="0"/>
              </a:rPr>
              <a:t>Sports include all forms of competitive physical activity or games which, through casual or organized participation, at least in part aim to use, maintain or improve physical ability and skills while providing enjoyment to participants and in some cases, entertainment for spectators.</a:t>
            </a:r>
          </a:p>
          <a:p>
            <a:r>
              <a:rPr lang="en-US" sz="2800" dirty="0">
                <a:latin typeface="Times New Roman" pitchFamily="18" charset="0"/>
                <a:cs typeface="Times New Roman" pitchFamily="18" charset="0"/>
              </a:rPr>
              <a:t>Examples of some of the sports that we usually  play: cricket, basketball, football, chess and many others.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Types of games:</a:t>
            </a:r>
          </a:p>
        </p:txBody>
      </p:sp>
      <p:sp>
        <p:nvSpPr>
          <p:cNvPr id="3" name="Content Placeholder 2"/>
          <p:cNvSpPr>
            <a:spLocks noGrp="1"/>
          </p:cNvSpPr>
          <p:nvPr>
            <p:ph idx="1"/>
          </p:nvPr>
        </p:nvSpPr>
        <p:spPr/>
        <p:txBody>
          <a:bodyPr>
            <a:normAutofit/>
          </a:bodyPr>
          <a:lstStyle/>
          <a:p>
            <a:r>
              <a:rPr lang="en-US" sz="2400" b="1" dirty="0">
                <a:latin typeface="Times New Roman" pitchFamily="18" charset="0"/>
                <a:cs typeface="Times New Roman" pitchFamily="18" charset="0"/>
              </a:rPr>
              <a:t>Indoor games:</a:t>
            </a:r>
            <a:r>
              <a:rPr lang="en-US" sz="2400" dirty="0">
                <a:latin typeface="Times New Roman" pitchFamily="18" charset="0"/>
                <a:cs typeface="Times New Roman" pitchFamily="18" charset="0"/>
              </a:rPr>
              <a:t> Any games which must be  played inside, away from the possibility of interference due to weather (rain, wind, etc) are known as indoor games.</a:t>
            </a:r>
          </a:p>
          <a:p>
            <a:pPr>
              <a:buNone/>
            </a:pPr>
            <a:r>
              <a:rPr lang="en-US" sz="2400" dirty="0">
                <a:latin typeface="Times New Roman" pitchFamily="18" charset="0"/>
                <a:cs typeface="Times New Roman" pitchFamily="18" charset="0"/>
              </a:rPr>
              <a:t>   Example: Chess, table tennis, ludo, video games, carrom and chess etc.</a:t>
            </a:r>
          </a:p>
          <a:p>
            <a:r>
              <a:rPr lang="en-US" sz="2400" b="1" dirty="0">
                <a:latin typeface="Times New Roman" pitchFamily="18" charset="0"/>
                <a:cs typeface="Times New Roman" pitchFamily="18" charset="0"/>
              </a:rPr>
              <a:t>Outdoor games: </a:t>
            </a:r>
            <a:r>
              <a:rPr lang="en-US" sz="2400" dirty="0">
                <a:latin typeface="Times New Roman" pitchFamily="18" charset="0"/>
                <a:cs typeface="Times New Roman" pitchFamily="18" charset="0"/>
              </a:rPr>
              <a:t>Any games which must be  played outside, or  otherwise requires a large play area are known as outdoor games.</a:t>
            </a:r>
          </a:p>
          <a:p>
            <a:pPr>
              <a:buNone/>
            </a:pPr>
            <a:r>
              <a:rPr lang="en-US" sz="2400" dirty="0">
                <a:latin typeface="Times New Roman" pitchFamily="18" charset="0"/>
                <a:cs typeface="Times New Roman" pitchFamily="18" charset="0"/>
              </a:rPr>
              <a:t>    Example: Cricket, football, horseshoes, basketball, kabaddi and frisbee etc.</a:t>
            </a:r>
          </a:p>
          <a:p>
            <a:pPr>
              <a:buNone/>
            </a:pPr>
            <a:r>
              <a:rPr lang="en-US" sz="2400" b="1" dirty="0">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Classification of sports:</a:t>
            </a:r>
          </a:p>
        </p:txBody>
      </p:sp>
      <p:sp>
        <p:nvSpPr>
          <p:cNvPr id="3" name="Content Placeholder 2"/>
          <p:cNvSpPr>
            <a:spLocks noGrp="1"/>
          </p:cNvSpPr>
          <p:nvPr>
            <p:ph idx="1"/>
          </p:nvPr>
        </p:nvSpPr>
        <p:spPr/>
        <p:txBody>
          <a:bodyPr>
            <a:normAutofit/>
          </a:bodyPr>
          <a:lstStyle/>
          <a:p>
            <a:pPr>
              <a:buNone/>
            </a:pPr>
            <a:r>
              <a:rPr lang="en-US" sz="2400" dirty="0">
                <a:latin typeface="Times New Roman" pitchFamily="18" charset="0"/>
                <a:cs typeface="Times New Roman" pitchFamily="18" charset="0"/>
              </a:rPr>
              <a:t>   Sports are competition of physical strength, skill, or endurance against opponent or against an objective standard such as time, height, or distance.</a:t>
            </a:r>
          </a:p>
          <a:p>
            <a:pPr>
              <a:buNone/>
            </a:pPr>
            <a:r>
              <a:rPr lang="en-US" sz="2400" dirty="0">
                <a:latin typeface="Times New Roman" pitchFamily="18" charset="0"/>
                <a:cs typeface="Times New Roman" pitchFamily="18" charset="0"/>
              </a:rPr>
              <a:t>   There are a number of system for classifying sports, based on different criteria.</a:t>
            </a:r>
          </a:p>
          <a:p>
            <a:pPr>
              <a:buFont typeface="Wingdings" pitchFamily="2" charset="2"/>
              <a:buChar char="§"/>
            </a:pPr>
            <a:r>
              <a:rPr lang="en-US" sz="2400" b="1" dirty="0">
                <a:latin typeface="Times New Roman" pitchFamily="18" charset="0"/>
                <a:cs typeface="Times New Roman" pitchFamily="18" charset="0"/>
              </a:rPr>
              <a:t>Physical sports:</a:t>
            </a:r>
            <a:r>
              <a:rPr lang="en-US" sz="2400" dirty="0">
                <a:latin typeface="Times New Roman" pitchFamily="18" charset="0"/>
                <a:cs typeface="Times New Roman" pitchFamily="18" charset="0"/>
              </a:rPr>
              <a:t> All forms of competitive physical activity which, through organised or casual participation, aim to use, maintain or improve physical ability and skills while providing entertainment to participants and in some case to spectators are called physical sports.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824426"/>
          </a:xfrm>
        </p:spPr>
        <p:txBody>
          <a:bodyPr>
            <a:normAutofit/>
          </a:bodyPr>
          <a:lstStyle/>
          <a:p>
            <a:pPr>
              <a:buFont typeface="Wingdings" pitchFamily="2" charset="2"/>
              <a:buChar char="§"/>
            </a:pPr>
            <a:r>
              <a:rPr lang="en-US" sz="2400" b="1" dirty="0">
                <a:latin typeface="Times New Roman" pitchFamily="18" charset="0"/>
                <a:cs typeface="Times New Roman" pitchFamily="18" charset="0"/>
              </a:rPr>
              <a:t>Mental sports:</a:t>
            </a:r>
            <a:r>
              <a:rPr lang="en-US" sz="2400" dirty="0">
                <a:latin typeface="Times New Roman" pitchFamily="18" charset="0"/>
                <a:cs typeface="Times New Roman" pitchFamily="18" charset="0"/>
              </a:rPr>
              <a:t> A mental sport is a game of skill where the competition is based on particular type of the intellectual ability as opposed to physical exercise.</a:t>
            </a:r>
          </a:p>
          <a:p>
            <a:pPr>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Example: Board games, chess, card games, speed reading and competitive programming etc.</a:t>
            </a:r>
          </a:p>
          <a:p>
            <a:pPr>
              <a:buFont typeface="Wingdings" pitchFamily="2" charset="2"/>
              <a:buChar char="§"/>
            </a:pPr>
            <a:r>
              <a:rPr lang="en-US" sz="2400" b="1" dirty="0">
                <a:latin typeface="Times New Roman" pitchFamily="18" charset="0"/>
                <a:cs typeface="Times New Roman" pitchFamily="18" charset="0"/>
              </a:rPr>
              <a:t>Social sports:</a:t>
            </a:r>
            <a:r>
              <a:rPr lang="en-US" sz="2400" dirty="0">
                <a:latin typeface="Times New Roman" pitchFamily="18" charset="0"/>
                <a:cs typeface="Times New Roman" pitchFamily="18" charset="0"/>
              </a:rPr>
              <a:t> These are the games such as team games/sports in which we meet more number of people and increase our social network.</a:t>
            </a:r>
          </a:p>
          <a:p>
            <a:pPr>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Example: Cricket, football, badminton, tennis and volleyball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Advantage of sports: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Playing sports helps reduce body fat or control our body weight.</a:t>
            </a:r>
          </a:p>
          <a:p>
            <a:r>
              <a:rPr lang="en-US" sz="2400" dirty="0">
                <a:latin typeface="Times New Roman" pitchFamily="18" charset="0"/>
                <a:cs typeface="Times New Roman" pitchFamily="18" charset="0"/>
              </a:rPr>
              <a:t>They improve our health. The value of good health is well expressed in proverb </a:t>
            </a:r>
          </a:p>
          <a:p>
            <a:pPr>
              <a:buNone/>
            </a:pPr>
            <a:r>
              <a:rPr lang="en-US" sz="2400" dirty="0">
                <a:latin typeface="Times New Roman" pitchFamily="18" charset="0"/>
                <a:cs typeface="Times New Roman" pitchFamily="18" charset="0"/>
              </a:rPr>
              <a:t>  “A sound mind in a sound body”</a:t>
            </a:r>
          </a:p>
          <a:p>
            <a:r>
              <a:rPr lang="en-US" sz="2400" dirty="0">
                <a:latin typeface="Times New Roman" pitchFamily="18" charset="0"/>
                <a:cs typeface="Times New Roman" pitchFamily="18" charset="0"/>
              </a:rPr>
              <a:t> It increase brain capacity and power, including problem solving skills.</a:t>
            </a:r>
          </a:p>
          <a:p>
            <a:r>
              <a:rPr lang="en-US" sz="2400" dirty="0">
                <a:latin typeface="Times New Roman" pitchFamily="18" charset="0"/>
                <a:cs typeface="Times New Roman" pitchFamily="18" charset="0"/>
              </a:rPr>
              <a:t>Sports can help you fight depression and anxiety.</a:t>
            </a:r>
          </a:p>
          <a:p>
            <a:r>
              <a:rPr lang="en-US" sz="2400" dirty="0">
                <a:latin typeface="Times New Roman" pitchFamily="18" charset="0"/>
                <a:cs typeface="Times New Roman" pitchFamily="18" charset="0"/>
              </a:rPr>
              <a:t>Provides good training and discipline. One who learns to obey also learns to command.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14554"/>
            <a:ext cx="8229600" cy="4110046"/>
          </a:xfrm>
        </p:spPr>
        <p:txBody>
          <a:bodyPr>
            <a:normAutofit/>
          </a:bodyPr>
          <a:lstStyle/>
          <a:p>
            <a:pPr lvl="0"/>
            <a:r>
              <a:rPr lang="en-US" sz="2400" dirty="0">
                <a:latin typeface="Times New Roman" pitchFamily="18" charset="0"/>
                <a:cs typeface="Times New Roman" pitchFamily="18" charset="0"/>
              </a:rPr>
              <a:t>Develops time management and organization skills.</a:t>
            </a:r>
          </a:p>
          <a:p>
            <a:pPr lvl="0"/>
            <a:r>
              <a:rPr lang="en-US" sz="2400" dirty="0">
                <a:latin typeface="Times New Roman" pitchFamily="18" charset="0"/>
                <a:cs typeface="Times New Roman" pitchFamily="18" charset="0"/>
              </a:rPr>
              <a:t>Build self-esteem and a sense of community.</a:t>
            </a:r>
          </a:p>
          <a:p>
            <a:r>
              <a:rPr lang="en-US" sz="2400" dirty="0">
                <a:latin typeface="Times New Roman" pitchFamily="18" charset="0"/>
                <a:cs typeface="Times New Roman" pitchFamily="18" charset="0"/>
              </a:rPr>
              <a:t>Build strong relationships.</a:t>
            </a:r>
          </a:p>
          <a:p>
            <a:r>
              <a:rPr lang="en-US" sz="2400" dirty="0">
                <a:latin typeface="Times New Roman" pitchFamily="18" charset="0"/>
                <a:cs typeface="Times New Roman" pitchFamily="18" charset="0"/>
              </a:rPr>
              <a:t>Through sports you will meet people with a similar interest to yourself and are likely to gain many  new friend.</a:t>
            </a:r>
          </a:p>
          <a:p>
            <a:endParaRPr lang="en-US" sz="2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548</TotalTime>
  <Words>839</Words>
  <Application>Microsoft Office PowerPoint</Application>
  <PresentationFormat>On-screen Show (4:3)</PresentationFormat>
  <Paragraphs>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Urban</vt:lpstr>
      <vt:lpstr>Sport</vt:lpstr>
      <vt:lpstr>  Topics:</vt:lpstr>
      <vt:lpstr>What are Sports?</vt:lpstr>
      <vt:lpstr>Slide 4</vt:lpstr>
      <vt:lpstr>Types of games:</vt:lpstr>
      <vt:lpstr>Classification of sports:</vt:lpstr>
      <vt:lpstr>Slide 7</vt:lpstr>
      <vt:lpstr>Advantage of sports:</vt:lpstr>
      <vt:lpstr>Slide 9</vt:lpstr>
      <vt:lpstr>Disadvantage of sports:</vt:lpstr>
      <vt:lpstr>What do we (student) play?</vt:lpstr>
      <vt:lpstr>Slide 12</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dc:title>
  <dc:creator>Umar Hayyat</dc:creator>
  <cp:lastModifiedBy>Umar Hayyat</cp:lastModifiedBy>
  <cp:revision>60</cp:revision>
  <dcterms:created xsi:type="dcterms:W3CDTF">2020-08-11T09:41:51Z</dcterms:created>
  <dcterms:modified xsi:type="dcterms:W3CDTF">2020-08-24T05:09:46Z</dcterms:modified>
</cp:coreProperties>
</file>