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3" r:id="rId41"/>
    <p:sldId id="316" r:id="rId42"/>
    <p:sldId id="317" r:id="rId43"/>
    <p:sldId id="318" r:id="rId44"/>
    <p:sldId id="319" r:id="rId45"/>
    <p:sldId id="259" r:id="rId46"/>
    <p:sldId id="260" r:id="rId47"/>
    <p:sldId id="261" r:id="rId48"/>
    <p:sldId id="262" r:id="rId49"/>
    <p:sldId id="320" r:id="rId50"/>
    <p:sldId id="321" r:id="rId51"/>
    <p:sldId id="322" r:id="rId52"/>
    <p:sldId id="323" r:id="rId53"/>
    <p:sldId id="325" r:id="rId54"/>
    <p:sldId id="326" r:id="rId55"/>
    <p:sldId id="328" r:id="rId56"/>
    <p:sldId id="330" r:id="rId57"/>
    <p:sldId id="331" r:id="rId58"/>
    <p:sldId id="275" r:id="rId59"/>
    <p:sldId id="332" r:id="rId60"/>
    <p:sldId id="333" r:id="rId61"/>
    <p:sldId id="334" r:id="rId62"/>
    <p:sldId id="335" r:id="rId63"/>
    <p:sldId id="336" r:id="rId64"/>
    <p:sldId id="338" r:id="rId65"/>
    <p:sldId id="339" r:id="rId66"/>
    <p:sldId id="340" r:id="rId67"/>
    <p:sldId id="341" r:id="rId68"/>
    <p:sldId id="342" r:id="rId69"/>
    <p:sldId id="343" r:id="rId70"/>
    <p:sldId id="344" r:id="rId71"/>
    <p:sldId id="345" r:id="rId72"/>
    <p:sldId id="376" r:id="rId73"/>
    <p:sldId id="286" r:id="rId74"/>
    <p:sldId id="377" r:id="rId75"/>
    <p:sldId id="378" r:id="rId76"/>
    <p:sldId id="379" r:id="rId77"/>
    <p:sldId id="380" r:id="rId78"/>
    <p:sldId id="381" r:id="rId79"/>
    <p:sldId id="346" r:id="rId80"/>
    <p:sldId id="355" r:id="rId81"/>
    <p:sldId id="356" r:id="rId82"/>
    <p:sldId id="350" r:id="rId83"/>
    <p:sldId id="411" r:id="rId84"/>
    <p:sldId id="412" r:id="rId85"/>
    <p:sldId id="413" r:id="rId86"/>
    <p:sldId id="414" r:id="rId87"/>
    <p:sldId id="415" r:id="rId88"/>
    <p:sldId id="387" r:id="rId89"/>
    <p:sldId id="388" r:id="rId90"/>
    <p:sldId id="390" r:id="rId91"/>
    <p:sldId id="301" r:id="rId92"/>
    <p:sldId id="391" r:id="rId93"/>
    <p:sldId id="304" r:id="rId94"/>
  </p:sldIdLst>
  <p:sldSz cx="10693400" cy="7562850"/>
  <p:notesSz cx="10693400" cy="756285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516" y="-4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customXml" Target="../customXml/item3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10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EDE55-A8FA-41D1-ACB5-8EFF323D1DB7}" type="datetimeFigureOut">
              <a:rPr lang="en-PK" smtClean="0"/>
              <a:t>15/12/2019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9A5D-C2BE-4897-B98B-0471B963091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50554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5455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5455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12/15/2019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5455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12/15/2019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976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8639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9310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9973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0643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1306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1977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2640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3310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973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4644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5307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5977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6640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7311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7974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8644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9307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9978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20641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21311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21974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22645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23308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23978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24641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25312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25975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26645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27308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27979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28642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29312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29975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30646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31309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31979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32642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bk object 54"/>
          <p:cNvSpPr/>
          <p:nvPr/>
        </p:nvSpPr>
        <p:spPr>
          <a:xfrm>
            <a:off x="33313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bk object 55"/>
          <p:cNvSpPr/>
          <p:nvPr/>
        </p:nvSpPr>
        <p:spPr>
          <a:xfrm>
            <a:off x="33976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bk object 56"/>
          <p:cNvSpPr/>
          <p:nvPr/>
        </p:nvSpPr>
        <p:spPr>
          <a:xfrm>
            <a:off x="34646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bk object 57"/>
          <p:cNvSpPr/>
          <p:nvPr/>
        </p:nvSpPr>
        <p:spPr>
          <a:xfrm>
            <a:off x="35309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bk object 58"/>
          <p:cNvSpPr/>
          <p:nvPr/>
        </p:nvSpPr>
        <p:spPr>
          <a:xfrm>
            <a:off x="35980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bk object 59"/>
          <p:cNvSpPr/>
          <p:nvPr/>
        </p:nvSpPr>
        <p:spPr>
          <a:xfrm>
            <a:off x="36643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bk object 60"/>
          <p:cNvSpPr/>
          <p:nvPr/>
        </p:nvSpPr>
        <p:spPr>
          <a:xfrm>
            <a:off x="37313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bk object 61"/>
          <p:cNvSpPr/>
          <p:nvPr/>
        </p:nvSpPr>
        <p:spPr>
          <a:xfrm>
            <a:off x="37976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bk object 62"/>
          <p:cNvSpPr/>
          <p:nvPr/>
        </p:nvSpPr>
        <p:spPr>
          <a:xfrm>
            <a:off x="38647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bk object 63"/>
          <p:cNvSpPr/>
          <p:nvPr/>
        </p:nvSpPr>
        <p:spPr>
          <a:xfrm>
            <a:off x="39310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bk object 64"/>
          <p:cNvSpPr/>
          <p:nvPr/>
        </p:nvSpPr>
        <p:spPr>
          <a:xfrm>
            <a:off x="39980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bk object 65"/>
          <p:cNvSpPr/>
          <p:nvPr/>
        </p:nvSpPr>
        <p:spPr>
          <a:xfrm>
            <a:off x="40643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bk object 66"/>
          <p:cNvSpPr/>
          <p:nvPr/>
        </p:nvSpPr>
        <p:spPr>
          <a:xfrm>
            <a:off x="41314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bk object 67"/>
          <p:cNvSpPr/>
          <p:nvPr/>
        </p:nvSpPr>
        <p:spPr>
          <a:xfrm>
            <a:off x="41977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bk object 68"/>
          <p:cNvSpPr/>
          <p:nvPr/>
        </p:nvSpPr>
        <p:spPr>
          <a:xfrm>
            <a:off x="42647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bk object 69"/>
          <p:cNvSpPr/>
          <p:nvPr/>
        </p:nvSpPr>
        <p:spPr>
          <a:xfrm>
            <a:off x="43310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bk object 70"/>
          <p:cNvSpPr/>
          <p:nvPr/>
        </p:nvSpPr>
        <p:spPr>
          <a:xfrm>
            <a:off x="43981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bk object 71"/>
          <p:cNvSpPr/>
          <p:nvPr/>
        </p:nvSpPr>
        <p:spPr>
          <a:xfrm>
            <a:off x="44644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bk object 72"/>
          <p:cNvSpPr/>
          <p:nvPr/>
        </p:nvSpPr>
        <p:spPr>
          <a:xfrm>
            <a:off x="45314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bk object 73"/>
          <p:cNvSpPr/>
          <p:nvPr/>
        </p:nvSpPr>
        <p:spPr>
          <a:xfrm>
            <a:off x="45977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4" name="bk object 74"/>
          <p:cNvSpPr/>
          <p:nvPr/>
        </p:nvSpPr>
        <p:spPr>
          <a:xfrm>
            <a:off x="46648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bk object 75"/>
          <p:cNvSpPr/>
          <p:nvPr/>
        </p:nvSpPr>
        <p:spPr>
          <a:xfrm>
            <a:off x="47311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bk object 76"/>
          <p:cNvSpPr/>
          <p:nvPr/>
        </p:nvSpPr>
        <p:spPr>
          <a:xfrm>
            <a:off x="47981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bk object 77"/>
          <p:cNvSpPr/>
          <p:nvPr/>
        </p:nvSpPr>
        <p:spPr>
          <a:xfrm>
            <a:off x="48644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8" name="bk object 78"/>
          <p:cNvSpPr/>
          <p:nvPr/>
        </p:nvSpPr>
        <p:spPr>
          <a:xfrm>
            <a:off x="49315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9" name="bk object 79"/>
          <p:cNvSpPr/>
          <p:nvPr/>
        </p:nvSpPr>
        <p:spPr>
          <a:xfrm>
            <a:off x="49978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0" name="bk object 80"/>
          <p:cNvSpPr/>
          <p:nvPr/>
        </p:nvSpPr>
        <p:spPr>
          <a:xfrm>
            <a:off x="50648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1" name="bk object 81"/>
          <p:cNvSpPr/>
          <p:nvPr/>
        </p:nvSpPr>
        <p:spPr>
          <a:xfrm>
            <a:off x="51311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bk object 82"/>
          <p:cNvSpPr/>
          <p:nvPr/>
        </p:nvSpPr>
        <p:spPr>
          <a:xfrm>
            <a:off x="51982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3" name="bk object 83"/>
          <p:cNvSpPr/>
          <p:nvPr/>
        </p:nvSpPr>
        <p:spPr>
          <a:xfrm>
            <a:off x="52645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bk object 84"/>
          <p:cNvSpPr/>
          <p:nvPr/>
        </p:nvSpPr>
        <p:spPr>
          <a:xfrm>
            <a:off x="53315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bk object 85"/>
          <p:cNvSpPr/>
          <p:nvPr/>
        </p:nvSpPr>
        <p:spPr>
          <a:xfrm>
            <a:off x="53978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6" name="bk object 86"/>
          <p:cNvSpPr/>
          <p:nvPr/>
        </p:nvSpPr>
        <p:spPr>
          <a:xfrm>
            <a:off x="54649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7" name="bk object 87"/>
          <p:cNvSpPr/>
          <p:nvPr/>
        </p:nvSpPr>
        <p:spPr>
          <a:xfrm>
            <a:off x="55312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8" name="bk object 88"/>
          <p:cNvSpPr/>
          <p:nvPr/>
        </p:nvSpPr>
        <p:spPr>
          <a:xfrm>
            <a:off x="55982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9" name="bk object 89"/>
          <p:cNvSpPr/>
          <p:nvPr/>
        </p:nvSpPr>
        <p:spPr>
          <a:xfrm>
            <a:off x="56645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0" name="bk object 90"/>
          <p:cNvSpPr/>
          <p:nvPr/>
        </p:nvSpPr>
        <p:spPr>
          <a:xfrm>
            <a:off x="57316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1" name="bk object 91"/>
          <p:cNvSpPr/>
          <p:nvPr/>
        </p:nvSpPr>
        <p:spPr>
          <a:xfrm>
            <a:off x="57979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2" name="bk object 92"/>
          <p:cNvSpPr/>
          <p:nvPr/>
        </p:nvSpPr>
        <p:spPr>
          <a:xfrm>
            <a:off x="58649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3" name="bk object 93"/>
          <p:cNvSpPr/>
          <p:nvPr/>
        </p:nvSpPr>
        <p:spPr>
          <a:xfrm>
            <a:off x="59312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4" name="bk object 94"/>
          <p:cNvSpPr/>
          <p:nvPr/>
        </p:nvSpPr>
        <p:spPr>
          <a:xfrm>
            <a:off x="59983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5" name="bk object 95"/>
          <p:cNvSpPr/>
          <p:nvPr/>
        </p:nvSpPr>
        <p:spPr>
          <a:xfrm>
            <a:off x="60646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6" name="bk object 96"/>
          <p:cNvSpPr/>
          <p:nvPr/>
        </p:nvSpPr>
        <p:spPr>
          <a:xfrm>
            <a:off x="61316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7" name="bk object 97"/>
          <p:cNvSpPr/>
          <p:nvPr/>
        </p:nvSpPr>
        <p:spPr>
          <a:xfrm>
            <a:off x="61979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8" name="bk object 98"/>
          <p:cNvSpPr/>
          <p:nvPr/>
        </p:nvSpPr>
        <p:spPr>
          <a:xfrm>
            <a:off x="6265036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9" name="bk object 99"/>
          <p:cNvSpPr/>
          <p:nvPr/>
        </p:nvSpPr>
        <p:spPr>
          <a:xfrm>
            <a:off x="63313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0" name="bk object 100"/>
          <p:cNvSpPr/>
          <p:nvPr/>
        </p:nvSpPr>
        <p:spPr>
          <a:xfrm>
            <a:off x="6398386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1" name="bk object 101"/>
          <p:cNvSpPr/>
          <p:nvPr/>
        </p:nvSpPr>
        <p:spPr>
          <a:xfrm>
            <a:off x="64646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099" y="5333"/>
                </a:moveTo>
                <a:lnTo>
                  <a:pt x="38099" y="0"/>
                </a:lnTo>
                <a:lnTo>
                  <a:pt x="0" y="0"/>
                </a:lnTo>
                <a:lnTo>
                  <a:pt x="0" y="5333"/>
                </a:lnTo>
                <a:lnTo>
                  <a:pt x="38099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2" name="bk object 102"/>
          <p:cNvSpPr/>
          <p:nvPr/>
        </p:nvSpPr>
        <p:spPr>
          <a:xfrm>
            <a:off x="6531736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3" name="bk object 103"/>
          <p:cNvSpPr/>
          <p:nvPr/>
        </p:nvSpPr>
        <p:spPr>
          <a:xfrm>
            <a:off x="65980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" name="bk object 104"/>
          <p:cNvSpPr/>
          <p:nvPr/>
        </p:nvSpPr>
        <p:spPr>
          <a:xfrm>
            <a:off x="6665086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5" name="bk object 105"/>
          <p:cNvSpPr/>
          <p:nvPr/>
        </p:nvSpPr>
        <p:spPr>
          <a:xfrm>
            <a:off x="67313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6" name="bk object 106"/>
          <p:cNvSpPr/>
          <p:nvPr/>
        </p:nvSpPr>
        <p:spPr>
          <a:xfrm>
            <a:off x="6798436" y="348995"/>
            <a:ext cx="28575" cy="5715"/>
          </a:xfrm>
          <a:custGeom>
            <a:avLst/>
            <a:gdLst/>
            <a:ahLst/>
            <a:cxnLst/>
            <a:rect l="l" t="t" r="r" b="b"/>
            <a:pathLst>
              <a:path w="28575" h="5714">
                <a:moveTo>
                  <a:pt x="28194" y="5333"/>
                </a:moveTo>
                <a:lnTo>
                  <a:pt x="28194" y="0"/>
                </a:lnTo>
                <a:lnTo>
                  <a:pt x="0" y="0"/>
                </a:lnTo>
                <a:lnTo>
                  <a:pt x="0" y="5333"/>
                </a:lnTo>
                <a:lnTo>
                  <a:pt x="28194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7" name="bk object 107"/>
          <p:cNvSpPr/>
          <p:nvPr/>
        </p:nvSpPr>
        <p:spPr>
          <a:xfrm>
            <a:off x="12320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8" name="bk object 108"/>
          <p:cNvSpPr/>
          <p:nvPr/>
        </p:nvSpPr>
        <p:spPr>
          <a:xfrm>
            <a:off x="1299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9" name="bk object 109"/>
          <p:cNvSpPr/>
          <p:nvPr/>
        </p:nvSpPr>
        <p:spPr>
          <a:xfrm>
            <a:off x="13653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0" name="bk object 110"/>
          <p:cNvSpPr/>
          <p:nvPr/>
        </p:nvSpPr>
        <p:spPr>
          <a:xfrm>
            <a:off x="14324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1" name="bk object 111"/>
          <p:cNvSpPr/>
          <p:nvPr/>
        </p:nvSpPr>
        <p:spPr>
          <a:xfrm>
            <a:off x="14987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2" name="bk object 112"/>
          <p:cNvSpPr/>
          <p:nvPr/>
        </p:nvSpPr>
        <p:spPr>
          <a:xfrm>
            <a:off x="15657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3" name="bk object 113"/>
          <p:cNvSpPr/>
          <p:nvPr/>
        </p:nvSpPr>
        <p:spPr>
          <a:xfrm>
            <a:off x="16320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4" name="bk object 114"/>
          <p:cNvSpPr/>
          <p:nvPr/>
        </p:nvSpPr>
        <p:spPr>
          <a:xfrm>
            <a:off x="16991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5" name="bk object 115"/>
          <p:cNvSpPr/>
          <p:nvPr/>
        </p:nvSpPr>
        <p:spPr>
          <a:xfrm>
            <a:off x="17654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bk object 116"/>
          <p:cNvSpPr/>
          <p:nvPr/>
        </p:nvSpPr>
        <p:spPr>
          <a:xfrm>
            <a:off x="18324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7" name="bk object 117"/>
          <p:cNvSpPr/>
          <p:nvPr/>
        </p:nvSpPr>
        <p:spPr>
          <a:xfrm>
            <a:off x="18987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8" name="bk object 118"/>
          <p:cNvSpPr/>
          <p:nvPr/>
        </p:nvSpPr>
        <p:spPr>
          <a:xfrm>
            <a:off x="19658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9" name="bk object 119"/>
          <p:cNvSpPr/>
          <p:nvPr/>
        </p:nvSpPr>
        <p:spPr>
          <a:xfrm>
            <a:off x="20321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0" name="bk object 120"/>
          <p:cNvSpPr/>
          <p:nvPr/>
        </p:nvSpPr>
        <p:spPr>
          <a:xfrm>
            <a:off x="2099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1" name="bk object 121"/>
          <p:cNvSpPr/>
          <p:nvPr/>
        </p:nvSpPr>
        <p:spPr>
          <a:xfrm>
            <a:off x="21654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2" name="bk object 122"/>
          <p:cNvSpPr/>
          <p:nvPr/>
        </p:nvSpPr>
        <p:spPr>
          <a:xfrm>
            <a:off x="2232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3" name="bk object 123"/>
          <p:cNvSpPr/>
          <p:nvPr/>
        </p:nvSpPr>
        <p:spPr>
          <a:xfrm>
            <a:off x="22988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4" name="bk object 124"/>
          <p:cNvSpPr/>
          <p:nvPr/>
        </p:nvSpPr>
        <p:spPr>
          <a:xfrm>
            <a:off x="2365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5" name="bk object 125"/>
          <p:cNvSpPr/>
          <p:nvPr/>
        </p:nvSpPr>
        <p:spPr>
          <a:xfrm>
            <a:off x="24321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6" name="bk object 126"/>
          <p:cNvSpPr/>
          <p:nvPr/>
        </p:nvSpPr>
        <p:spPr>
          <a:xfrm>
            <a:off x="2499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7" name="bk object 127"/>
          <p:cNvSpPr/>
          <p:nvPr/>
        </p:nvSpPr>
        <p:spPr>
          <a:xfrm>
            <a:off x="25655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8" name="bk object 128"/>
          <p:cNvSpPr/>
          <p:nvPr/>
        </p:nvSpPr>
        <p:spPr>
          <a:xfrm>
            <a:off x="2632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9" name="bk object 129"/>
          <p:cNvSpPr/>
          <p:nvPr/>
        </p:nvSpPr>
        <p:spPr>
          <a:xfrm>
            <a:off x="26988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0" name="bk object 130"/>
          <p:cNvSpPr/>
          <p:nvPr/>
        </p:nvSpPr>
        <p:spPr>
          <a:xfrm>
            <a:off x="2765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1" name="bk object 131"/>
          <p:cNvSpPr/>
          <p:nvPr/>
        </p:nvSpPr>
        <p:spPr>
          <a:xfrm>
            <a:off x="28322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2" name="bk object 132"/>
          <p:cNvSpPr/>
          <p:nvPr/>
        </p:nvSpPr>
        <p:spPr>
          <a:xfrm>
            <a:off x="2899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3" name="bk object 133"/>
          <p:cNvSpPr/>
          <p:nvPr/>
        </p:nvSpPr>
        <p:spPr>
          <a:xfrm>
            <a:off x="29655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4" name="bk object 134"/>
          <p:cNvSpPr/>
          <p:nvPr/>
        </p:nvSpPr>
        <p:spPr>
          <a:xfrm>
            <a:off x="3032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5" name="bk object 135"/>
          <p:cNvSpPr/>
          <p:nvPr/>
        </p:nvSpPr>
        <p:spPr>
          <a:xfrm>
            <a:off x="30989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6" name="bk object 136"/>
          <p:cNvSpPr/>
          <p:nvPr/>
        </p:nvSpPr>
        <p:spPr>
          <a:xfrm>
            <a:off x="3165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7" name="bk object 137"/>
          <p:cNvSpPr/>
          <p:nvPr/>
        </p:nvSpPr>
        <p:spPr>
          <a:xfrm>
            <a:off x="32322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099" y="9905"/>
                </a:moveTo>
                <a:lnTo>
                  <a:pt x="38099" y="0"/>
                </a:lnTo>
                <a:lnTo>
                  <a:pt x="0" y="0"/>
                </a:lnTo>
                <a:lnTo>
                  <a:pt x="0" y="9905"/>
                </a:lnTo>
                <a:lnTo>
                  <a:pt x="38099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8" name="bk object 138"/>
          <p:cNvSpPr/>
          <p:nvPr/>
        </p:nvSpPr>
        <p:spPr>
          <a:xfrm>
            <a:off x="3299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9" name="bk object 139"/>
          <p:cNvSpPr/>
          <p:nvPr/>
        </p:nvSpPr>
        <p:spPr>
          <a:xfrm>
            <a:off x="33656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0" name="bk object 140"/>
          <p:cNvSpPr/>
          <p:nvPr/>
        </p:nvSpPr>
        <p:spPr>
          <a:xfrm>
            <a:off x="3432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1" name="bk object 141"/>
          <p:cNvSpPr/>
          <p:nvPr/>
        </p:nvSpPr>
        <p:spPr>
          <a:xfrm>
            <a:off x="34989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2" name="bk object 142"/>
          <p:cNvSpPr/>
          <p:nvPr/>
        </p:nvSpPr>
        <p:spPr>
          <a:xfrm>
            <a:off x="3566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3" name="bk object 143"/>
          <p:cNvSpPr/>
          <p:nvPr/>
        </p:nvSpPr>
        <p:spPr>
          <a:xfrm>
            <a:off x="36323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4" name="bk object 144"/>
          <p:cNvSpPr/>
          <p:nvPr/>
        </p:nvSpPr>
        <p:spPr>
          <a:xfrm>
            <a:off x="36993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5" name="bk object 145"/>
          <p:cNvSpPr/>
          <p:nvPr/>
        </p:nvSpPr>
        <p:spPr>
          <a:xfrm>
            <a:off x="37656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6" name="bk object 146"/>
          <p:cNvSpPr/>
          <p:nvPr/>
        </p:nvSpPr>
        <p:spPr>
          <a:xfrm>
            <a:off x="38327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7" name="bk object 147"/>
          <p:cNvSpPr/>
          <p:nvPr/>
        </p:nvSpPr>
        <p:spPr>
          <a:xfrm>
            <a:off x="38990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8" name="bk object 148"/>
          <p:cNvSpPr/>
          <p:nvPr/>
        </p:nvSpPr>
        <p:spPr>
          <a:xfrm>
            <a:off x="3966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9" name="bk object 149"/>
          <p:cNvSpPr/>
          <p:nvPr/>
        </p:nvSpPr>
        <p:spPr>
          <a:xfrm>
            <a:off x="40323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0" name="bk object 150"/>
          <p:cNvSpPr/>
          <p:nvPr/>
        </p:nvSpPr>
        <p:spPr>
          <a:xfrm>
            <a:off x="40994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1" name="bk object 151"/>
          <p:cNvSpPr/>
          <p:nvPr/>
        </p:nvSpPr>
        <p:spPr>
          <a:xfrm>
            <a:off x="41657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2" name="bk object 152"/>
          <p:cNvSpPr/>
          <p:nvPr/>
        </p:nvSpPr>
        <p:spPr>
          <a:xfrm>
            <a:off x="42327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3" name="bk object 153"/>
          <p:cNvSpPr/>
          <p:nvPr/>
        </p:nvSpPr>
        <p:spPr>
          <a:xfrm>
            <a:off x="42990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4" name="bk object 154"/>
          <p:cNvSpPr/>
          <p:nvPr/>
        </p:nvSpPr>
        <p:spPr>
          <a:xfrm>
            <a:off x="43661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5" name="bk object 155"/>
          <p:cNvSpPr/>
          <p:nvPr/>
        </p:nvSpPr>
        <p:spPr>
          <a:xfrm>
            <a:off x="44324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6" name="bk object 156"/>
          <p:cNvSpPr/>
          <p:nvPr/>
        </p:nvSpPr>
        <p:spPr>
          <a:xfrm>
            <a:off x="44994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7" name="bk object 157"/>
          <p:cNvSpPr/>
          <p:nvPr/>
        </p:nvSpPr>
        <p:spPr>
          <a:xfrm>
            <a:off x="45657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8" name="bk object 158"/>
          <p:cNvSpPr/>
          <p:nvPr/>
        </p:nvSpPr>
        <p:spPr>
          <a:xfrm>
            <a:off x="46328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9" name="bk object 159"/>
          <p:cNvSpPr/>
          <p:nvPr/>
        </p:nvSpPr>
        <p:spPr>
          <a:xfrm>
            <a:off x="46991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0" name="bk object 160"/>
          <p:cNvSpPr/>
          <p:nvPr/>
        </p:nvSpPr>
        <p:spPr>
          <a:xfrm>
            <a:off x="4766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1" name="bk object 161"/>
          <p:cNvSpPr/>
          <p:nvPr/>
        </p:nvSpPr>
        <p:spPr>
          <a:xfrm>
            <a:off x="48324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2" name="bk object 162"/>
          <p:cNvSpPr/>
          <p:nvPr/>
        </p:nvSpPr>
        <p:spPr>
          <a:xfrm>
            <a:off x="4899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3" name="bk object 163"/>
          <p:cNvSpPr/>
          <p:nvPr/>
        </p:nvSpPr>
        <p:spPr>
          <a:xfrm>
            <a:off x="49658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4" name="bk object 164"/>
          <p:cNvSpPr/>
          <p:nvPr/>
        </p:nvSpPr>
        <p:spPr>
          <a:xfrm>
            <a:off x="5032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5" name="bk object 165"/>
          <p:cNvSpPr/>
          <p:nvPr/>
        </p:nvSpPr>
        <p:spPr>
          <a:xfrm>
            <a:off x="50991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6" name="bk object 166"/>
          <p:cNvSpPr/>
          <p:nvPr/>
        </p:nvSpPr>
        <p:spPr>
          <a:xfrm>
            <a:off x="5166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7" name="bk object 167"/>
          <p:cNvSpPr/>
          <p:nvPr/>
        </p:nvSpPr>
        <p:spPr>
          <a:xfrm>
            <a:off x="52325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8" name="bk object 168"/>
          <p:cNvSpPr/>
          <p:nvPr/>
        </p:nvSpPr>
        <p:spPr>
          <a:xfrm>
            <a:off x="5299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9" name="bk object 169"/>
          <p:cNvSpPr/>
          <p:nvPr/>
        </p:nvSpPr>
        <p:spPr>
          <a:xfrm>
            <a:off x="53658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0" name="bk object 170"/>
          <p:cNvSpPr/>
          <p:nvPr/>
        </p:nvSpPr>
        <p:spPr>
          <a:xfrm>
            <a:off x="5432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1" name="bk object 171"/>
          <p:cNvSpPr/>
          <p:nvPr/>
        </p:nvSpPr>
        <p:spPr>
          <a:xfrm>
            <a:off x="54992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2" name="bk object 172"/>
          <p:cNvSpPr/>
          <p:nvPr/>
        </p:nvSpPr>
        <p:spPr>
          <a:xfrm>
            <a:off x="5566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3" name="bk object 173"/>
          <p:cNvSpPr/>
          <p:nvPr/>
        </p:nvSpPr>
        <p:spPr>
          <a:xfrm>
            <a:off x="56325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4" name="bk object 174"/>
          <p:cNvSpPr/>
          <p:nvPr/>
        </p:nvSpPr>
        <p:spPr>
          <a:xfrm>
            <a:off x="5699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5" name="bk object 175"/>
          <p:cNvSpPr/>
          <p:nvPr/>
        </p:nvSpPr>
        <p:spPr>
          <a:xfrm>
            <a:off x="57659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6" name="bk object 176"/>
          <p:cNvSpPr/>
          <p:nvPr/>
        </p:nvSpPr>
        <p:spPr>
          <a:xfrm>
            <a:off x="5832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7" name="bk object 177"/>
          <p:cNvSpPr/>
          <p:nvPr/>
        </p:nvSpPr>
        <p:spPr>
          <a:xfrm>
            <a:off x="58992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8" name="bk object 178"/>
          <p:cNvSpPr/>
          <p:nvPr/>
        </p:nvSpPr>
        <p:spPr>
          <a:xfrm>
            <a:off x="5966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9" name="bk object 179"/>
          <p:cNvSpPr/>
          <p:nvPr/>
        </p:nvSpPr>
        <p:spPr>
          <a:xfrm>
            <a:off x="60326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0" name="bk object 180"/>
          <p:cNvSpPr/>
          <p:nvPr/>
        </p:nvSpPr>
        <p:spPr>
          <a:xfrm>
            <a:off x="6099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1" name="bk object 181"/>
          <p:cNvSpPr/>
          <p:nvPr/>
        </p:nvSpPr>
        <p:spPr>
          <a:xfrm>
            <a:off x="61659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2" name="bk object 182"/>
          <p:cNvSpPr/>
          <p:nvPr/>
        </p:nvSpPr>
        <p:spPr>
          <a:xfrm>
            <a:off x="6233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3" name="bk object 183"/>
          <p:cNvSpPr/>
          <p:nvPr/>
        </p:nvSpPr>
        <p:spPr>
          <a:xfrm>
            <a:off x="62993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4" name="bk object 184"/>
          <p:cNvSpPr/>
          <p:nvPr/>
        </p:nvSpPr>
        <p:spPr>
          <a:xfrm>
            <a:off x="6366383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5" name="bk object 185"/>
          <p:cNvSpPr/>
          <p:nvPr/>
        </p:nvSpPr>
        <p:spPr>
          <a:xfrm>
            <a:off x="64326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6" name="bk object 186"/>
          <p:cNvSpPr/>
          <p:nvPr/>
        </p:nvSpPr>
        <p:spPr>
          <a:xfrm>
            <a:off x="6499733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099" y="9905"/>
                </a:moveTo>
                <a:lnTo>
                  <a:pt x="38099" y="0"/>
                </a:lnTo>
                <a:lnTo>
                  <a:pt x="0" y="0"/>
                </a:lnTo>
                <a:lnTo>
                  <a:pt x="0" y="9905"/>
                </a:lnTo>
                <a:lnTo>
                  <a:pt x="38099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7" name="bk object 187"/>
          <p:cNvSpPr/>
          <p:nvPr/>
        </p:nvSpPr>
        <p:spPr>
          <a:xfrm>
            <a:off x="65660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8" name="bk object 188"/>
          <p:cNvSpPr/>
          <p:nvPr/>
        </p:nvSpPr>
        <p:spPr>
          <a:xfrm>
            <a:off x="6633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9" name="bk object 189"/>
          <p:cNvSpPr/>
          <p:nvPr/>
        </p:nvSpPr>
        <p:spPr>
          <a:xfrm>
            <a:off x="66993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0" name="bk object 190"/>
          <p:cNvSpPr/>
          <p:nvPr/>
        </p:nvSpPr>
        <p:spPr>
          <a:xfrm>
            <a:off x="67664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1" name="bk object 191"/>
          <p:cNvSpPr/>
          <p:nvPr/>
        </p:nvSpPr>
        <p:spPr>
          <a:xfrm>
            <a:off x="68327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2" name="bk object 192"/>
          <p:cNvSpPr/>
          <p:nvPr/>
        </p:nvSpPr>
        <p:spPr>
          <a:xfrm>
            <a:off x="68997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3" name="bk object 193"/>
          <p:cNvSpPr/>
          <p:nvPr/>
        </p:nvSpPr>
        <p:spPr>
          <a:xfrm>
            <a:off x="69660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4" name="bk object 194"/>
          <p:cNvSpPr/>
          <p:nvPr/>
        </p:nvSpPr>
        <p:spPr>
          <a:xfrm>
            <a:off x="70331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5" name="bk object 195"/>
          <p:cNvSpPr/>
          <p:nvPr/>
        </p:nvSpPr>
        <p:spPr>
          <a:xfrm>
            <a:off x="70994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6" name="bk object 196"/>
          <p:cNvSpPr/>
          <p:nvPr/>
        </p:nvSpPr>
        <p:spPr>
          <a:xfrm>
            <a:off x="71664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7" name="bk object 197"/>
          <p:cNvSpPr/>
          <p:nvPr/>
        </p:nvSpPr>
        <p:spPr>
          <a:xfrm>
            <a:off x="72327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8" name="bk object 198"/>
          <p:cNvSpPr/>
          <p:nvPr/>
        </p:nvSpPr>
        <p:spPr>
          <a:xfrm>
            <a:off x="72998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9" name="bk object 199"/>
          <p:cNvSpPr/>
          <p:nvPr/>
        </p:nvSpPr>
        <p:spPr>
          <a:xfrm>
            <a:off x="73661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0" name="bk object 200"/>
          <p:cNvSpPr/>
          <p:nvPr/>
        </p:nvSpPr>
        <p:spPr>
          <a:xfrm>
            <a:off x="7433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1" name="bk object 201"/>
          <p:cNvSpPr/>
          <p:nvPr/>
        </p:nvSpPr>
        <p:spPr>
          <a:xfrm>
            <a:off x="74994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2" name="bk object 202"/>
          <p:cNvSpPr/>
          <p:nvPr/>
        </p:nvSpPr>
        <p:spPr>
          <a:xfrm>
            <a:off x="7566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3" name="bk object 203"/>
          <p:cNvSpPr/>
          <p:nvPr/>
        </p:nvSpPr>
        <p:spPr>
          <a:xfrm>
            <a:off x="76328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4" name="bk object 204"/>
          <p:cNvSpPr/>
          <p:nvPr/>
        </p:nvSpPr>
        <p:spPr>
          <a:xfrm>
            <a:off x="7699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5" name="bk object 205"/>
          <p:cNvSpPr/>
          <p:nvPr/>
        </p:nvSpPr>
        <p:spPr>
          <a:xfrm>
            <a:off x="77661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6" name="bk object 206"/>
          <p:cNvSpPr/>
          <p:nvPr/>
        </p:nvSpPr>
        <p:spPr>
          <a:xfrm>
            <a:off x="7833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7" name="bk object 207"/>
          <p:cNvSpPr/>
          <p:nvPr/>
        </p:nvSpPr>
        <p:spPr>
          <a:xfrm>
            <a:off x="78995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8" name="bk object 208"/>
          <p:cNvSpPr/>
          <p:nvPr/>
        </p:nvSpPr>
        <p:spPr>
          <a:xfrm>
            <a:off x="7966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9" name="bk object 209"/>
          <p:cNvSpPr/>
          <p:nvPr/>
        </p:nvSpPr>
        <p:spPr>
          <a:xfrm>
            <a:off x="80328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0" name="bk object 210"/>
          <p:cNvSpPr/>
          <p:nvPr/>
        </p:nvSpPr>
        <p:spPr>
          <a:xfrm>
            <a:off x="8099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1" name="bk object 211"/>
          <p:cNvSpPr/>
          <p:nvPr/>
        </p:nvSpPr>
        <p:spPr>
          <a:xfrm>
            <a:off x="81662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2" name="bk object 212"/>
          <p:cNvSpPr/>
          <p:nvPr/>
        </p:nvSpPr>
        <p:spPr>
          <a:xfrm>
            <a:off x="8233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3" name="bk object 213"/>
          <p:cNvSpPr/>
          <p:nvPr/>
        </p:nvSpPr>
        <p:spPr>
          <a:xfrm>
            <a:off x="82995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4" name="bk object 214"/>
          <p:cNvSpPr/>
          <p:nvPr/>
        </p:nvSpPr>
        <p:spPr>
          <a:xfrm>
            <a:off x="8366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5" name="bk object 215"/>
          <p:cNvSpPr/>
          <p:nvPr/>
        </p:nvSpPr>
        <p:spPr>
          <a:xfrm>
            <a:off x="84329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6" name="bk object 216"/>
          <p:cNvSpPr/>
          <p:nvPr/>
        </p:nvSpPr>
        <p:spPr>
          <a:xfrm>
            <a:off x="8499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7" name="bk object 217"/>
          <p:cNvSpPr/>
          <p:nvPr/>
        </p:nvSpPr>
        <p:spPr>
          <a:xfrm>
            <a:off x="85662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8" name="bk object 218"/>
          <p:cNvSpPr/>
          <p:nvPr/>
        </p:nvSpPr>
        <p:spPr>
          <a:xfrm>
            <a:off x="8633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9" name="bk object 219"/>
          <p:cNvSpPr/>
          <p:nvPr/>
        </p:nvSpPr>
        <p:spPr>
          <a:xfrm>
            <a:off x="86996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0" name="bk object 220"/>
          <p:cNvSpPr/>
          <p:nvPr/>
        </p:nvSpPr>
        <p:spPr>
          <a:xfrm>
            <a:off x="8766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1" name="bk object 221"/>
          <p:cNvSpPr/>
          <p:nvPr/>
        </p:nvSpPr>
        <p:spPr>
          <a:xfrm>
            <a:off x="88329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2" name="bk object 222"/>
          <p:cNvSpPr/>
          <p:nvPr/>
        </p:nvSpPr>
        <p:spPr>
          <a:xfrm>
            <a:off x="8900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3" name="bk object 223"/>
          <p:cNvSpPr/>
          <p:nvPr/>
        </p:nvSpPr>
        <p:spPr>
          <a:xfrm>
            <a:off x="89663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4" name="bk object 224"/>
          <p:cNvSpPr/>
          <p:nvPr/>
        </p:nvSpPr>
        <p:spPr>
          <a:xfrm>
            <a:off x="90333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5" name="bk object 225"/>
          <p:cNvSpPr/>
          <p:nvPr/>
        </p:nvSpPr>
        <p:spPr>
          <a:xfrm>
            <a:off x="90996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6" name="bk object 226"/>
          <p:cNvSpPr/>
          <p:nvPr/>
        </p:nvSpPr>
        <p:spPr>
          <a:xfrm>
            <a:off x="91667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7" name="bk object 227"/>
          <p:cNvSpPr/>
          <p:nvPr/>
        </p:nvSpPr>
        <p:spPr>
          <a:xfrm>
            <a:off x="92330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8" name="bk object 228"/>
          <p:cNvSpPr/>
          <p:nvPr/>
        </p:nvSpPr>
        <p:spPr>
          <a:xfrm>
            <a:off x="9300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9" name="bk object 229"/>
          <p:cNvSpPr/>
          <p:nvPr/>
        </p:nvSpPr>
        <p:spPr>
          <a:xfrm>
            <a:off x="93663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0" name="bk object 230"/>
          <p:cNvSpPr/>
          <p:nvPr/>
        </p:nvSpPr>
        <p:spPr>
          <a:xfrm>
            <a:off x="9433445" y="1487424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59">
                <a:moveTo>
                  <a:pt x="28194" y="9906"/>
                </a:moveTo>
                <a:lnTo>
                  <a:pt x="28194" y="0"/>
                </a:lnTo>
                <a:lnTo>
                  <a:pt x="0" y="0"/>
                </a:lnTo>
                <a:lnTo>
                  <a:pt x="0" y="9906"/>
                </a:lnTo>
                <a:lnTo>
                  <a:pt x="28194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0779" y="531368"/>
            <a:ext cx="7493634" cy="908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5455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32322" y="2293873"/>
            <a:ext cx="5151120" cy="2538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53.jp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jpg"/><Relationship Id="rId5" Type="http://schemas.openxmlformats.org/officeDocument/2006/relationships/image" Target="../media/image92.png"/><Relationship Id="rId4" Type="http://schemas.openxmlformats.org/officeDocument/2006/relationships/image" Target="../media/image91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g"/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jpg"/><Relationship Id="rId4" Type="http://schemas.openxmlformats.org/officeDocument/2006/relationships/image" Target="../media/image96.jp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jpg"/><Relationship Id="rId5" Type="http://schemas.openxmlformats.org/officeDocument/2006/relationships/image" Target="../media/image18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jpg"/><Relationship Id="rId3" Type="http://schemas.openxmlformats.org/officeDocument/2006/relationships/image" Target="../media/image131.jpg"/><Relationship Id="rId7" Type="http://schemas.openxmlformats.org/officeDocument/2006/relationships/image" Target="../media/image135.jp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Relationship Id="rId9" Type="http://schemas.openxmlformats.org/officeDocument/2006/relationships/image" Target="../media/image137.jp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jp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5.jpg"/><Relationship Id="rId4" Type="http://schemas.openxmlformats.org/officeDocument/2006/relationships/image" Target="../media/image144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7.png"/><Relationship Id="rId7" Type="http://schemas.openxmlformats.org/officeDocument/2006/relationships/image" Target="../media/image151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160.png"/><Relationship Id="rId4" Type="http://schemas.openxmlformats.org/officeDocument/2006/relationships/image" Target="../media/image15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jp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jp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3.jp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image" Target="../media/image164.png"/><Relationship Id="rId7" Type="http://schemas.openxmlformats.org/officeDocument/2006/relationships/image" Target="../media/image168.jp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jpg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23.png"/><Relationship Id="rId12" Type="http://schemas.openxmlformats.org/officeDocument/2006/relationships/image" Target="../media/image39.png"/><Relationship Id="rId2" Type="http://schemas.openxmlformats.org/officeDocument/2006/relationships/image" Target="../media/image2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38.png"/><Relationship Id="rId5" Type="http://schemas.openxmlformats.org/officeDocument/2006/relationships/image" Target="../media/image21.png"/><Relationship Id="rId15" Type="http://schemas.openxmlformats.org/officeDocument/2006/relationships/image" Target="../media/image42.png"/><Relationship Id="rId10" Type="http://schemas.openxmlformats.org/officeDocument/2006/relationships/image" Target="../media/image26.jpg"/><Relationship Id="rId4" Type="http://schemas.openxmlformats.org/officeDocument/2006/relationships/image" Target="../media/image36.png"/><Relationship Id="rId9" Type="http://schemas.openxmlformats.org/officeDocument/2006/relationships/image" Target="../media/image25.png"/><Relationship Id="rId14" Type="http://schemas.openxmlformats.org/officeDocument/2006/relationships/image" Target="../media/image41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4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9.png"/><Relationship Id="rId5" Type="http://schemas.openxmlformats.org/officeDocument/2006/relationships/image" Target="../media/image39.png"/><Relationship Id="rId4" Type="http://schemas.openxmlformats.org/officeDocument/2006/relationships/image" Target="../media/image3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png"/><Relationship Id="rId7" Type="http://schemas.openxmlformats.org/officeDocument/2006/relationships/image" Target="../media/image191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2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86191" y="5394197"/>
            <a:ext cx="7322184" cy="692785"/>
          </a:xfrm>
          <a:custGeom>
            <a:avLst/>
            <a:gdLst/>
            <a:ahLst/>
            <a:cxnLst/>
            <a:rect l="l" t="t" r="r" b="b"/>
            <a:pathLst>
              <a:path w="7322184" h="692785">
                <a:moveTo>
                  <a:pt x="7322058" y="691133"/>
                </a:moveTo>
                <a:lnTo>
                  <a:pt x="7322058" y="1523"/>
                </a:lnTo>
                <a:lnTo>
                  <a:pt x="7320533" y="0"/>
                </a:lnTo>
                <a:lnTo>
                  <a:pt x="1523" y="0"/>
                </a:lnTo>
                <a:lnTo>
                  <a:pt x="0" y="1524"/>
                </a:lnTo>
                <a:lnTo>
                  <a:pt x="0" y="691134"/>
                </a:lnTo>
                <a:lnTo>
                  <a:pt x="1524" y="692658"/>
                </a:lnTo>
                <a:lnTo>
                  <a:pt x="3048" y="692658"/>
                </a:lnTo>
                <a:lnTo>
                  <a:pt x="3048" y="6858"/>
                </a:lnTo>
                <a:lnTo>
                  <a:pt x="6857" y="3048"/>
                </a:lnTo>
                <a:lnTo>
                  <a:pt x="6857" y="6858"/>
                </a:lnTo>
                <a:lnTo>
                  <a:pt x="7315200" y="6857"/>
                </a:lnTo>
                <a:lnTo>
                  <a:pt x="7315200" y="3047"/>
                </a:lnTo>
                <a:lnTo>
                  <a:pt x="7318248" y="6857"/>
                </a:lnTo>
                <a:lnTo>
                  <a:pt x="7318248" y="692657"/>
                </a:lnTo>
                <a:lnTo>
                  <a:pt x="7320533" y="692657"/>
                </a:lnTo>
                <a:lnTo>
                  <a:pt x="7322058" y="691133"/>
                </a:lnTo>
                <a:close/>
              </a:path>
              <a:path w="7322184" h="692785">
                <a:moveTo>
                  <a:pt x="6857" y="6858"/>
                </a:moveTo>
                <a:lnTo>
                  <a:pt x="6857" y="3048"/>
                </a:lnTo>
                <a:lnTo>
                  <a:pt x="3048" y="6858"/>
                </a:lnTo>
                <a:lnTo>
                  <a:pt x="6857" y="6858"/>
                </a:lnTo>
                <a:close/>
              </a:path>
              <a:path w="7322184" h="692785">
                <a:moveTo>
                  <a:pt x="6857" y="685800"/>
                </a:moveTo>
                <a:lnTo>
                  <a:pt x="6857" y="6858"/>
                </a:lnTo>
                <a:lnTo>
                  <a:pt x="3048" y="6858"/>
                </a:lnTo>
                <a:lnTo>
                  <a:pt x="3048" y="685800"/>
                </a:lnTo>
                <a:lnTo>
                  <a:pt x="6857" y="685800"/>
                </a:lnTo>
                <a:close/>
              </a:path>
              <a:path w="7322184" h="692785">
                <a:moveTo>
                  <a:pt x="7318248" y="685799"/>
                </a:moveTo>
                <a:lnTo>
                  <a:pt x="3048" y="685800"/>
                </a:lnTo>
                <a:lnTo>
                  <a:pt x="6857" y="688847"/>
                </a:lnTo>
                <a:lnTo>
                  <a:pt x="6857" y="692658"/>
                </a:lnTo>
                <a:lnTo>
                  <a:pt x="7315200" y="692657"/>
                </a:lnTo>
                <a:lnTo>
                  <a:pt x="7315200" y="688847"/>
                </a:lnTo>
                <a:lnTo>
                  <a:pt x="7318248" y="685799"/>
                </a:lnTo>
                <a:close/>
              </a:path>
              <a:path w="7322184" h="692785">
                <a:moveTo>
                  <a:pt x="6857" y="692658"/>
                </a:moveTo>
                <a:lnTo>
                  <a:pt x="6857" y="688847"/>
                </a:lnTo>
                <a:lnTo>
                  <a:pt x="3048" y="685800"/>
                </a:lnTo>
                <a:lnTo>
                  <a:pt x="3048" y="692658"/>
                </a:lnTo>
                <a:lnTo>
                  <a:pt x="6857" y="692658"/>
                </a:lnTo>
                <a:close/>
              </a:path>
              <a:path w="7322184" h="692785">
                <a:moveTo>
                  <a:pt x="7318248" y="6857"/>
                </a:moveTo>
                <a:lnTo>
                  <a:pt x="7315200" y="3047"/>
                </a:lnTo>
                <a:lnTo>
                  <a:pt x="7315200" y="6857"/>
                </a:lnTo>
                <a:lnTo>
                  <a:pt x="7318248" y="6857"/>
                </a:lnTo>
                <a:close/>
              </a:path>
              <a:path w="7322184" h="692785">
                <a:moveTo>
                  <a:pt x="7318248" y="685799"/>
                </a:moveTo>
                <a:lnTo>
                  <a:pt x="7318248" y="6857"/>
                </a:lnTo>
                <a:lnTo>
                  <a:pt x="7315200" y="6857"/>
                </a:lnTo>
                <a:lnTo>
                  <a:pt x="7315200" y="685799"/>
                </a:lnTo>
                <a:lnTo>
                  <a:pt x="7318248" y="685799"/>
                </a:lnTo>
                <a:close/>
              </a:path>
              <a:path w="7322184" h="692785">
                <a:moveTo>
                  <a:pt x="7318248" y="692657"/>
                </a:moveTo>
                <a:lnTo>
                  <a:pt x="7318248" y="685799"/>
                </a:lnTo>
                <a:lnTo>
                  <a:pt x="7315200" y="688847"/>
                </a:lnTo>
                <a:lnTo>
                  <a:pt x="7315200" y="692657"/>
                </a:lnTo>
                <a:lnTo>
                  <a:pt x="7318248" y="692657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847721" y="375158"/>
            <a:ext cx="990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8718" y="5541816"/>
            <a:ext cx="4817745" cy="39754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00"/>
              </a:spcBef>
            </a:pPr>
            <a:r>
              <a:rPr lang="en-US" sz="2000" b="1" spc="-5" dirty="0">
                <a:solidFill>
                  <a:srgbClr val="454552"/>
                </a:solidFill>
                <a:latin typeface="Georgia"/>
                <a:cs typeface="Georgia"/>
              </a:rPr>
              <a:t>Chapter 5</a:t>
            </a:r>
            <a:endParaRPr sz="2000" dirty="0">
              <a:latin typeface="Georgia"/>
              <a:cs typeface="Georgia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001965C3-9FCC-4805-9121-A1FC780D6BA5}"/>
              </a:ext>
            </a:extLst>
          </p:cNvPr>
          <p:cNvSpPr/>
          <p:nvPr/>
        </p:nvSpPr>
        <p:spPr>
          <a:xfrm>
            <a:off x="1685608" y="2796540"/>
            <a:ext cx="7322184" cy="1969770"/>
          </a:xfrm>
          <a:custGeom>
            <a:avLst/>
            <a:gdLst/>
            <a:ahLst/>
            <a:cxnLst/>
            <a:rect l="l" t="t" r="r" b="b"/>
            <a:pathLst>
              <a:path w="7322184" h="1969770">
                <a:moveTo>
                  <a:pt x="7322058" y="1968245"/>
                </a:moveTo>
                <a:lnTo>
                  <a:pt x="7322058" y="1523"/>
                </a:lnTo>
                <a:lnTo>
                  <a:pt x="7320533" y="0"/>
                </a:lnTo>
                <a:lnTo>
                  <a:pt x="1523" y="0"/>
                </a:lnTo>
                <a:lnTo>
                  <a:pt x="0" y="1524"/>
                </a:lnTo>
                <a:lnTo>
                  <a:pt x="0" y="1968246"/>
                </a:lnTo>
                <a:lnTo>
                  <a:pt x="1524" y="1969770"/>
                </a:lnTo>
                <a:lnTo>
                  <a:pt x="3048" y="1969770"/>
                </a:lnTo>
                <a:lnTo>
                  <a:pt x="3048" y="6096"/>
                </a:lnTo>
                <a:lnTo>
                  <a:pt x="6857" y="3048"/>
                </a:lnTo>
                <a:lnTo>
                  <a:pt x="6857" y="6096"/>
                </a:lnTo>
                <a:lnTo>
                  <a:pt x="7315200" y="6095"/>
                </a:lnTo>
                <a:lnTo>
                  <a:pt x="7315200" y="3047"/>
                </a:lnTo>
                <a:lnTo>
                  <a:pt x="7318248" y="6095"/>
                </a:lnTo>
                <a:lnTo>
                  <a:pt x="7318248" y="1969770"/>
                </a:lnTo>
                <a:lnTo>
                  <a:pt x="7320533" y="1969770"/>
                </a:lnTo>
                <a:lnTo>
                  <a:pt x="7322058" y="1968245"/>
                </a:lnTo>
                <a:close/>
              </a:path>
              <a:path w="7322184" h="1969770">
                <a:moveTo>
                  <a:pt x="6857" y="6096"/>
                </a:moveTo>
                <a:lnTo>
                  <a:pt x="6857" y="3048"/>
                </a:lnTo>
                <a:lnTo>
                  <a:pt x="3048" y="6096"/>
                </a:lnTo>
                <a:lnTo>
                  <a:pt x="6857" y="6096"/>
                </a:lnTo>
                <a:close/>
              </a:path>
              <a:path w="7322184" h="1969770">
                <a:moveTo>
                  <a:pt x="6857" y="1963674"/>
                </a:moveTo>
                <a:lnTo>
                  <a:pt x="6857" y="6096"/>
                </a:lnTo>
                <a:lnTo>
                  <a:pt x="3048" y="6096"/>
                </a:lnTo>
                <a:lnTo>
                  <a:pt x="3048" y="1963674"/>
                </a:lnTo>
                <a:lnTo>
                  <a:pt x="6857" y="1963674"/>
                </a:lnTo>
                <a:close/>
              </a:path>
              <a:path w="7322184" h="1969770">
                <a:moveTo>
                  <a:pt x="7318248" y="1963673"/>
                </a:moveTo>
                <a:lnTo>
                  <a:pt x="3048" y="1963674"/>
                </a:lnTo>
                <a:lnTo>
                  <a:pt x="6857" y="1966721"/>
                </a:lnTo>
                <a:lnTo>
                  <a:pt x="6857" y="1969770"/>
                </a:lnTo>
                <a:lnTo>
                  <a:pt x="7315200" y="1969770"/>
                </a:lnTo>
                <a:lnTo>
                  <a:pt x="7315200" y="1966721"/>
                </a:lnTo>
                <a:lnTo>
                  <a:pt x="7318248" y="1963673"/>
                </a:lnTo>
                <a:close/>
              </a:path>
              <a:path w="7322184" h="1969770">
                <a:moveTo>
                  <a:pt x="6857" y="1969770"/>
                </a:moveTo>
                <a:lnTo>
                  <a:pt x="6857" y="1966721"/>
                </a:lnTo>
                <a:lnTo>
                  <a:pt x="3048" y="1963674"/>
                </a:lnTo>
                <a:lnTo>
                  <a:pt x="3048" y="1969770"/>
                </a:lnTo>
                <a:lnTo>
                  <a:pt x="6857" y="1969770"/>
                </a:lnTo>
                <a:close/>
              </a:path>
              <a:path w="7322184" h="1969770">
                <a:moveTo>
                  <a:pt x="7318248" y="6095"/>
                </a:moveTo>
                <a:lnTo>
                  <a:pt x="7315200" y="3047"/>
                </a:lnTo>
                <a:lnTo>
                  <a:pt x="7315200" y="6095"/>
                </a:lnTo>
                <a:lnTo>
                  <a:pt x="7318248" y="6095"/>
                </a:lnTo>
                <a:close/>
              </a:path>
              <a:path w="7322184" h="1969770">
                <a:moveTo>
                  <a:pt x="7318248" y="1963673"/>
                </a:moveTo>
                <a:lnTo>
                  <a:pt x="7318248" y="6095"/>
                </a:lnTo>
                <a:lnTo>
                  <a:pt x="7315200" y="6095"/>
                </a:lnTo>
                <a:lnTo>
                  <a:pt x="7315200" y="1963673"/>
                </a:lnTo>
                <a:lnTo>
                  <a:pt x="7318248" y="1963673"/>
                </a:lnTo>
                <a:close/>
              </a:path>
              <a:path w="7322184" h="1969770">
                <a:moveTo>
                  <a:pt x="7318248" y="1969770"/>
                </a:moveTo>
                <a:lnTo>
                  <a:pt x="7318248" y="1963673"/>
                </a:lnTo>
                <a:lnTo>
                  <a:pt x="7315200" y="1966721"/>
                </a:lnTo>
                <a:lnTo>
                  <a:pt x="7315200" y="1969770"/>
                </a:lnTo>
                <a:lnTo>
                  <a:pt x="7318248" y="196977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B94D41-328D-4D2D-90D9-4BD6E2DB6A6A}"/>
              </a:ext>
            </a:extLst>
          </p:cNvPr>
          <p:cNvSpPr/>
          <p:nvPr/>
        </p:nvSpPr>
        <p:spPr>
          <a:xfrm>
            <a:off x="2673350" y="3088928"/>
            <a:ext cx="53467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4610" marR="5080" lvl="0" algn="ctr">
              <a:spcBef>
                <a:spcPts val="100"/>
              </a:spcBef>
            </a:pPr>
            <a:r>
              <a:rPr lang="en-US" sz="2800" kern="0" spc="120" dirty="0">
                <a:solidFill>
                  <a:prstClr val="black"/>
                </a:solidFill>
                <a:latin typeface="Georgia"/>
                <a:ea typeface="+mj-ea"/>
              </a:rPr>
              <a:t>EE 272 </a:t>
            </a:r>
            <a:r>
              <a:rPr lang="en-US" sz="2800" kern="0" spc="85" dirty="0">
                <a:solidFill>
                  <a:prstClr val="black"/>
                </a:solidFill>
                <a:latin typeface="Georgia"/>
                <a:ea typeface="+mj-ea"/>
              </a:rPr>
              <a:t>Digital </a:t>
            </a:r>
            <a:r>
              <a:rPr lang="en-US" sz="2800" kern="0" spc="175" dirty="0">
                <a:solidFill>
                  <a:prstClr val="black"/>
                </a:solidFill>
                <a:latin typeface="Georgia"/>
                <a:ea typeface="+mj-ea"/>
              </a:rPr>
              <a:t>Systems</a:t>
            </a:r>
            <a:br>
              <a:rPr lang="en-US" sz="2800" kern="0" spc="175" dirty="0">
                <a:solidFill>
                  <a:prstClr val="black"/>
                </a:solidFill>
                <a:latin typeface="Georgia"/>
                <a:ea typeface="+mj-ea"/>
              </a:rPr>
            </a:br>
            <a:r>
              <a:rPr lang="en-US" sz="2800" kern="0" spc="175" dirty="0">
                <a:solidFill>
                  <a:prstClr val="black"/>
                </a:solidFill>
                <a:latin typeface="Georgia"/>
                <a:ea typeface="+mj-ea"/>
              </a:rPr>
              <a:t>  </a:t>
            </a:r>
            <a:r>
              <a:rPr lang="en-US" sz="2800" kern="0" spc="100" dirty="0">
                <a:solidFill>
                  <a:prstClr val="black"/>
                </a:solidFill>
                <a:latin typeface="Georgia"/>
                <a:ea typeface="+mj-ea"/>
              </a:rPr>
              <a:t>Fall</a:t>
            </a:r>
            <a:r>
              <a:rPr lang="en-US" sz="2800" kern="0" spc="204" dirty="0">
                <a:solidFill>
                  <a:prstClr val="black"/>
                </a:solidFill>
                <a:latin typeface="Georgia"/>
                <a:ea typeface="+mj-ea"/>
              </a:rPr>
              <a:t> </a:t>
            </a:r>
            <a:r>
              <a:rPr lang="en-US" sz="2800" kern="0" spc="220" dirty="0">
                <a:solidFill>
                  <a:prstClr val="black"/>
                </a:solidFill>
                <a:latin typeface="Georgia"/>
                <a:ea typeface="+mj-ea"/>
              </a:rPr>
              <a:t>2019</a:t>
            </a:r>
          </a:p>
          <a:p>
            <a:pPr marL="42545" lvl="0" algn="ctr"/>
            <a:r>
              <a:rPr lang="en-US" sz="2800" kern="0" spc="105" dirty="0">
                <a:solidFill>
                  <a:prstClr val="black"/>
                </a:solidFill>
                <a:latin typeface="Georgia"/>
                <a:ea typeface="+mj-ea"/>
              </a:rPr>
              <a:t>Instructor: </a:t>
            </a:r>
            <a:r>
              <a:rPr lang="en-US" sz="2800" kern="0" spc="85" dirty="0">
                <a:solidFill>
                  <a:prstClr val="black"/>
                </a:solidFill>
                <a:latin typeface="Georgia"/>
                <a:ea typeface="+mj-ea"/>
              </a:rPr>
              <a:t>Dr. Aashir Waleed</a:t>
            </a:r>
            <a:endParaRPr lang="en-PK" dirty="0"/>
          </a:p>
        </p:txBody>
      </p:sp>
      <p:pic>
        <p:nvPicPr>
          <p:cNvPr id="14" name="Picture 2" descr="Image result for uet lahore logo">
            <a:extLst>
              <a:ext uri="{FF2B5EF4-FFF2-40B4-BE49-F238E27FC236}">
                <a16:creationId xmlns:a16="http://schemas.microsoft.com/office/drawing/2014/main" id="{0F42455D-AE77-4CA0-98A6-C11DFDD8C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7445"/>
            <a:ext cx="33528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14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77419" y="5570982"/>
            <a:ext cx="1143000" cy="1524000"/>
          </a:xfrm>
          <a:custGeom>
            <a:avLst/>
            <a:gdLst/>
            <a:ahLst/>
            <a:cxnLst/>
            <a:rect l="l" t="t" r="r" b="b"/>
            <a:pathLst>
              <a:path w="1143000" h="1524000">
                <a:moveTo>
                  <a:pt x="0" y="0"/>
                </a:moveTo>
                <a:lnTo>
                  <a:pt x="0" y="1524000"/>
                </a:lnTo>
                <a:lnTo>
                  <a:pt x="1143000" y="1524000"/>
                </a:lnTo>
                <a:lnTo>
                  <a:pt x="114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B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930019" y="5570982"/>
            <a:ext cx="838200" cy="1524000"/>
          </a:xfrm>
          <a:custGeom>
            <a:avLst/>
            <a:gdLst/>
            <a:ahLst/>
            <a:cxnLst/>
            <a:rect l="l" t="t" r="r" b="b"/>
            <a:pathLst>
              <a:path w="838200" h="1524000">
                <a:moveTo>
                  <a:pt x="0" y="0"/>
                </a:moveTo>
                <a:lnTo>
                  <a:pt x="0" y="1524000"/>
                </a:lnTo>
                <a:lnTo>
                  <a:pt x="838200" y="1524000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B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55460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55" dirty="0"/>
              <a:t>Latch </a:t>
            </a:r>
            <a:r>
              <a:rPr sz="3200" spc="70" dirty="0"/>
              <a:t>(SR, </a:t>
            </a:r>
            <a:r>
              <a:rPr sz="3200" spc="90" dirty="0"/>
              <a:t>S’R’, </a:t>
            </a:r>
            <a:r>
              <a:rPr sz="3200" spc="195" dirty="0"/>
              <a:t>and</a:t>
            </a:r>
            <a:r>
              <a:rPr sz="3200" spc="675" dirty="0"/>
              <a:t> </a:t>
            </a:r>
            <a:r>
              <a:rPr sz="3200" spc="75" dirty="0"/>
              <a:t>D-type)</a:t>
            </a:r>
            <a:endParaRPr sz="3200" dirty="0"/>
          </a:p>
        </p:txBody>
      </p:sp>
      <p:sp>
        <p:nvSpPr>
          <p:cNvPr id="7" name="object 7"/>
          <p:cNvSpPr/>
          <p:nvPr/>
        </p:nvSpPr>
        <p:spPr>
          <a:xfrm>
            <a:off x="6177419" y="5710428"/>
            <a:ext cx="3505200" cy="254635"/>
          </a:xfrm>
          <a:custGeom>
            <a:avLst/>
            <a:gdLst/>
            <a:ahLst/>
            <a:cxnLst/>
            <a:rect l="l" t="t" r="r" b="b"/>
            <a:pathLst>
              <a:path w="3505200" h="254635">
                <a:moveTo>
                  <a:pt x="1155954" y="228599"/>
                </a:moveTo>
                <a:lnTo>
                  <a:pt x="1155954" y="6095"/>
                </a:lnTo>
                <a:lnTo>
                  <a:pt x="1149858" y="0"/>
                </a:lnTo>
                <a:lnTo>
                  <a:pt x="0" y="0"/>
                </a:lnTo>
                <a:lnTo>
                  <a:pt x="0" y="25908"/>
                </a:lnTo>
                <a:lnTo>
                  <a:pt x="1130046" y="25907"/>
                </a:lnTo>
                <a:lnTo>
                  <a:pt x="1130046" y="12953"/>
                </a:lnTo>
                <a:lnTo>
                  <a:pt x="1143000" y="25907"/>
                </a:lnTo>
                <a:lnTo>
                  <a:pt x="1143000" y="228599"/>
                </a:lnTo>
                <a:lnTo>
                  <a:pt x="1155954" y="228599"/>
                </a:lnTo>
                <a:close/>
              </a:path>
              <a:path w="3505200" h="254635">
                <a:moveTo>
                  <a:pt x="1143000" y="25907"/>
                </a:moveTo>
                <a:lnTo>
                  <a:pt x="1130046" y="12953"/>
                </a:lnTo>
                <a:lnTo>
                  <a:pt x="1130046" y="25907"/>
                </a:lnTo>
                <a:lnTo>
                  <a:pt x="1143000" y="25907"/>
                </a:lnTo>
                <a:close/>
              </a:path>
              <a:path w="3505200" h="254635">
                <a:moveTo>
                  <a:pt x="1155954" y="254507"/>
                </a:moveTo>
                <a:lnTo>
                  <a:pt x="1155954" y="241553"/>
                </a:lnTo>
                <a:lnTo>
                  <a:pt x="1143000" y="228599"/>
                </a:lnTo>
                <a:lnTo>
                  <a:pt x="1143000" y="25907"/>
                </a:lnTo>
                <a:lnTo>
                  <a:pt x="1130046" y="25907"/>
                </a:lnTo>
                <a:lnTo>
                  <a:pt x="1130046" y="248411"/>
                </a:lnTo>
                <a:lnTo>
                  <a:pt x="1136142" y="254507"/>
                </a:lnTo>
                <a:lnTo>
                  <a:pt x="1155954" y="254507"/>
                </a:lnTo>
                <a:close/>
              </a:path>
              <a:path w="3505200" h="254635">
                <a:moveTo>
                  <a:pt x="1752600" y="228599"/>
                </a:moveTo>
                <a:lnTo>
                  <a:pt x="1143000" y="228599"/>
                </a:lnTo>
                <a:lnTo>
                  <a:pt x="1155954" y="241553"/>
                </a:lnTo>
                <a:lnTo>
                  <a:pt x="1155954" y="254507"/>
                </a:lnTo>
                <a:lnTo>
                  <a:pt x="1739645" y="254507"/>
                </a:lnTo>
                <a:lnTo>
                  <a:pt x="1739645" y="241553"/>
                </a:lnTo>
                <a:lnTo>
                  <a:pt x="1752600" y="228599"/>
                </a:lnTo>
                <a:close/>
              </a:path>
              <a:path w="3505200" h="254635">
                <a:moveTo>
                  <a:pt x="2603754" y="228599"/>
                </a:moveTo>
                <a:lnTo>
                  <a:pt x="2603754" y="6095"/>
                </a:lnTo>
                <a:lnTo>
                  <a:pt x="2597658" y="0"/>
                </a:lnTo>
                <a:lnTo>
                  <a:pt x="1745742" y="0"/>
                </a:lnTo>
                <a:lnTo>
                  <a:pt x="1739645" y="6095"/>
                </a:lnTo>
                <a:lnTo>
                  <a:pt x="1739645" y="228599"/>
                </a:lnTo>
                <a:lnTo>
                  <a:pt x="1752600" y="228599"/>
                </a:lnTo>
                <a:lnTo>
                  <a:pt x="1752600" y="25907"/>
                </a:lnTo>
                <a:lnTo>
                  <a:pt x="1765553" y="12954"/>
                </a:lnTo>
                <a:lnTo>
                  <a:pt x="1765553" y="25907"/>
                </a:lnTo>
                <a:lnTo>
                  <a:pt x="2577846" y="25907"/>
                </a:lnTo>
                <a:lnTo>
                  <a:pt x="2577846" y="12953"/>
                </a:lnTo>
                <a:lnTo>
                  <a:pt x="2590800" y="25907"/>
                </a:lnTo>
                <a:lnTo>
                  <a:pt x="2590800" y="228599"/>
                </a:lnTo>
                <a:lnTo>
                  <a:pt x="2603754" y="228599"/>
                </a:lnTo>
                <a:close/>
              </a:path>
              <a:path w="3505200" h="254635">
                <a:moveTo>
                  <a:pt x="1765553" y="248412"/>
                </a:moveTo>
                <a:lnTo>
                  <a:pt x="1765553" y="25907"/>
                </a:lnTo>
                <a:lnTo>
                  <a:pt x="1752600" y="25907"/>
                </a:lnTo>
                <a:lnTo>
                  <a:pt x="1752600" y="228599"/>
                </a:lnTo>
                <a:lnTo>
                  <a:pt x="1739645" y="241553"/>
                </a:lnTo>
                <a:lnTo>
                  <a:pt x="1739645" y="254507"/>
                </a:lnTo>
                <a:lnTo>
                  <a:pt x="1759458" y="254507"/>
                </a:lnTo>
                <a:lnTo>
                  <a:pt x="1765553" y="248412"/>
                </a:lnTo>
                <a:close/>
              </a:path>
              <a:path w="3505200" h="254635">
                <a:moveTo>
                  <a:pt x="1765553" y="25907"/>
                </a:moveTo>
                <a:lnTo>
                  <a:pt x="1765553" y="12954"/>
                </a:lnTo>
                <a:lnTo>
                  <a:pt x="1752600" y="25907"/>
                </a:lnTo>
                <a:lnTo>
                  <a:pt x="1765553" y="25907"/>
                </a:lnTo>
                <a:close/>
              </a:path>
              <a:path w="3505200" h="254635">
                <a:moveTo>
                  <a:pt x="2590800" y="25907"/>
                </a:moveTo>
                <a:lnTo>
                  <a:pt x="2577846" y="12953"/>
                </a:lnTo>
                <a:lnTo>
                  <a:pt x="2577846" y="25907"/>
                </a:lnTo>
                <a:lnTo>
                  <a:pt x="2590800" y="25907"/>
                </a:lnTo>
                <a:close/>
              </a:path>
              <a:path w="3505200" h="254635">
                <a:moveTo>
                  <a:pt x="2603754" y="254507"/>
                </a:moveTo>
                <a:lnTo>
                  <a:pt x="2603754" y="241553"/>
                </a:lnTo>
                <a:lnTo>
                  <a:pt x="2590800" y="228599"/>
                </a:lnTo>
                <a:lnTo>
                  <a:pt x="2590800" y="25907"/>
                </a:lnTo>
                <a:lnTo>
                  <a:pt x="2577846" y="25907"/>
                </a:lnTo>
                <a:lnTo>
                  <a:pt x="2577846" y="248411"/>
                </a:lnTo>
                <a:lnTo>
                  <a:pt x="2583942" y="254507"/>
                </a:lnTo>
                <a:lnTo>
                  <a:pt x="2603754" y="254507"/>
                </a:lnTo>
                <a:close/>
              </a:path>
              <a:path w="3505200" h="254635">
                <a:moveTo>
                  <a:pt x="3505200" y="254507"/>
                </a:moveTo>
                <a:lnTo>
                  <a:pt x="3505200" y="228599"/>
                </a:lnTo>
                <a:lnTo>
                  <a:pt x="2590800" y="228599"/>
                </a:lnTo>
                <a:lnTo>
                  <a:pt x="2603754" y="241553"/>
                </a:lnTo>
                <a:lnTo>
                  <a:pt x="2603754" y="254507"/>
                </a:lnTo>
                <a:lnTo>
                  <a:pt x="3505200" y="2545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177419" y="6177534"/>
            <a:ext cx="3505200" cy="254000"/>
          </a:xfrm>
          <a:custGeom>
            <a:avLst/>
            <a:gdLst/>
            <a:ahLst/>
            <a:cxnLst/>
            <a:rect l="l" t="t" r="r" b="b"/>
            <a:pathLst>
              <a:path w="3505200" h="254000">
                <a:moveTo>
                  <a:pt x="304800" y="228600"/>
                </a:moveTo>
                <a:lnTo>
                  <a:pt x="0" y="228600"/>
                </a:lnTo>
                <a:lnTo>
                  <a:pt x="0" y="253746"/>
                </a:lnTo>
                <a:lnTo>
                  <a:pt x="291845" y="253745"/>
                </a:lnTo>
                <a:lnTo>
                  <a:pt x="291845" y="241554"/>
                </a:lnTo>
                <a:lnTo>
                  <a:pt x="304800" y="228600"/>
                </a:lnTo>
                <a:close/>
              </a:path>
              <a:path w="3505200" h="254000">
                <a:moveTo>
                  <a:pt x="546354" y="228599"/>
                </a:moveTo>
                <a:lnTo>
                  <a:pt x="546354" y="5333"/>
                </a:lnTo>
                <a:lnTo>
                  <a:pt x="540258" y="0"/>
                </a:lnTo>
                <a:lnTo>
                  <a:pt x="297942" y="0"/>
                </a:lnTo>
                <a:lnTo>
                  <a:pt x="291845" y="5334"/>
                </a:lnTo>
                <a:lnTo>
                  <a:pt x="291845" y="228600"/>
                </a:lnTo>
                <a:lnTo>
                  <a:pt x="304800" y="228600"/>
                </a:lnTo>
                <a:lnTo>
                  <a:pt x="304800" y="25146"/>
                </a:lnTo>
                <a:lnTo>
                  <a:pt x="317754" y="12953"/>
                </a:lnTo>
                <a:lnTo>
                  <a:pt x="317754" y="25146"/>
                </a:lnTo>
                <a:lnTo>
                  <a:pt x="520445" y="25145"/>
                </a:lnTo>
                <a:lnTo>
                  <a:pt x="520445" y="12953"/>
                </a:lnTo>
                <a:lnTo>
                  <a:pt x="533400" y="25145"/>
                </a:lnTo>
                <a:lnTo>
                  <a:pt x="533400" y="228599"/>
                </a:lnTo>
                <a:lnTo>
                  <a:pt x="546354" y="228599"/>
                </a:lnTo>
                <a:close/>
              </a:path>
              <a:path w="3505200" h="254000">
                <a:moveTo>
                  <a:pt x="317754" y="248411"/>
                </a:moveTo>
                <a:lnTo>
                  <a:pt x="317754" y="25146"/>
                </a:lnTo>
                <a:lnTo>
                  <a:pt x="304800" y="25146"/>
                </a:lnTo>
                <a:lnTo>
                  <a:pt x="304800" y="228600"/>
                </a:lnTo>
                <a:lnTo>
                  <a:pt x="291845" y="241554"/>
                </a:lnTo>
                <a:lnTo>
                  <a:pt x="291845" y="253745"/>
                </a:lnTo>
                <a:lnTo>
                  <a:pt x="311658" y="253745"/>
                </a:lnTo>
                <a:lnTo>
                  <a:pt x="317754" y="248411"/>
                </a:lnTo>
                <a:close/>
              </a:path>
              <a:path w="3505200" h="254000">
                <a:moveTo>
                  <a:pt x="317754" y="25146"/>
                </a:moveTo>
                <a:lnTo>
                  <a:pt x="317754" y="12953"/>
                </a:lnTo>
                <a:lnTo>
                  <a:pt x="304800" y="25146"/>
                </a:lnTo>
                <a:lnTo>
                  <a:pt x="317754" y="25146"/>
                </a:lnTo>
                <a:close/>
              </a:path>
              <a:path w="3505200" h="254000">
                <a:moveTo>
                  <a:pt x="533400" y="25145"/>
                </a:moveTo>
                <a:lnTo>
                  <a:pt x="520445" y="12953"/>
                </a:lnTo>
                <a:lnTo>
                  <a:pt x="520445" y="25145"/>
                </a:lnTo>
                <a:lnTo>
                  <a:pt x="533400" y="25145"/>
                </a:lnTo>
                <a:close/>
              </a:path>
              <a:path w="3505200" h="254000">
                <a:moveTo>
                  <a:pt x="546354" y="253745"/>
                </a:moveTo>
                <a:lnTo>
                  <a:pt x="546354" y="241553"/>
                </a:lnTo>
                <a:lnTo>
                  <a:pt x="533400" y="228599"/>
                </a:lnTo>
                <a:lnTo>
                  <a:pt x="533400" y="25145"/>
                </a:lnTo>
                <a:lnTo>
                  <a:pt x="520445" y="25145"/>
                </a:lnTo>
                <a:lnTo>
                  <a:pt x="520445" y="248411"/>
                </a:lnTo>
                <a:lnTo>
                  <a:pt x="526542" y="253745"/>
                </a:lnTo>
                <a:lnTo>
                  <a:pt x="546354" y="253745"/>
                </a:lnTo>
                <a:close/>
              </a:path>
              <a:path w="3505200" h="254000">
                <a:moveTo>
                  <a:pt x="838200" y="228599"/>
                </a:moveTo>
                <a:lnTo>
                  <a:pt x="533400" y="228599"/>
                </a:lnTo>
                <a:lnTo>
                  <a:pt x="546354" y="241553"/>
                </a:lnTo>
                <a:lnTo>
                  <a:pt x="546354" y="253745"/>
                </a:lnTo>
                <a:lnTo>
                  <a:pt x="825246" y="253745"/>
                </a:lnTo>
                <a:lnTo>
                  <a:pt x="825246" y="241553"/>
                </a:lnTo>
                <a:lnTo>
                  <a:pt x="838200" y="228599"/>
                </a:lnTo>
                <a:close/>
              </a:path>
              <a:path w="3505200" h="254000">
                <a:moveTo>
                  <a:pt x="1003554" y="228599"/>
                </a:moveTo>
                <a:lnTo>
                  <a:pt x="1003554" y="5333"/>
                </a:lnTo>
                <a:lnTo>
                  <a:pt x="997458" y="0"/>
                </a:lnTo>
                <a:lnTo>
                  <a:pt x="831341" y="0"/>
                </a:lnTo>
                <a:lnTo>
                  <a:pt x="825246" y="5333"/>
                </a:lnTo>
                <a:lnTo>
                  <a:pt x="825246" y="228599"/>
                </a:lnTo>
                <a:lnTo>
                  <a:pt x="838200" y="228599"/>
                </a:lnTo>
                <a:lnTo>
                  <a:pt x="838200" y="25145"/>
                </a:lnTo>
                <a:lnTo>
                  <a:pt x="851154" y="12953"/>
                </a:lnTo>
                <a:lnTo>
                  <a:pt x="851154" y="25145"/>
                </a:lnTo>
                <a:lnTo>
                  <a:pt x="977646" y="25145"/>
                </a:lnTo>
                <a:lnTo>
                  <a:pt x="977646" y="12953"/>
                </a:lnTo>
                <a:lnTo>
                  <a:pt x="990600" y="25145"/>
                </a:lnTo>
                <a:lnTo>
                  <a:pt x="990600" y="228599"/>
                </a:lnTo>
                <a:lnTo>
                  <a:pt x="1003554" y="228599"/>
                </a:lnTo>
                <a:close/>
              </a:path>
              <a:path w="3505200" h="254000">
                <a:moveTo>
                  <a:pt x="851154" y="248411"/>
                </a:moveTo>
                <a:lnTo>
                  <a:pt x="851154" y="25145"/>
                </a:lnTo>
                <a:lnTo>
                  <a:pt x="838200" y="25145"/>
                </a:lnTo>
                <a:lnTo>
                  <a:pt x="838200" y="228599"/>
                </a:lnTo>
                <a:lnTo>
                  <a:pt x="825246" y="241553"/>
                </a:lnTo>
                <a:lnTo>
                  <a:pt x="825246" y="253745"/>
                </a:lnTo>
                <a:lnTo>
                  <a:pt x="845058" y="253745"/>
                </a:lnTo>
                <a:lnTo>
                  <a:pt x="851154" y="248411"/>
                </a:lnTo>
                <a:close/>
              </a:path>
              <a:path w="3505200" h="254000">
                <a:moveTo>
                  <a:pt x="851154" y="25145"/>
                </a:moveTo>
                <a:lnTo>
                  <a:pt x="851154" y="12953"/>
                </a:lnTo>
                <a:lnTo>
                  <a:pt x="838200" y="25145"/>
                </a:lnTo>
                <a:lnTo>
                  <a:pt x="851154" y="25145"/>
                </a:lnTo>
                <a:close/>
              </a:path>
              <a:path w="3505200" h="254000">
                <a:moveTo>
                  <a:pt x="990600" y="25145"/>
                </a:moveTo>
                <a:lnTo>
                  <a:pt x="977646" y="12953"/>
                </a:lnTo>
                <a:lnTo>
                  <a:pt x="977646" y="25145"/>
                </a:lnTo>
                <a:lnTo>
                  <a:pt x="990600" y="25145"/>
                </a:lnTo>
                <a:close/>
              </a:path>
              <a:path w="3505200" h="254000">
                <a:moveTo>
                  <a:pt x="1003554" y="253745"/>
                </a:moveTo>
                <a:lnTo>
                  <a:pt x="1003554" y="241553"/>
                </a:lnTo>
                <a:lnTo>
                  <a:pt x="990600" y="228599"/>
                </a:lnTo>
                <a:lnTo>
                  <a:pt x="990600" y="25145"/>
                </a:lnTo>
                <a:lnTo>
                  <a:pt x="977646" y="25145"/>
                </a:lnTo>
                <a:lnTo>
                  <a:pt x="977646" y="248411"/>
                </a:lnTo>
                <a:lnTo>
                  <a:pt x="983741" y="253745"/>
                </a:lnTo>
                <a:lnTo>
                  <a:pt x="1003554" y="253745"/>
                </a:lnTo>
                <a:close/>
              </a:path>
              <a:path w="3505200" h="254000">
                <a:moveTo>
                  <a:pt x="1371600" y="228599"/>
                </a:moveTo>
                <a:lnTo>
                  <a:pt x="990600" y="228599"/>
                </a:lnTo>
                <a:lnTo>
                  <a:pt x="1003554" y="241553"/>
                </a:lnTo>
                <a:lnTo>
                  <a:pt x="1003554" y="253745"/>
                </a:lnTo>
                <a:lnTo>
                  <a:pt x="1358646" y="253745"/>
                </a:lnTo>
                <a:lnTo>
                  <a:pt x="1358646" y="241553"/>
                </a:lnTo>
                <a:lnTo>
                  <a:pt x="1371600" y="228599"/>
                </a:lnTo>
                <a:close/>
              </a:path>
              <a:path w="3505200" h="254000">
                <a:moveTo>
                  <a:pt x="1536954" y="228599"/>
                </a:moveTo>
                <a:lnTo>
                  <a:pt x="1536954" y="5333"/>
                </a:lnTo>
                <a:lnTo>
                  <a:pt x="1530858" y="0"/>
                </a:lnTo>
                <a:lnTo>
                  <a:pt x="1364742" y="0"/>
                </a:lnTo>
                <a:lnTo>
                  <a:pt x="1358646" y="5333"/>
                </a:lnTo>
                <a:lnTo>
                  <a:pt x="1358646" y="228599"/>
                </a:lnTo>
                <a:lnTo>
                  <a:pt x="1371600" y="228599"/>
                </a:lnTo>
                <a:lnTo>
                  <a:pt x="1371600" y="25145"/>
                </a:lnTo>
                <a:lnTo>
                  <a:pt x="1384554" y="12953"/>
                </a:lnTo>
                <a:lnTo>
                  <a:pt x="1384554" y="25145"/>
                </a:lnTo>
                <a:lnTo>
                  <a:pt x="1511046" y="25145"/>
                </a:lnTo>
                <a:lnTo>
                  <a:pt x="1511046" y="12953"/>
                </a:lnTo>
                <a:lnTo>
                  <a:pt x="1524000" y="25145"/>
                </a:lnTo>
                <a:lnTo>
                  <a:pt x="1524000" y="228599"/>
                </a:lnTo>
                <a:lnTo>
                  <a:pt x="1536954" y="228599"/>
                </a:lnTo>
                <a:close/>
              </a:path>
              <a:path w="3505200" h="254000">
                <a:moveTo>
                  <a:pt x="1384554" y="248411"/>
                </a:moveTo>
                <a:lnTo>
                  <a:pt x="1384554" y="25145"/>
                </a:lnTo>
                <a:lnTo>
                  <a:pt x="1371600" y="25145"/>
                </a:lnTo>
                <a:lnTo>
                  <a:pt x="1371600" y="228599"/>
                </a:lnTo>
                <a:lnTo>
                  <a:pt x="1358646" y="241553"/>
                </a:lnTo>
                <a:lnTo>
                  <a:pt x="1358646" y="253745"/>
                </a:lnTo>
                <a:lnTo>
                  <a:pt x="1378458" y="253745"/>
                </a:lnTo>
                <a:lnTo>
                  <a:pt x="1384554" y="248411"/>
                </a:lnTo>
                <a:close/>
              </a:path>
              <a:path w="3505200" h="254000">
                <a:moveTo>
                  <a:pt x="1384554" y="25145"/>
                </a:moveTo>
                <a:lnTo>
                  <a:pt x="1384554" y="12953"/>
                </a:lnTo>
                <a:lnTo>
                  <a:pt x="1371600" y="25145"/>
                </a:lnTo>
                <a:lnTo>
                  <a:pt x="1384554" y="25145"/>
                </a:lnTo>
                <a:close/>
              </a:path>
              <a:path w="3505200" h="254000">
                <a:moveTo>
                  <a:pt x="1524000" y="25145"/>
                </a:moveTo>
                <a:lnTo>
                  <a:pt x="1511046" y="12953"/>
                </a:lnTo>
                <a:lnTo>
                  <a:pt x="1511046" y="25145"/>
                </a:lnTo>
                <a:lnTo>
                  <a:pt x="1524000" y="25145"/>
                </a:lnTo>
                <a:close/>
              </a:path>
              <a:path w="3505200" h="254000">
                <a:moveTo>
                  <a:pt x="1536954" y="253745"/>
                </a:moveTo>
                <a:lnTo>
                  <a:pt x="1536954" y="241553"/>
                </a:lnTo>
                <a:lnTo>
                  <a:pt x="1524000" y="228599"/>
                </a:lnTo>
                <a:lnTo>
                  <a:pt x="1524000" y="25145"/>
                </a:lnTo>
                <a:lnTo>
                  <a:pt x="1511046" y="25145"/>
                </a:lnTo>
                <a:lnTo>
                  <a:pt x="1511046" y="248411"/>
                </a:lnTo>
                <a:lnTo>
                  <a:pt x="1517142" y="253745"/>
                </a:lnTo>
                <a:lnTo>
                  <a:pt x="1536954" y="253745"/>
                </a:lnTo>
                <a:close/>
              </a:path>
              <a:path w="3505200" h="254000">
                <a:moveTo>
                  <a:pt x="1676400" y="228599"/>
                </a:moveTo>
                <a:lnTo>
                  <a:pt x="1524000" y="228599"/>
                </a:lnTo>
                <a:lnTo>
                  <a:pt x="1536954" y="241553"/>
                </a:lnTo>
                <a:lnTo>
                  <a:pt x="1536954" y="253745"/>
                </a:lnTo>
                <a:lnTo>
                  <a:pt x="1663445" y="253745"/>
                </a:lnTo>
                <a:lnTo>
                  <a:pt x="1663445" y="241553"/>
                </a:lnTo>
                <a:lnTo>
                  <a:pt x="1676400" y="228599"/>
                </a:lnTo>
                <a:close/>
              </a:path>
              <a:path w="3505200" h="254000">
                <a:moveTo>
                  <a:pt x="1994154" y="228599"/>
                </a:moveTo>
                <a:lnTo>
                  <a:pt x="1994154" y="5333"/>
                </a:lnTo>
                <a:lnTo>
                  <a:pt x="1988058" y="0"/>
                </a:lnTo>
                <a:lnTo>
                  <a:pt x="1669542" y="0"/>
                </a:lnTo>
                <a:lnTo>
                  <a:pt x="1663445" y="5333"/>
                </a:lnTo>
                <a:lnTo>
                  <a:pt x="1663445" y="228599"/>
                </a:lnTo>
                <a:lnTo>
                  <a:pt x="1676400" y="228599"/>
                </a:lnTo>
                <a:lnTo>
                  <a:pt x="1676400" y="25145"/>
                </a:lnTo>
                <a:lnTo>
                  <a:pt x="1689354" y="12953"/>
                </a:lnTo>
                <a:lnTo>
                  <a:pt x="1689354" y="25145"/>
                </a:lnTo>
                <a:lnTo>
                  <a:pt x="1968245" y="25145"/>
                </a:lnTo>
                <a:lnTo>
                  <a:pt x="1968245" y="12953"/>
                </a:lnTo>
                <a:lnTo>
                  <a:pt x="1981200" y="25145"/>
                </a:lnTo>
                <a:lnTo>
                  <a:pt x="1981200" y="228599"/>
                </a:lnTo>
                <a:lnTo>
                  <a:pt x="1994154" y="228599"/>
                </a:lnTo>
                <a:close/>
              </a:path>
              <a:path w="3505200" h="254000">
                <a:moveTo>
                  <a:pt x="1689354" y="248411"/>
                </a:moveTo>
                <a:lnTo>
                  <a:pt x="1689354" y="25145"/>
                </a:lnTo>
                <a:lnTo>
                  <a:pt x="1676400" y="25145"/>
                </a:lnTo>
                <a:lnTo>
                  <a:pt x="1676400" y="228599"/>
                </a:lnTo>
                <a:lnTo>
                  <a:pt x="1663445" y="241553"/>
                </a:lnTo>
                <a:lnTo>
                  <a:pt x="1663445" y="253745"/>
                </a:lnTo>
                <a:lnTo>
                  <a:pt x="1683258" y="253745"/>
                </a:lnTo>
                <a:lnTo>
                  <a:pt x="1689354" y="248411"/>
                </a:lnTo>
                <a:close/>
              </a:path>
              <a:path w="3505200" h="254000">
                <a:moveTo>
                  <a:pt x="1689354" y="25145"/>
                </a:moveTo>
                <a:lnTo>
                  <a:pt x="1689354" y="12953"/>
                </a:lnTo>
                <a:lnTo>
                  <a:pt x="1676400" y="25145"/>
                </a:lnTo>
                <a:lnTo>
                  <a:pt x="1689354" y="25145"/>
                </a:lnTo>
                <a:close/>
              </a:path>
              <a:path w="3505200" h="254000">
                <a:moveTo>
                  <a:pt x="1981200" y="25145"/>
                </a:moveTo>
                <a:lnTo>
                  <a:pt x="1968245" y="12953"/>
                </a:lnTo>
                <a:lnTo>
                  <a:pt x="1968245" y="25145"/>
                </a:lnTo>
                <a:lnTo>
                  <a:pt x="1981200" y="25145"/>
                </a:lnTo>
                <a:close/>
              </a:path>
              <a:path w="3505200" h="254000">
                <a:moveTo>
                  <a:pt x="1994154" y="253745"/>
                </a:moveTo>
                <a:lnTo>
                  <a:pt x="1994154" y="241553"/>
                </a:lnTo>
                <a:lnTo>
                  <a:pt x="1981200" y="228599"/>
                </a:lnTo>
                <a:lnTo>
                  <a:pt x="1981200" y="25145"/>
                </a:lnTo>
                <a:lnTo>
                  <a:pt x="1968245" y="25145"/>
                </a:lnTo>
                <a:lnTo>
                  <a:pt x="1968245" y="248411"/>
                </a:lnTo>
                <a:lnTo>
                  <a:pt x="1974342" y="253745"/>
                </a:lnTo>
                <a:lnTo>
                  <a:pt x="1994154" y="253745"/>
                </a:lnTo>
                <a:close/>
              </a:path>
              <a:path w="3505200" h="254000">
                <a:moveTo>
                  <a:pt x="2133600" y="228599"/>
                </a:moveTo>
                <a:lnTo>
                  <a:pt x="1981200" y="228599"/>
                </a:lnTo>
                <a:lnTo>
                  <a:pt x="1994154" y="241553"/>
                </a:lnTo>
                <a:lnTo>
                  <a:pt x="1994154" y="253745"/>
                </a:lnTo>
                <a:lnTo>
                  <a:pt x="2120646" y="253745"/>
                </a:lnTo>
                <a:lnTo>
                  <a:pt x="2120646" y="241553"/>
                </a:lnTo>
                <a:lnTo>
                  <a:pt x="2133600" y="228599"/>
                </a:lnTo>
                <a:close/>
              </a:path>
              <a:path w="3505200" h="254000">
                <a:moveTo>
                  <a:pt x="2832354" y="228599"/>
                </a:moveTo>
                <a:lnTo>
                  <a:pt x="2832354" y="5333"/>
                </a:lnTo>
                <a:lnTo>
                  <a:pt x="2826258" y="0"/>
                </a:lnTo>
                <a:lnTo>
                  <a:pt x="2126742" y="0"/>
                </a:lnTo>
                <a:lnTo>
                  <a:pt x="2120646" y="5333"/>
                </a:lnTo>
                <a:lnTo>
                  <a:pt x="2120646" y="228599"/>
                </a:lnTo>
                <a:lnTo>
                  <a:pt x="2133600" y="228599"/>
                </a:lnTo>
                <a:lnTo>
                  <a:pt x="2133600" y="25145"/>
                </a:lnTo>
                <a:lnTo>
                  <a:pt x="2146554" y="12953"/>
                </a:lnTo>
                <a:lnTo>
                  <a:pt x="2146554" y="25145"/>
                </a:lnTo>
                <a:lnTo>
                  <a:pt x="2806446" y="25145"/>
                </a:lnTo>
                <a:lnTo>
                  <a:pt x="2806446" y="12953"/>
                </a:lnTo>
                <a:lnTo>
                  <a:pt x="2819400" y="25145"/>
                </a:lnTo>
                <a:lnTo>
                  <a:pt x="2819400" y="228599"/>
                </a:lnTo>
                <a:lnTo>
                  <a:pt x="2832354" y="228599"/>
                </a:lnTo>
                <a:close/>
              </a:path>
              <a:path w="3505200" h="254000">
                <a:moveTo>
                  <a:pt x="2146554" y="248411"/>
                </a:moveTo>
                <a:lnTo>
                  <a:pt x="2146554" y="25145"/>
                </a:lnTo>
                <a:lnTo>
                  <a:pt x="2133600" y="25145"/>
                </a:lnTo>
                <a:lnTo>
                  <a:pt x="2133600" y="228599"/>
                </a:lnTo>
                <a:lnTo>
                  <a:pt x="2120646" y="241553"/>
                </a:lnTo>
                <a:lnTo>
                  <a:pt x="2120646" y="253745"/>
                </a:lnTo>
                <a:lnTo>
                  <a:pt x="2140458" y="253745"/>
                </a:lnTo>
                <a:lnTo>
                  <a:pt x="2146554" y="248411"/>
                </a:lnTo>
                <a:close/>
              </a:path>
              <a:path w="3505200" h="254000">
                <a:moveTo>
                  <a:pt x="2146554" y="25145"/>
                </a:moveTo>
                <a:lnTo>
                  <a:pt x="2146554" y="12953"/>
                </a:lnTo>
                <a:lnTo>
                  <a:pt x="2133600" y="25145"/>
                </a:lnTo>
                <a:lnTo>
                  <a:pt x="2146554" y="25145"/>
                </a:lnTo>
                <a:close/>
              </a:path>
              <a:path w="3505200" h="254000">
                <a:moveTo>
                  <a:pt x="2819400" y="25145"/>
                </a:moveTo>
                <a:lnTo>
                  <a:pt x="2806446" y="12953"/>
                </a:lnTo>
                <a:lnTo>
                  <a:pt x="2806446" y="25145"/>
                </a:lnTo>
                <a:lnTo>
                  <a:pt x="2819400" y="25145"/>
                </a:lnTo>
                <a:close/>
              </a:path>
              <a:path w="3505200" h="254000">
                <a:moveTo>
                  <a:pt x="2832354" y="253745"/>
                </a:moveTo>
                <a:lnTo>
                  <a:pt x="2832354" y="241553"/>
                </a:lnTo>
                <a:lnTo>
                  <a:pt x="2819400" y="228599"/>
                </a:lnTo>
                <a:lnTo>
                  <a:pt x="2819400" y="25145"/>
                </a:lnTo>
                <a:lnTo>
                  <a:pt x="2806446" y="25145"/>
                </a:lnTo>
                <a:lnTo>
                  <a:pt x="2806446" y="248411"/>
                </a:lnTo>
                <a:lnTo>
                  <a:pt x="2812542" y="253745"/>
                </a:lnTo>
                <a:lnTo>
                  <a:pt x="2832354" y="253745"/>
                </a:lnTo>
                <a:close/>
              </a:path>
              <a:path w="3505200" h="254000">
                <a:moveTo>
                  <a:pt x="3048000" y="228599"/>
                </a:moveTo>
                <a:lnTo>
                  <a:pt x="2819400" y="228599"/>
                </a:lnTo>
                <a:lnTo>
                  <a:pt x="2832354" y="241553"/>
                </a:lnTo>
                <a:lnTo>
                  <a:pt x="2832354" y="253745"/>
                </a:lnTo>
                <a:lnTo>
                  <a:pt x="3035046" y="253745"/>
                </a:lnTo>
                <a:lnTo>
                  <a:pt x="3035046" y="241553"/>
                </a:lnTo>
                <a:lnTo>
                  <a:pt x="3048000" y="228599"/>
                </a:lnTo>
                <a:close/>
              </a:path>
              <a:path w="3505200" h="254000">
                <a:moveTo>
                  <a:pt x="3213354" y="228599"/>
                </a:moveTo>
                <a:lnTo>
                  <a:pt x="3213354" y="5333"/>
                </a:lnTo>
                <a:lnTo>
                  <a:pt x="3207258" y="0"/>
                </a:lnTo>
                <a:lnTo>
                  <a:pt x="3041142" y="0"/>
                </a:lnTo>
                <a:lnTo>
                  <a:pt x="3035046" y="5333"/>
                </a:lnTo>
                <a:lnTo>
                  <a:pt x="3035046" y="228599"/>
                </a:lnTo>
                <a:lnTo>
                  <a:pt x="3048000" y="228599"/>
                </a:lnTo>
                <a:lnTo>
                  <a:pt x="3048000" y="25145"/>
                </a:lnTo>
                <a:lnTo>
                  <a:pt x="3060954" y="12953"/>
                </a:lnTo>
                <a:lnTo>
                  <a:pt x="3060954" y="25145"/>
                </a:lnTo>
                <a:lnTo>
                  <a:pt x="3187446" y="25145"/>
                </a:lnTo>
                <a:lnTo>
                  <a:pt x="3187446" y="12953"/>
                </a:lnTo>
                <a:lnTo>
                  <a:pt x="3200400" y="25145"/>
                </a:lnTo>
                <a:lnTo>
                  <a:pt x="3200400" y="228599"/>
                </a:lnTo>
                <a:lnTo>
                  <a:pt x="3213354" y="228599"/>
                </a:lnTo>
                <a:close/>
              </a:path>
              <a:path w="3505200" h="254000">
                <a:moveTo>
                  <a:pt x="3060954" y="248411"/>
                </a:moveTo>
                <a:lnTo>
                  <a:pt x="3060954" y="25145"/>
                </a:lnTo>
                <a:lnTo>
                  <a:pt x="3048000" y="25145"/>
                </a:lnTo>
                <a:lnTo>
                  <a:pt x="3048000" y="228599"/>
                </a:lnTo>
                <a:lnTo>
                  <a:pt x="3035046" y="241553"/>
                </a:lnTo>
                <a:lnTo>
                  <a:pt x="3035046" y="253745"/>
                </a:lnTo>
                <a:lnTo>
                  <a:pt x="3054858" y="253745"/>
                </a:lnTo>
                <a:lnTo>
                  <a:pt x="3060954" y="248411"/>
                </a:lnTo>
                <a:close/>
              </a:path>
              <a:path w="3505200" h="254000">
                <a:moveTo>
                  <a:pt x="3060954" y="25145"/>
                </a:moveTo>
                <a:lnTo>
                  <a:pt x="3060954" y="12953"/>
                </a:lnTo>
                <a:lnTo>
                  <a:pt x="3048000" y="25145"/>
                </a:lnTo>
                <a:lnTo>
                  <a:pt x="3060954" y="25145"/>
                </a:lnTo>
                <a:close/>
              </a:path>
              <a:path w="3505200" h="254000">
                <a:moveTo>
                  <a:pt x="3200400" y="25145"/>
                </a:moveTo>
                <a:lnTo>
                  <a:pt x="3187446" y="12953"/>
                </a:lnTo>
                <a:lnTo>
                  <a:pt x="3187446" y="25145"/>
                </a:lnTo>
                <a:lnTo>
                  <a:pt x="3200400" y="25145"/>
                </a:lnTo>
                <a:close/>
              </a:path>
              <a:path w="3505200" h="254000">
                <a:moveTo>
                  <a:pt x="3213354" y="253745"/>
                </a:moveTo>
                <a:lnTo>
                  <a:pt x="3213354" y="241553"/>
                </a:lnTo>
                <a:lnTo>
                  <a:pt x="3200400" y="228599"/>
                </a:lnTo>
                <a:lnTo>
                  <a:pt x="3200400" y="25145"/>
                </a:lnTo>
                <a:lnTo>
                  <a:pt x="3187446" y="25145"/>
                </a:lnTo>
                <a:lnTo>
                  <a:pt x="3187446" y="248411"/>
                </a:lnTo>
                <a:lnTo>
                  <a:pt x="3193542" y="253745"/>
                </a:lnTo>
                <a:lnTo>
                  <a:pt x="3213354" y="253745"/>
                </a:lnTo>
                <a:close/>
              </a:path>
              <a:path w="3505200" h="254000">
                <a:moveTo>
                  <a:pt x="3505200" y="253745"/>
                </a:moveTo>
                <a:lnTo>
                  <a:pt x="3505200" y="228599"/>
                </a:lnTo>
                <a:lnTo>
                  <a:pt x="3200400" y="228599"/>
                </a:lnTo>
                <a:lnTo>
                  <a:pt x="3213354" y="241553"/>
                </a:lnTo>
                <a:lnTo>
                  <a:pt x="3213354" y="253745"/>
                </a:lnTo>
                <a:lnTo>
                  <a:pt x="3505200" y="2537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6177419" y="6701028"/>
            <a:ext cx="3505200" cy="254635"/>
          </a:xfrm>
          <a:custGeom>
            <a:avLst/>
            <a:gdLst/>
            <a:ahLst/>
            <a:cxnLst/>
            <a:rect l="l" t="t" r="r" b="b"/>
            <a:pathLst>
              <a:path w="3505200" h="254634">
                <a:moveTo>
                  <a:pt x="304800" y="228600"/>
                </a:moveTo>
                <a:lnTo>
                  <a:pt x="0" y="228600"/>
                </a:lnTo>
                <a:lnTo>
                  <a:pt x="0" y="254508"/>
                </a:lnTo>
                <a:lnTo>
                  <a:pt x="291846" y="254508"/>
                </a:lnTo>
                <a:lnTo>
                  <a:pt x="291846" y="241554"/>
                </a:lnTo>
                <a:lnTo>
                  <a:pt x="304800" y="228600"/>
                </a:lnTo>
                <a:close/>
              </a:path>
              <a:path w="3505200" h="254634">
                <a:moveTo>
                  <a:pt x="546354" y="228599"/>
                </a:moveTo>
                <a:lnTo>
                  <a:pt x="546354" y="6095"/>
                </a:lnTo>
                <a:lnTo>
                  <a:pt x="540258" y="0"/>
                </a:lnTo>
                <a:lnTo>
                  <a:pt x="297942" y="0"/>
                </a:lnTo>
                <a:lnTo>
                  <a:pt x="291846" y="6096"/>
                </a:lnTo>
                <a:lnTo>
                  <a:pt x="291846" y="228600"/>
                </a:lnTo>
                <a:lnTo>
                  <a:pt x="304800" y="228600"/>
                </a:lnTo>
                <a:lnTo>
                  <a:pt x="304800" y="25907"/>
                </a:lnTo>
                <a:lnTo>
                  <a:pt x="317754" y="12953"/>
                </a:lnTo>
                <a:lnTo>
                  <a:pt x="317754" y="25907"/>
                </a:lnTo>
                <a:lnTo>
                  <a:pt x="520445" y="25907"/>
                </a:lnTo>
                <a:lnTo>
                  <a:pt x="520445" y="12953"/>
                </a:lnTo>
                <a:lnTo>
                  <a:pt x="533400" y="25907"/>
                </a:lnTo>
                <a:lnTo>
                  <a:pt x="533400" y="228599"/>
                </a:lnTo>
                <a:lnTo>
                  <a:pt x="546354" y="228599"/>
                </a:lnTo>
                <a:close/>
              </a:path>
              <a:path w="3505200" h="254634">
                <a:moveTo>
                  <a:pt x="317754" y="248411"/>
                </a:moveTo>
                <a:lnTo>
                  <a:pt x="317754" y="25907"/>
                </a:lnTo>
                <a:lnTo>
                  <a:pt x="304800" y="25907"/>
                </a:lnTo>
                <a:lnTo>
                  <a:pt x="304800" y="228600"/>
                </a:lnTo>
                <a:lnTo>
                  <a:pt x="291846" y="241554"/>
                </a:lnTo>
                <a:lnTo>
                  <a:pt x="291846" y="254508"/>
                </a:lnTo>
                <a:lnTo>
                  <a:pt x="311658" y="254508"/>
                </a:lnTo>
                <a:lnTo>
                  <a:pt x="317754" y="248411"/>
                </a:lnTo>
                <a:close/>
              </a:path>
              <a:path w="3505200" h="254634">
                <a:moveTo>
                  <a:pt x="317754" y="25907"/>
                </a:moveTo>
                <a:lnTo>
                  <a:pt x="317754" y="12953"/>
                </a:lnTo>
                <a:lnTo>
                  <a:pt x="304800" y="25907"/>
                </a:lnTo>
                <a:lnTo>
                  <a:pt x="317754" y="25907"/>
                </a:lnTo>
                <a:close/>
              </a:path>
              <a:path w="3505200" h="254634">
                <a:moveTo>
                  <a:pt x="533400" y="25907"/>
                </a:moveTo>
                <a:lnTo>
                  <a:pt x="520445" y="12953"/>
                </a:lnTo>
                <a:lnTo>
                  <a:pt x="520445" y="25907"/>
                </a:lnTo>
                <a:lnTo>
                  <a:pt x="533400" y="25907"/>
                </a:lnTo>
                <a:close/>
              </a:path>
              <a:path w="3505200" h="254634">
                <a:moveTo>
                  <a:pt x="546354" y="254508"/>
                </a:moveTo>
                <a:lnTo>
                  <a:pt x="546354" y="241553"/>
                </a:lnTo>
                <a:lnTo>
                  <a:pt x="533400" y="228599"/>
                </a:lnTo>
                <a:lnTo>
                  <a:pt x="533400" y="25907"/>
                </a:lnTo>
                <a:lnTo>
                  <a:pt x="520445" y="25907"/>
                </a:lnTo>
                <a:lnTo>
                  <a:pt x="520445" y="248411"/>
                </a:lnTo>
                <a:lnTo>
                  <a:pt x="526542" y="254508"/>
                </a:lnTo>
                <a:lnTo>
                  <a:pt x="546354" y="254508"/>
                </a:lnTo>
                <a:close/>
              </a:path>
              <a:path w="3505200" h="254634">
                <a:moveTo>
                  <a:pt x="838200" y="228599"/>
                </a:moveTo>
                <a:lnTo>
                  <a:pt x="533400" y="228599"/>
                </a:lnTo>
                <a:lnTo>
                  <a:pt x="546354" y="241553"/>
                </a:lnTo>
                <a:lnTo>
                  <a:pt x="546354" y="254508"/>
                </a:lnTo>
                <a:lnTo>
                  <a:pt x="825246" y="254507"/>
                </a:lnTo>
                <a:lnTo>
                  <a:pt x="825246" y="241553"/>
                </a:lnTo>
                <a:lnTo>
                  <a:pt x="838200" y="228599"/>
                </a:lnTo>
                <a:close/>
              </a:path>
              <a:path w="3505200" h="254634">
                <a:moveTo>
                  <a:pt x="1003554" y="228599"/>
                </a:moveTo>
                <a:lnTo>
                  <a:pt x="1003554" y="6095"/>
                </a:lnTo>
                <a:lnTo>
                  <a:pt x="997458" y="0"/>
                </a:lnTo>
                <a:lnTo>
                  <a:pt x="831341" y="0"/>
                </a:lnTo>
                <a:lnTo>
                  <a:pt x="825246" y="6095"/>
                </a:lnTo>
                <a:lnTo>
                  <a:pt x="825246" y="228599"/>
                </a:lnTo>
                <a:lnTo>
                  <a:pt x="838200" y="228599"/>
                </a:lnTo>
                <a:lnTo>
                  <a:pt x="838200" y="25907"/>
                </a:lnTo>
                <a:lnTo>
                  <a:pt x="851154" y="12953"/>
                </a:lnTo>
                <a:lnTo>
                  <a:pt x="851154" y="25907"/>
                </a:lnTo>
                <a:lnTo>
                  <a:pt x="977646" y="25907"/>
                </a:lnTo>
                <a:lnTo>
                  <a:pt x="977646" y="12953"/>
                </a:lnTo>
                <a:lnTo>
                  <a:pt x="990600" y="25907"/>
                </a:lnTo>
                <a:lnTo>
                  <a:pt x="990600" y="228599"/>
                </a:lnTo>
                <a:lnTo>
                  <a:pt x="1003554" y="228599"/>
                </a:lnTo>
                <a:close/>
              </a:path>
              <a:path w="3505200" h="254634">
                <a:moveTo>
                  <a:pt x="851154" y="248411"/>
                </a:moveTo>
                <a:lnTo>
                  <a:pt x="851154" y="25907"/>
                </a:lnTo>
                <a:lnTo>
                  <a:pt x="838200" y="25907"/>
                </a:lnTo>
                <a:lnTo>
                  <a:pt x="838200" y="228599"/>
                </a:lnTo>
                <a:lnTo>
                  <a:pt x="825246" y="241553"/>
                </a:lnTo>
                <a:lnTo>
                  <a:pt x="825246" y="254507"/>
                </a:lnTo>
                <a:lnTo>
                  <a:pt x="845058" y="254507"/>
                </a:lnTo>
                <a:lnTo>
                  <a:pt x="851154" y="248411"/>
                </a:lnTo>
                <a:close/>
              </a:path>
              <a:path w="3505200" h="254634">
                <a:moveTo>
                  <a:pt x="851154" y="25907"/>
                </a:moveTo>
                <a:lnTo>
                  <a:pt x="851154" y="12953"/>
                </a:lnTo>
                <a:lnTo>
                  <a:pt x="838200" y="25907"/>
                </a:lnTo>
                <a:lnTo>
                  <a:pt x="851154" y="25907"/>
                </a:lnTo>
                <a:close/>
              </a:path>
              <a:path w="3505200" h="254634">
                <a:moveTo>
                  <a:pt x="990600" y="25907"/>
                </a:moveTo>
                <a:lnTo>
                  <a:pt x="977646" y="12953"/>
                </a:lnTo>
                <a:lnTo>
                  <a:pt x="977646" y="25907"/>
                </a:lnTo>
                <a:lnTo>
                  <a:pt x="990600" y="25907"/>
                </a:lnTo>
                <a:close/>
              </a:path>
              <a:path w="3505200" h="254634">
                <a:moveTo>
                  <a:pt x="1003554" y="254507"/>
                </a:moveTo>
                <a:lnTo>
                  <a:pt x="1003554" y="241553"/>
                </a:lnTo>
                <a:lnTo>
                  <a:pt x="990600" y="228599"/>
                </a:lnTo>
                <a:lnTo>
                  <a:pt x="990600" y="25907"/>
                </a:lnTo>
                <a:lnTo>
                  <a:pt x="977646" y="25907"/>
                </a:lnTo>
                <a:lnTo>
                  <a:pt x="977646" y="248411"/>
                </a:lnTo>
                <a:lnTo>
                  <a:pt x="983741" y="254507"/>
                </a:lnTo>
                <a:lnTo>
                  <a:pt x="1003554" y="254507"/>
                </a:lnTo>
                <a:close/>
              </a:path>
              <a:path w="3505200" h="254634">
                <a:moveTo>
                  <a:pt x="1752600" y="228599"/>
                </a:moveTo>
                <a:lnTo>
                  <a:pt x="990600" y="228599"/>
                </a:lnTo>
                <a:lnTo>
                  <a:pt x="1003554" y="241553"/>
                </a:lnTo>
                <a:lnTo>
                  <a:pt x="1003554" y="254507"/>
                </a:lnTo>
                <a:lnTo>
                  <a:pt x="1739645" y="254507"/>
                </a:lnTo>
                <a:lnTo>
                  <a:pt x="1739645" y="241553"/>
                </a:lnTo>
                <a:lnTo>
                  <a:pt x="1752600" y="228599"/>
                </a:lnTo>
                <a:close/>
              </a:path>
              <a:path w="3505200" h="254634">
                <a:moveTo>
                  <a:pt x="1994154" y="228599"/>
                </a:moveTo>
                <a:lnTo>
                  <a:pt x="1994154" y="6095"/>
                </a:lnTo>
                <a:lnTo>
                  <a:pt x="1988058" y="0"/>
                </a:lnTo>
                <a:lnTo>
                  <a:pt x="1745742" y="0"/>
                </a:lnTo>
                <a:lnTo>
                  <a:pt x="1739645" y="6095"/>
                </a:lnTo>
                <a:lnTo>
                  <a:pt x="1739645" y="228599"/>
                </a:lnTo>
                <a:lnTo>
                  <a:pt x="1752600" y="228599"/>
                </a:lnTo>
                <a:lnTo>
                  <a:pt x="1752600" y="25907"/>
                </a:lnTo>
                <a:lnTo>
                  <a:pt x="1765554" y="12953"/>
                </a:lnTo>
                <a:lnTo>
                  <a:pt x="1765554" y="25907"/>
                </a:lnTo>
                <a:lnTo>
                  <a:pt x="1968245" y="25907"/>
                </a:lnTo>
                <a:lnTo>
                  <a:pt x="1968245" y="12953"/>
                </a:lnTo>
                <a:lnTo>
                  <a:pt x="1981200" y="25907"/>
                </a:lnTo>
                <a:lnTo>
                  <a:pt x="1981200" y="228599"/>
                </a:lnTo>
                <a:lnTo>
                  <a:pt x="1994154" y="228599"/>
                </a:lnTo>
                <a:close/>
              </a:path>
              <a:path w="3505200" h="254634">
                <a:moveTo>
                  <a:pt x="1765554" y="248411"/>
                </a:moveTo>
                <a:lnTo>
                  <a:pt x="1765554" y="25907"/>
                </a:lnTo>
                <a:lnTo>
                  <a:pt x="1752600" y="25907"/>
                </a:lnTo>
                <a:lnTo>
                  <a:pt x="1752600" y="228599"/>
                </a:lnTo>
                <a:lnTo>
                  <a:pt x="1739645" y="241553"/>
                </a:lnTo>
                <a:lnTo>
                  <a:pt x="1739645" y="254507"/>
                </a:lnTo>
                <a:lnTo>
                  <a:pt x="1759458" y="254507"/>
                </a:lnTo>
                <a:lnTo>
                  <a:pt x="1765554" y="248411"/>
                </a:lnTo>
                <a:close/>
              </a:path>
              <a:path w="3505200" h="254634">
                <a:moveTo>
                  <a:pt x="1765554" y="25907"/>
                </a:moveTo>
                <a:lnTo>
                  <a:pt x="1765554" y="12953"/>
                </a:lnTo>
                <a:lnTo>
                  <a:pt x="1752600" y="25907"/>
                </a:lnTo>
                <a:lnTo>
                  <a:pt x="1765554" y="25907"/>
                </a:lnTo>
                <a:close/>
              </a:path>
              <a:path w="3505200" h="254634">
                <a:moveTo>
                  <a:pt x="1981200" y="25907"/>
                </a:moveTo>
                <a:lnTo>
                  <a:pt x="1968245" y="12953"/>
                </a:lnTo>
                <a:lnTo>
                  <a:pt x="1968245" y="25907"/>
                </a:lnTo>
                <a:lnTo>
                  <a:pt x="1981200" y="25907"/>
                </a:lnTo>
                <a:close/>
              </a:path>
              <a:path w="3505200" h="254634">
                <a:moveTo>
                  <a:pt x="1994154" y="254507"/>
                </a:moveTo>
                <a:lnTo>
                  <a:pt x="1994154" y="241553"/>
                </a:lnTo>
                <a:lnTo>
                  <a:pt x="1981200" y="228599"/>
                </a:lnTo>
                <a:lnTo>
                  <a:pt x="1981200" y="25907"/>
                </a:lnTo>
                <a:lnTo>
                  <a:pt x="1968245" y="25907"/>
                </a:lnTo>
                <a:lnTo>
                  <a:pt x="1968245" y="248411"/>
                </a:lnTo>
                <a:lnTo>
                  <a:pt x="1974342" y="254507"/>
                </a:lnTo>
                <a:lnTo>
                  <a:pt x="1994154" y="254507"/>
                </a:lnTo>
                <a:close/>
              </a:path>
              <a:path w="3505200" h="254634">
                <a:moveTo>
                  <a:pt x="2133600" y="228599"/>
                </a:moveTo>
                <a:lnTo>
                  <a:pt x="1981200" y="228599"/>
                </a:lnTo>
                <a:lnTo>
                  <a:pt x="1994154" y="241553"/>
                </a:lnTo>
                <a:lnTo>
                  <a:pt x="1994154" y="254507"/>
                </a:lnTo>
                <a:lnTo>
                  <a:pt x="2120646" y="254507"/>
                </a:lnTo>
                <a:lnTo>
                  <a:pt x="2120646" y="241553"/>
                </a:lnTo>
                <a:lnTo>
                  <a:pt x="2133600" y="228599"/>
                </a:lnTo>
                <a:close/>
              </a:path>
              <a:path w="3505200" h="254634">
                <a:moveTo>
                  <a:pt x="3505200" y="25907"/>
                </a:moveTo>
                <a:lnTo>
                  <a:pt x="3505200" y="0"/>
                </a:lnTo>
                <a:lnTo>
                  <a:pt x="2126742" y="0"/>
                </a:lnTo>
                <a:lnTo>
                  <a:pt x="2120646" y="6095"/>
                </a:lnTo>
                <a:lnTo>
                  <a:pt x="2120646" y="228599"/>
                </a:lnTo>
                <a:lnTo>
                  <a:pt x="2133600" y="228599"/>
                </a:lnTo>
                <a:lnTo>
                  <a:pt x="2133600" y="25907"/>
                </a:lnTo>
                <a:lnTo>
                  <a:pt x="2146554" y="12953"/>
                </a:lnTo>
                <a:lnTo>
                  <a:pt x="2146554" y="25907"/>
                </a:lnTo>
                <a:lnTo>
                  <a:pt x="3505200" y="25907"/>
                </a:lnTo>
                <a:close/>
              </a:path>
              <a:path w="3505200" h="254634">
                <a:moveTo>
                  <a:pt x="2146554" y="248411"/>
                </a:moveTo>
                <a:lnTo>
                  <a:pt x="2146554" y="25907"/>
                </a:lnTo>
                <a:lnTo>
                  <a:pt x="2133600" y="25907"/>
                </a:lnTo>
                <a:lnTo>
                  <a:pt x="2133600" y="228599"/>
                </a:lnTo>
                <a:lnTo>
                  <a:pt x="2120646" y="241553"/>
                </a:lnTo>
                <a:lnTo>
                  <a:pt x="2120646" y="254507"/>
                </a:lnTo>
                <a:lnTo>
                  <a:pt x="2140458" y="254507"/>
                </a:lnTo>
                <a:lnTo>
                  <a:pt x="2146554" y="248411"/>
                </a:lnTo>
                <a:close/>
              </a:path>
              <a:path w="3505200" h="254634">
                <a:moveTo>
                  <a:pt x="2146554" y="25907"/>
                </a:moveTo>
                <a:lnTo>
                  <a:pt x="2146554" y="12953"/>
                </a:lnTo>
                <a:lnTo>
                  <a:pt x="2133600" y="25907"/>
                </a:lnTo>
                <a:lnTo>
                  <a:pt x="2146554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853573" y="1487677"/>
            <a:ext cx="8541385" cy="6045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0"/>
              </a:spcBef>
            </a:pPr>
            <a:r>
              <a:rPr sz="2000" b="1" spc="-5" dirty="0">
                <a:latin typeface="Arial"/>
                <a:cs typeface="Arial"/>
              </a:rPr>
              <a:t>A </a:t>
            </a:r>
            <a:r>
              <a:rPr sz="2000" b="1" i="1" spc="-5" dirty="0">
                <a:latin typeface="Arial"/>
                <a:cs typeface="Arial"/>
              </a:rPr>
              <a:t>latch </a:t>
            </a:r>
            <a:r>
              <a:rPr sz="2000" b="1" spc="-5" dirty="0">
                <a:latin typeface="Arial"/>
                <a:cs typeface="Arial"/>
              </a:rPr>
              <a:t>is a </a:t>
            </a:r>
            <a:r>
              <a:rPr sz="2000" b="1" spc="-10" dirty="0">
                <a:latin typeface="Arial"/>
                <a:cs typeface="Arial"/>
              </a:rPr>
              <a:t>storage elements </a:t>
            </a:r>
            <a:r>
              <a:rPr sz="2000" b="1" spc="-5" dirty="0">
                <a:latin typeface="Arial"/>
                <a:cs typeface="Arial"/>
              </a:rPr>
              <a:t>that operate with </a:t>
            </a:r>
            <a:r>
              <a:rPr sz="2000" b="1" i="1" spc="-10" dirty="0">
                <a:latin typeface="Arial"/>
                <a:cs typeface="Arial"/>
              </a:rPr>
              <a:t>signal </a:t>
            </a:r>
            <a:r>
              <a:rPr sz="2000" b="1" i="1" spc="-5" dirty="0">
                <a:latin typeface="Arial"/>
                <a:cs typeface="Arial"/>
              </a:rPr>
              <a:t>levels </a:t>
            </a:r>
            <a:r>
              <a:rPr sz="2000" b="1" spc="-5" dirty="0">
                <a:latin typeface="Arial"/>
                <a:cs typeface="Arial"/>
              </a:rPr>
              <a:t>(not </a:t>
            </a:r>
            <a:r>
              <a:rPr sz="2000" b="1" spc="-10" dirty="0">
                <a:latin typeface="Arial"/>
                <a:cs typeface="Arial"/>
              </a:rPr>
              <a:t>signal  transition)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76442" y="3095713"/>
            <a:ext cx="8699742" cy="196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948304" y="4093717"/>
            <a:ext cx="266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Q’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2804" y="4114292"/>
            <a:ext cx="266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Q’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73860" y="3034545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Q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73860" y="4085351"/>
            <a:ext cx="266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Q’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05636" y="4822697"/>
            <a:ext cx="193040" cy="805180"/>
          </a:xfrm>
          <a:custGeom>
            <a:avLst/>
            <a:gdLst/>
            <a:ahLst/>
            <a:cxnLst/>
            <a:rect l="l" t="t" r="r" b="b"/>
            <a:pathLst>
              <a:path w="193040" h="805179">
                <a:moveTo>
                  <a:pt x="37548" y="749394"/>
                </a:moveTo>
                <a:lnTo>
                  <a:pt x="19811" y="700278"/>
                </a:lnTo>
                <a:lnTo>
                  <a:pt x="17525" y="694944"/>
                </a:lnTo>
                <a:lnTo>
                  <a:pt x="12191" y="692658"/>
                </a:lnTo>
                <a:lnTo>
                  <a:pt x="7619" y="694182"/>
                </a:lnTo>
                <a:lnTo>
                  <a:pt x="2285" y="695706"/>
                </a:lnTo>
                <a:lnTo>
                  <a:pt x="0" y="701802"/>
                </a:lnTo>
                <a:lnTo>
                  <a:pt x="1523" y="706374"/>
                </a:lnTo>
                <a:lnTo>
                  <a:pt x="31241" y="787940"/>
                </a:lnTo>
                <a:lnTo>
                  <a:pt x="31241" y="784098"/>
                </a:lnTo>
                <a:lnTo>
                  <a:pt x="37548" y="749394"/>
                </a:lnTo>
                <a:close/>
              </a:path>
              <a:path w="193040" h="805179">
                <a:moveTo>
                  <a:pt x="44187" y="767780"/>
                </a:moveTo>
                <a:lnTo>
                  <a:pt x="37548" y="749394"/>
                </a:lnTo>
                <a:lnTo>
                  <a:pt x="31241" y="784098"/>
                </a:lnTo>
                <a:lnTo>
                  <a:pt x="33527" y="784555"/>
                </a:lnTo>
                <a:lnTo>
                  <a:pt x="33527" y="780288"/>
                </a:lnTo>
                <a:lnTo>
                  <a:pt x="44187" y="767780"/>
                </a:lnTo>
                <a:close/>
              </a:path>
              <a:path w="193040" h="805179">
                <a:moveTo>
                  <a:pt x="108965" y="721614"/>
                </a:moveTo>
                <a:lnTo>
                  <a:pt x="108203" y="715518"/>
                </a:lnTo>
                <a:lnTo>
                  <a:pt x="104393" y="711708"/>
                </a:lnTo>
                <a:lnTo>
                  <a:pt x="100583" y="708660"/>
                </a:lnTo>
                <a:lnTo>
                  <a:pt x="94487" y="708660"/>
                </a:lnTo>
                <a:lnTo>
                  <a:pt x="90677" y="713232"/>
                </a:lnTo>
                <a:lnTo>
                  <a:pt x="56595" y="753222"/>
                </a:lnTo>
                <a:lnTo>
                  <a:pt x="50291" y="787908"/>
                </a:lnTo>
                <a:lnTo>
                  <a:pt x="31241" y="784098"/>
                </a:lnTo>
                <a:lnTo>
                  <a:pt x="31241" y="787940"/>
                </a:lnTo>
                <a:lnTo>
                  <a:pt x="37337" y="804672"/>
                </a:lnTo>
                <a:lnTo>
                  <a:pt x="105155" y="725424"/>
                </a:lnTo>
                <a:lnTo>
                  <a:pt x="108965" y="721614"/>
                </a:lnTo>
                <a:close/>
              </a:path>
              <a:path w="193040" h="805179">
                <a:moveTo>
                  <a:pt x="49529" y="782574"/>
                </a:moveTo>
                <a:lnTo>
                  <a:pt x="44187" y="767780"/>
                </a:lnTo>
                <a:lnTo>
                  <a:pt x="33527" y="780288"/>
                </a:lnTo>
                <a:lnTo>
                  <a:pt x="49529" y="782574"/>
                </a:lnTo>
                <a:close/>
              </a:path>
              <a:path w="193040" h="805179">
                <a:moveTo>
                  <a:pt x="49529" y="787755"/>
                </a:moveTo>
                <a:lnTo>
                  <a:pt x="49529" y="782574"/>
                </a:lnTo>
                <a:lnTo>
                  <a:pt x="33527" y="780288"/>
                </a:lnTo>
                <a:lnTo>
                  <a:pt x="33527" y="784555"/>
                </a:lnTo>
                <a:lnTo>
                  <a:pt x="49529" y="787755"/>
                </a:lnTo>
                <a:close/>
              </a:path>
              <a:path w="193040" h="805179">
                <a:moveTo>
                  <a:pt x="192785" y="3809"/>
                </a:moveTo>
                <a:lnTo>
                  <a:pt x="173735" y="0"/>
                </a:lnTo>
                <a:lnTo>
                  <a:pt x="37548" y="749394"/>
                </a:lnTo>
                <a:lnTo>
                  <a:pt x="44187" y="767780"/>
                </a:lnTo>
                <a:lnTo>
                  <a:pt x="56595" y="753222"/>
                </a:lnTo>
                <a:lnTo>
                  <a:pt x="192785" y="3809"/>
                </a:lnTo>
                <a:close/>
              </a:path>
              <a:path w="193040" h="805179">
                <a:moveTo>
                  <a:pt x="56595" y="753222"/>
                </a:moveTo>
                <a:lnTo>
                  <a:pt x="44187" y="767780"/>
                </a:lnTo>
                <a:lnTo>
                  <a:pt x="49529" y="782574"/>
                </a:lnTo>
                <a:lnTo>
                  <a:pt x="49529" y="787755"/>
                </a:lnTo>
                <a:lnTo>
                  <a:pt x="50291" y="787908"/>
                </a:lnTo>
                <a:lnTo>
                  <a:pt x="56595" y="75322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853573" y="2214626"/>
            <a:ext cx="2814320" cy="11277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spc="-1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set </a:t>
            </a:r>
            <a:r>
              <a:rPr sz="1800" dirty="0">
                <a:latin typeface="Arial"/>
                <a:cs typeface="Arial"/>
              </a:rPr>
              <a:t>Q=1; </a:t>
            </a:r>
            <a:r>
              <a:rPr sz="1800" spc="-5" dirty="0">
                <a:latin typeface="Arial"/>
                <a:cs typeface="Arial"/>
              </a:rPr>
              <a:t>S=1 and R=0  </a:t>
            </a:r>
            <a:r>
              <a:rPr sz="1800" spc="-100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reset Q=0; S=0 </a:t>
            </a:r>
            <a:r>
              <a:rPr sz="1800" spc="-5" dirty="0">
                <a:latin typeface="Arial"/>
                <a:cs typeface="Arial"/>
              </a:rPr>
              <a:t>and R=1  </a:t>
            </a:r>
            <a:r>
              <a:rPr sz="1800" spc="-10" dirty="0">
                <a:latin typeface="Arial"/>
                <a:cs typeface="Arial"/>
              </a:rPr>
              <a:t>Avoid </a:t>
            </a:r>
            <a:r>
              <a:rPr sz="1800" dirty="0">
                <a:latin typeface="Arial"/>
                <a:cs typeface="Arial"/>
              </a:rPr>
              <a:t>both inputs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‘1’</a:t>
            </a:r>
          </a:p>
          <a:p>
            <a:pPr marR="520700" algn="r">
              <a:lnSpc>
                <a:spcPct val="100000"/>
              </a:lnSpc>
              <a:spcBef>
                <a:spcPts val="450"/>
              </a:spcBef>
            </a:pPr>
            <a:r>
              <a:rPr sz="1800" b="1" dirty="0">
                <a:latin typeface="Arial"/>
                <a:cs typeface="Arial"/>
              </a:rPr>
              <a:t>Q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12825" y="2146800"/>
            <a:ext cx="2814320" cy="12166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spc="-1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set </a:t>
            </a:r>
            <a:r>
              <a:rPr sz="1800" dirty="0">
                <a:latin typeface="Arial"/>
                <a:cs typeface="Arial"/>
              </a:rPr>
              <a:t>Q=1; </a:t>
            </a:r>
            <a:r>
              <a:rPr sz="1800" spc="-5" dirty="0">
                <a:latin typeface="Arial"/>
                <a:cs typeface="Arial"/>
              </a:rPr>
              <a:t>S=0 and R=1  </a:t>
            </a:r>
            <a:r>
              <a:rPr sz="1800" spc="-100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reset Q=0; S=1 </a:t>
            </a:r>
            <a:r>
              <a:rPr sz="1800" spc="-5" dirty="0">
                <a:latin typeface="Arial"/>
                <a:cs typeface="Arial"/>
              </a:rPr>
              <a:t>and R=0  </a:t>
            </a:r>
            <a:r>
              <a:rPr sz="1800" spc="-10" dirty="0">
                <a:latin typeface="Arial"/>
                <a:cs typeface="Arial"/>
              </a:rPr>
              <a:t>Avoid </a:t>
            </a:r>
            <a:r>
              <a:rPr sz="1800" dirty="0">
                <a:latin typeface="Arial"/>
                <a:cs typeface="Arial"/>
              </a:rPr>
              <a:t>both inputs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‘0’</a:t>
            </a:r>
          </a:p>
          <a:p>
            <a:pPr marR="505459" algn="r">
              <a:lnSpc>
                <a:spcPct val="100000"/>
              </a:lnSpc>
              <a:spcBef>
                <a:spcPts val="1150"/>
              </a:spcBef>
            </a:pPr>
            <a:r>
              <a:rPr sz="1800" b="1" dirty="0">
                <a:latin typeface="Arial"/>
                <a:cs typeface="Arial"/>
              </a:rPr>
              <a:t>Q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21998" y="5113273"/>
            <a:ext cx="2274570" cy="182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example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waveforms:</a:t>
            </a:r>
            <a:endParaRPr sz="1800" dirty="0">
              <a:latin typeface="Arial"/>
              <a:cs typeface="Arial"/>
            </a:endParaRPr>
          </a:p>
          <a:p>
            <a:pPr marL="88265" marR="1885314">
              <a:lnSpc>
                <a:spcPct val="180000"/>
              </a:lnSpc>
              <a:spcBef>
                <a:spcPts val="310"/>
              </a:spcBef>
            </a:pPr>
            <a:r>
              <a:rPr sz="1800" b="1" spc="-5" dirty="0">
                <a:latin typeface="Arial"/>
                <a:cs typeface="Arial"/>
              </a:rPr>
              <a:t>En  </a:t>
            </a:r>
            <a:r>
              <a:rPr sz="1800" b="1" dirty="0">
                <a:latin typeface="Arial"/>
                <a:cs typeface="Arial"/>
              </a:rPr>
              <a:t>D  Q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280295" y="1936242"/>
            <a:ext cx="2295144" cy="2137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072767" y="1668271"/>
            <a:ext cx="1178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R=1 </a:t>
            </a:r>
            <a:r>
              <a:rPr sz="2400" b="1" spc="-5" dirty="0">
                <a:latin typeface="Symbol"/>
                <a:cs typeface="Symbol"/>
              </a:rPr>
              <a:t>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0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1766" y="1361947"/>
            <a:ext cx="26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Q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2767" y="4106671"/>
            <a:ext cx="1127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S=1 </a:t>
            </a:r>
            <a:r>
              <a:rPr sz="2400" b="1" spc="-5" dirty="0">
                <a:latin typeface="Symbol"/>
                <a:cs typeface="Symbol"/>
              </a:rPr>
              <a:t>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0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89439" y="1639823"/>
            <a:ext cx="3048000" cy="488950"/>
          </a:xfrm>
          <a:custGeom>
            <a:avLst/>
            <a:gdLst/>
            <a:ahLst/>
            <a:cxnLst/>
            <a:rect l="l" t="t" r="r" b="b"/>
            <a:pathLst>
              <a:path w="3048000" h="488950">
                <a:moveTo>
                  <a:pt x="2973634" y="446158"/>
                </a:moveTo>
                <a:lnTo>
                  <a:pt x="762" y="0"/>
                </a:lnTo>
                <a:lnTo>
                  <a:pt x="0" y="9906"/>
                </a:lnTo>
                <a:lnTo>
                  <a:pt x="2972245" y="455325"/>
                </a:lnTo>
                <a:lnTo>
                  <a:pt x="2973634" y="446158"/>
                </a:lnTo>
                <a:close/>
              </a:path>
              <a:path w="3048000" h="488950">
                <a:moveTo>
                  <a:pt x="2986278" y="482151"/>
                </a:moveTo>
                <a:lnTo>
                  <a:pt x="2986278" y="448055"/>
                </a:lnTo>
                <a:lnTo>
                  <a:pt x="2984754" y="457199"/>
                </a:lnTo>
                <a:lnTo>
                  <a:pt x="2972245" y="455325"/>
                </a:lnTo>
                <a:lnTo>
                  <a:pt x="2967228" y="488441"/>
                </a:lnTo>
                <a:lnTo>
                  <a:pt x="2986278" y="482151"/>
                </a:lnTo>
                <a:close/>
              </a:path>
              <a:path w="3048000" h="488950">
                <a:moveTo>
                  <a:pt x="2986278" y="448055"/>
                </a:moveTo>
                <a:lnTo>
                  <a:pt x="2973634" y="446158"/>
                </a:lnTo>
                <a:lnTo>
                  <a:pt x="2972245" y="455325"/>
                </a:lnTo>
                <a:lnTo>
                  <a:pt x="2984754" y="457199"/>
                </a:lnTo>
                <a:lnTo>
                  <a:pt x="2986278" y="448055"/>
                </a:lnTo>
                <a:close/>
              </a:path>
              <a:path w="3048000" h="488950">
                <a:moveTo>
                  <a:pt x="3048000" y="461771"/>
                </a:moveTo>
                <a:lnTo>
                  <a:pt x="2978658" y="413003"/>
                </a:lnTo>
                <a:lnTo>
                  <a:pt x="2973634" y="446158"/>
                </a:lnTo>
                <a:lnTo>
                  <a:pt x="2986278" y="448055"/>
                </a:lnTo>
                <a:lnTo>
                  <a:pt x="2986278" y="482151"/>
                </a:lnTo>
                <a:lnTo>
                  <a:pt x="3048000" y="4617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288677" y="3829811"/>
            <a:ext cx="3049270" cy="563245"/>
          </a:xfrm>
          <a:custGeom>
            <a:avLst/>
            <a:gdLst/>
            <a:ahLst/>
            <a:cxnLst/>
            <a:rect l="l" t="t" r="r" b="b"/>
            <a:pathLst>
              <a:path w="3049270" h="563245">
                <a:moveTo>
                  <a:pt x="2974955" y="42502"/>
                </a:moveTo>
                <a:lnTo>
                  <a:pt x="2973296" y="33378"/>
                </a:lnTo>
                <a:lnTo>
                  <a:pt x="0" y="553212"/>
                </a:lnTo>
                <a:lnTo>
                  <a:pt x="2286" y="563118"/>
                </a:lnTo>
                <a:lnTo>
                  <a:pt x="2974955" y="42502"/>
                </a:lnTo>
                <a:close/>
              </a:path>
              <a:path w="3049270" h="563245">
                <a:moveTo>
                  <a:pt x="3048762" y="24384"/>
                </a:moveTo>
                <a:lnTo>
                  <a:pt x="2967228" y="0"/>
                </a:lnTo>
                <a:lnTo>
                  <a:pt x="2973296" y="33378"/>
                </a:lnTo>
                <a:lnTo>
                  <a:pt x="2985516" y="31242"/>
                </a:lnTo>
                <a:lnTo>
                  <a:pt x="2987040" y="40386"/>
                </a:lnTo>
                <a:lnTo>
                  <a:pt x="2987040" y="70848"/>
                </a:lnTo>
                <a:lnTo>
                  <a:pt x="3048762" y="24384"/>
                </a:lnTo>
                <a:close/>
              </a:path>
              <a:path w="3049270" h="563245">
                <a:moveTo>
                  <a:pt x="2987040" y="40386"/>
                </a:moveTo>
                <a:lnTo>
                  <a:pt x="2985516" y="31242"/>
                </a:lnTo>
                <a:lnTo>
                  <a:pt x="2973296" y="33378"/>
                </a:lnTo>
                <a:lnTo>
                  <a:pt x="2974955" y="42502"/>
                </a:lnTo>
                <a:lnTo>
                  <a:pt x="2987040" y="40386"/>
                </a:lnTo>
                <a:close/>
              </a:path>
              <a:path w="3049270" h="563245">
                <a:moveTo>
                  <a:pt x="2987040" y="70848"/>
                </a:moveTo>
                <a:lnTo>
                  <a:pt x="2987040" y="40386"/>
                </a:lnTo>
                <a:lnTo>
                  <a:pt x="2974955" y="42502"/>
                </a:lnTo>
                <a:lnTo>
                  <a:pt x="2980944" y="75438"/>
                </a:lnTo>
                <a:lnTo>
                  <a:pt x="2987040" y="708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6486016" y="2482595"/>
            <a:ext cx="537210" cy="993140"/>
          </a:xfrm>
          <a:custGeom>
            <a:avLst/>
            <a:gdLst/>
            <a:ahLst/>
            <a:cxnLst/>
            <a:rect l="l" t="t" r="r" b="b"/>
            <a:pathLst>
              <a:path w="537209" h="993139">
                <a:moveTo>
                  <a:pt x="505425" y="69589"/>
                </a:moveTo>
                <a:lnTo>
                  <a:pt x="497007" y="65093"/>
                </a:lnTo>
                <a:lnTo>
                  <a:pt x="0" y="989076"/>
                </a:lnTo>
                <a:lnTo>
                  <a:pt x="8381" y="992886"/>
                </a:lnTo>
                <a:lnTo>
                  <a:pt x="505425" y="69589"/>
                </a:lnTo>
                <a:close/>
              </a:path>
              <a:path w="537209" h="993139">
                <a:moveTo>
                  <a:pt x="537209" y="0"/>
                </a:moveTo>
                <a:lnTo>
                  <a:pt x="467867" y="49530"/>
                </a:lnTo>
                <a:lnTo>
                  <a:pt x="497007" y="65093"/>
                </a:lnTo>
                <a:lnTo>
                  <a:pt x="502919" y="54102"/>
                </a:lnTo>
                <a:lnTo>
                  <a:pt x="511301" y="58674"/>
                </a:lnTo>
                <a:lnTo>
                  <a:pt x="511301" y="72727"/>
                </a:lnTo>
                <a:lnTo>
                  <a:pt x="534923" y="85344"/>
                </a:lnTo>
                <a:lnTo>
                  <a:pt x="537209" y="0"/>
                </a:lnTo>
                <a:close/>
              </a:path>
              <a:path w="537209" h="993139">
                <a:moveTo>
                  <a:pt x="511301" y="58674"/>
                </a:moveTo>
                <a:lnTo>
                  <a:pt x="502919" y="54102"/>
                </a:lnTo>
                <a:lnTo>
                  <a:pt x="497007" y="65093"/>
                </a:lnTo>
                <a:lnTo>
                  <a:pt x="505425" y="69589"/>
                </a:lnTo>
                <a:lnTo>
                  <a:pt x="511301" y="58674"/>
                </a:lnTo>
                <a:close/>
              </a:path>
              <a:path w="537209" h="993139">
                <a:moveTo>
                  <a:pt x="511301" y="72727"/>
                </a:moveTo>
                <a:lnTo>
                  <a:pt x="511301" y="58674"/>
                </a:lnTo>
                <a:lnTo>
                  <a:pt x="505425" y="69589"/>
                </a:lnTo>
                <a:lnTo>
                  <a:pt x="511301" y="72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6409816" y="2404110"/>
            <a:ext cx="613410" cy="993140"/>
          </a:xfrm>
          <a:custGeom>
            <a:avLst/>
            <a:gdLst/>
            <a:ahLst/>
            <a:cxnLst/>
            <a:rect l="l" t="t" r="r" b="b"/>
            <a:pathLst>
              <a:path w="613409" h="993139">
                <a:moveTo>
                  <a:pt x="577952" y="925929"/>
                </a:moveTo>
                <a:lnTo>
                  <a:pt x="8382" y="0"/>
                </a:lnTo>
                <a:lnTo>
                  <a:pt x="0" y="5334"/>
                </a:lnTo>
                <a:lnTo>
                  <a:pt x="569495" y="931141"/>
                </a:lnTo>
                <a:lnTo>
                  <a:pt x="577952" y="925929"/>
                </a:lnTo>
                <a:close/>
              </a:path>
              <a:path w="613409" h="993139">
                <a:moveTo>
                  <a:pt x="584454" y="975207"/>
                </a:moveTo>
                <a:lnTo>
                  <a:pt x="584454" y="936497"/>
                </a:lnTo>
                <a:lnTo>
                  <a:pt x="576072" y="941832"/>
                </a:lnTo>
                <a:lnTo>
                  <a:pt x="569495" y="931141"/>
                </a:lnTo>
                <a:lnTo>
                  <a:pt x="541020" y="948690"/>
                </a:lnTo>
                <a:lnTo>
                  <a:pt x="584454" y="975207"/>
                </a:lnTo>
                <a:close/>
              </a:path>
              <a:path w="613409" h="993139">
                <a:moveTo>
                  <a:pt x="584454" y="936497"/>
                </a:moveTo>
                <a:lnTo>
                  <a:pt x="577952" y="925929"/>
                </a:lnTo>
                <a:lnTo>
                  <a:pt x="569495" y="931141"/>
                </a:lnTo>
                <a:lnTo>
                  <a:pt x="576072" y="941832"/>
                </a:lnTo>
                <a:lnTo>
                  <a:pt x="584454" y="936497"/>
                </a:lnTo>
                <a:close/>
              </a:path>
              <a:path w="613409" h="993139">
                <a:moveTo>
                  <a:pt x="613410" y="992886"/>
                </a:moveTo>
                <a:lnTo>
                  <a:pt x="606552" y="908304"/>
                </a:lnTo>
                <a:lnTo>
                  <a:pt x="577952" y="925929"/>
                </a:lnTo>
                <a:lnTo>
                  <a:pt x="584454" y="936497"/>
                </a:lnTo>
                <a:lnTo>
                  <a:pt x="584454" y="975207"/>
                </a:lnTo>
                <a:lnTo>
                  <a:pt x="613410" y="9928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7019417" y="2482595"/>
            <a:ext cx="537210" cy="917575"/>
          </a:xfrm>
          <a:custGeom>
            <a:avLst/>
            <a:gdLst/>
            <a:ahLst/>
            <a:cxnLst/>
            <a:rect l="l" t="t" r="r" b="b"/>
            <a:pathLst>
              <a:path w="537209" h="917575">
                <a:moveTo>
                  <a:pt x="503425" y="68802"/>
                </a:moveTo>
                <a:lnTo>
                  <a:pt x="494842" y="63812"/>
                </a:lnTo>
                <a:lnTo>
                  <a:pt x="0" y="912114"/>
                </a:lnTo>
                <a:lnTo>
                  <a:pt x="8381" y="917448"/>
                </a:lnTo>
                <a:lnTo>
                  <a:pt x="503425" y="68802"/>
                </a:lnTo>
                <a:close/>
              </a:path>
              <a:path w="537209" h="917575">
                <a:moveTo>
                  <a:pt x="537209" y="0"/>
                </a:moveTo>
                <a:lnTo>
                  <a:pt x="466343" y="47244"/>
                </a:lnTo>
                <a:lnTo>
                  <a:pt x="494842" y="63812"/>
                </a:lnTo>
                <a:lnTo>
                  <a:pt x="501395" y="52578"/>
                </a:lnTo>
                <a:lnTo>
                  <a:pt x="509777" y="57912"/>
                </a:lnTo>
                <a:lnTo>
                  <a:pt x="509777" y="72496"/>
                </a:lnTo>
                <a:lnTo>
                  <a:pt x="531875" y="85344"/>
                </a:lnTo>
                <a:lnTo>
                  <a:pt x="537209" y="0"/>
                </a:lnTo>
                <a:close/>
              </a:path>
              <a:path w="537209" h="917575">
                <a:moveTo>
                  <a:pt x="509777" y="57912"/>
                </a:moveTo>
                <a:lnTo>
                  <a:pt x="501395" y="52578"/>
                </a:lnTo>
                <a:lnTo>
                  <a:pt x="494842" y="63812"/>
                </a:lnTo>
                <a:lnTo>
                  <a:pt x="503425" y="68802"/>
                </a:lnTo>
                <a:lnTo>
                  <a:pt x="509777" y="57912"/>
                </a:lnTo>
                <a:close/>
              </a:path>
              <a:path w="537209" h="917575">
                <a:moveTo>
                  <a:pt x="509777" y="72496"/>
                </a:moveTo>
                <a:lnTo>
                  <a:pt x="509777" y="57912"/>
                </a:lnTo>
                <a:lnTo>
                  <a:pt x="503425" y="68802"/>
                </a:lnTo>
                <a:lnTo>
                  <a:pt x="509777" y="72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019417" y="2481072"/>
            <a:ext cx="464184" cy="992505"/>
          </a:xfrm>
          <a:custGeom>
            <a:avLst/>
            <a:gdLst/>
            <a:ahLst/>
            <a:cxnLst/>
            <a:rect l="l" t="t" r="r" b="b"/>
            <a:pathLst>
              <a:path w="464184" h="992504">
                <a:moveTo>
                  <a:pt x="433759" y="921525"/>
                </a:moveTo>
                <a:lnTo>
                  <a:pt x="8381" y="0"/>
                </a:lnTo>
                <a:lnTo>
                  <a:pt x="0" y="3810"/>
                </a:lnTo>
                <a:lnTo>
                  <a:pt x="425399" y="925384"/>
                </a:lnTo>
                <a:lnTo>
                  <a:pt x="433759" y="921525"/>
                </a:lnTo>
                <a:close/>
              </a:path>
              <a:path w="464184" h="992504">
                <a:moveTo>
                  <a:pt x="438911" y="974598"/>
                </a:moveTo>
                <a:lnTo>
                  <a:pt x="438911" y="932688"/>
                </a:lnTo>
                <a:lnTo>
                  <a:pt x="430529" y="936497"/>
                </a:lnTo>
                <a:lnTo>
                  <a:pt x="425399" y="925384"/>
                </a:lnTo>
                <a:lnTo>
                  <a:pt x="394715" y="939546"/>
                </a:lnTo>
                <a:lnTo>
                  <a:pt x="438911" y="974598"/>
                </a:lnTo>
                <a:close/>
              </a:path>
              <a:path w="464184" h="992504">
                <a:moveTo>
                  <a:pt x="438911" y="932688"/>
                </a:moveTo>
                <a:lnTo>
                  <a:pt x="433759" y="921525"/>
                </a:lnTo>
                <a:lnTo>
                  <a:pt x="425399" y="925384"/>
                </a:lnTo>
                <a:lnTo>
                  <a:pt x="430529" y="936497"/>
                </a:lnTo>
                <a:lnTo>
                  <a:pt x="438911" y="932688"/>
                </a:lnTo>
                <a:close/>
              </a:path>
              <a:path w="464184" h="992504">
                <a:moveTo>
                  <a:pt x="464057" y="907541"/>
                </a:moveTo>
                <a:lnTo>
                  <a:pt x="433759" y="921525"/>
                </a:lnTo>
                <a:lnTo>
                  <a:pt x="438911" y="932688"/>
                </a:lnTo>
                <a:lnTo>
                  <a:pt x="438911" y="974598"/>
                </a:lnTo>
                <a:lnTo>
                  <a:pt x="461009" y="992124"/>
                </a:lnTo>
                <a:lnTo>
                  <a:pt x="464057" y="907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7629017" y="2482595"/>
            <a:ext cx="464184" cy="993140"/>
          </a:xfrm>
          <a:custGeom>
            <a:avLst/>
            <a:gdLst/>
            <a:ahLst/>
            <a:cxnLst/>
            <a:rect l="l" t="t" r="r" b="b"/>
            <a:pathLst>
              <a:path w="464184" h="993139">
                <a:moveTo>
                  <a:pt x="433759" y="71360"/>
                </a:moveTo>
                <a:lnTo>
                  <a:pt x="425399" y="67501"/>
                </a:lnTo>
                <a:lnTo>
                  <a:pt x="0" y="989076"/>
                </a:lnTo>
                <a:lnTo>
                  <a:pt x="8381" y="992886"/>
                </a:lnTo>
                <a:lnTo>
                  <a:pt x="433759" y="71360"/>
                </a:lnTo>
                <a:close/>
              </a:path>
              <a:path w="464184" h="993139">
                <a:moveTo>
                  <a:pt x="464057" y="85344"/>
                </a:moveTo>
                <a:lnTo>
                  <a:pt x="461009" y="0"/>
                </a:lnTo>
                <a:lnTo>
                  <a:pt x="394715" y="53340"/>
                </a:lnTo>
                <a:lnTo>
                  <a:pt x="425399" y="67501"/>
                </a:lnTo>
                <a:lnTo>
                  <a:pt x="430529" y="56388"/>
                </a:lnTo>
                <a:lnTo>
                  <a:pt x="438911" y="60198"/>
                </a:lnTo>
                <a:lnTo>
                  <a:pt x="438911" y="73738"/>
                </a:lnTo>
                <a:lnTo>
                  <a:pt x="464057" y="85344"/>
                </a:lnTo>
                <a:close/>
              </a:path>
              <a:path w="464184" h="993139">
                <a:moveTo>
                  <a:pt x="438911" y="60198"/>
                </a:moveTo>
                <a:lnTo>
                  <a:pt x="430529" y="56388"/>
                </a:lnTo>
                <a:lnTo>
                  <a:pt x="425399" y="67501"/>
                </a:lnTo>
                <a:lnTo>
                  <a:pt x="433759" y="71360"/>
                </a:lnTo>
                <a:lnTo>
                  <a:pt x="438911" y="60198"/>
                </a:lnTo>
                <a:close/>
              </a:path>
              <a:path w="464184" h="993139">
                <a:moveTo>
                  <a:pt x="438911" y="73738"/>
                </a:moveTo>
                <a:lnTo>
                  <a:pt x="438911" y="60198"/>
                </a:lnTo>
                <a:lnTo>
                  <a:pt x="433759" y="71360"/>
                </a:lnTo>
                <a:lnTo>
                  <a:pt x="438911" y="737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7629017" y="2481072"/>
            <a:ext cx="464184" cy="992505"/>
          </a:xfrm>
          <a:custGeom>
            <a:avLst/>
            <a:gdLst/>
            <a:ahLst/>
            <a:cxnLst/>
            <a:rect l="l" t="t" r="r" b="b"/>
            <a:pathLst>
              <a:path w="464184" h="992504">
                <a:moveTo>
                  <a:pt x="433759" y="921525"/>
                </a:moveTo>
                <a:lnTo>
                  <a:pt x="8381" y="0"/>
                </a:lnTo>
                <a:lnTo>
                  <a:pt x="0" y="3810"/>
                </a:lnTo>
                <a:lnTo>
                  <a:pt x="425399" y="925384"/>
                </a:lnTo>
                <a:lnTo>
                  <a:pt x="433759" y="921525"/>
                </a:lnTo>
                <a:close/>
              </a:path>
              <a:path w="464184" h="992504">
                <a:moveTo>
                  <a:pt x="438911" y="974598"/>
                </a:moveTo>
                <a:lnTo>
                  <a:pt x="438911" y="932688"/>
                </a:lnTo>
                <a:lnTo>
                  <a:pt x="430529" y="936497"/>
                </a:lnTo>
                <a:lnTo>
                  <a:pt x="425399" y="925384"/>
                </a:lnTo>
                <a:lnTo>
                  <a:pt x="394715" y="939546"/>
                </a:lnTo>
                <a:lnTo>
                  <a:pt x="438911" y="974598"/>
                </a:lnTo>
                <a:close/>
              </a:path>
              <a:path w="464184" h="992504">
                <a:moveTo>
                  <a:pt x="438911" y="932688"/>
                </a:moveTo>
                <a:lnTo>
                  <a:pt x="433759" y="921525"/>
                </a:lnTo>
                <a:lnTo>
                  <a:pt x="425399" y="925384"/>
                </a:lnTo>
                <a:lnTo>
                  <a:pt x="430529" y="936497"/>
                </a:lnTo>
                <a:lnTo>
                  <a:pt x="438911" y="932688"/>
                </a:lnTo>
                <a:close/>
              </a:path>
              <a:path w="464184" h="992504">
                <a:moveTo>
                  <a:pt x="464057" y="907541"/>
                </a:moveTo>
                <a:lnTo>
                  <a:pt x="433759" y="921525"/>
                </a:lnTo>
                <a:lnTo>
                  <a:pt x="438911" y="932688"/>
                </a:lnTo>
                <a:lnTo>
                  <a:pt x="438911" y="974598"/>
                </a:lnTo>
                <a:lnTo>
                  <a:pt x="461009" y="992124"/>
                </a:lnTo>
                <a:lnTo>
                  <a:pt x="464057" y="907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8162417" y="2482595"/>
            <a:ext cx="537210" cy="841375"/>
          </a:xfrm>
          <a:custGeom>
            <a:avLst/>
            <a:gdLst/>
            <a:ahLst/>
            <a:cxnLst/>
            <a:rect l="l" t="t" r="r" b="b"/>
            <a:pathLst>
              <a:path w="537209" h="841375">
                <a:moveTo>
                  <a:pt x="500612" y="67205"/>
                </a:moveTo>
                <a:lnTo>
                  <a:pt x="492255" y="61833"/>
                </a:lnTo>
                <a:lnTo>
                  <a:pt x="0" y="835914"/>
                </a:lnTo>
                <a:lnTo>
                  <a:pt x="8381" y="841248"/>
                </a:lnTo>
                <a:lnTo>
                  <a:pt x="500612" y="67205"/>
                </a:lnTo>
                <a:close/>
              </a:path>
              <a:path w="537209" h="841375">
                <a:moveTo>
                  <a:pt x="537209" y="0"/>
                </a:moveTo>
                <a:lnTo>
                  <a:pt x="464819" y="44196"/>
                </a:lnTo>
                <a:lnTo>
                  <a:pt x="492255" y="61833"/>
                </a:lnTo>
                <a:lnTo>
                  <a:pt x="499109" y="51054"/>
                </a:lnTo>
                <a:lnTo>
                  <a:pt x="507491" y="56388"/>
                </a:lnTo>
                <a:lnTo>
                  <a:pt x="507491" y="71628"/>
                </a:lnTo>
                <a:lnTo>
                  <a:pt x="528827" y="85344"/>
                </a:lnTo>
                <a:lnTo>
                  <a:pt x="537209" y="0"/>
                </a:lnTo>
                <a:close/>
              </a:path>
              <a:path w="537209" h="841375">
                <a:moveTo>
                  <a:pt x="507491" y="56388"/>
                </a:moveTo>
                <a:lnTo>
                  <a:pt x="499109" y="51054"/>
                </a:lnTo>
                <a:lnTo>
                  <a:pt x="492255" y="61833"/>
                </a:lnTo>
                <a:lnTo>
                  <a:pt x="500612" y="67205"/>
                </a:lnTo>
                <a:lnTo>
                  <a:pt x="507491" y="56388"/>
                </a:lnTo>
                <a:close/>
              </a:path>
              <a:path w="537209" h="841375">
                <a:moveTo>
                  <a:pt x="507491" y="71628"/>
                </a:moveTo>
                <a:lnTo>
                  <a:pt x="507491" y="56388"/>
                </a:lnTo>
                <a:lnTo>
                  <a:pt x="500612" y="67205"/>
                </a:lnTo>
                <a:lnTo>
                  <a:pt x="507491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8238617" y="2481072"/>
            <a:ext cx="461009" cy="916305"/>
          </a:xfrm>
          <a:custGeom>
            <a:avLst/>
            <a:gdLst/>
            <a:ahLst/>
            <a:cxnLst/>
            <a:rect l="l" t="t" r="r" b="b"/>
            <a:pathLst>
              <a:path w="461009" h="916304">
                <a:moveTo>
                  <a:pt x="431679" y="845842"/>
                </a:moveTo>
                <a:lnTo>
                  <a:pt x="8381" y="0"/>
                </a:lnTo>
                <a:lnTo>
                  <a:pt x="0" y="3810"/>
                </a:lnTo>
                <a:lnTo>
                  <a:pt x="423129" y="850069"/>
                </a:lnTo>
                <a:lnTo>
                  <a:pt x="431679" y="845842"/>
                </a:lnTo>
                <a:close/>
              </a:path>
              <a:path w="461009" h="916304">
                <a:moveTo>
                  <a:pt x="437387" y="898141"/>
                </a:moveTo>
                <a:lnTo>
                  <a:pt x="437387" y="857250"/>
                </a:lnTo>
                <a:lnTo>
                  <a:pt x="429005" y="861822"/>
                </a:lnTo>
                <a:lnTo>
                  <a:pt x="423129" y="850069"/>
                </a:lnTo>
                <a:lnTo>
                  <a:pt x="393191" y="864869"/>
                </a:lnTo>
                <a:lnTo>
                  <a:pt x="437387" y="898141"/>
                </a:lnTo>
                <a:close/>
              </a:path>
              <a:path w="461009" h="916304">
                <a:moveTo>
                  <a:pt x="437387" y="857250"/>
                </a:moveTo>
                <a:lnTo>
                  <a:pt x="431679" y="845842"/>
                </a:lnTo>
                <a:lnTo>
                  <a:pt x="423129" y="850069"/>
                </a:lnTo>
                <a:lnTo>
                  <a:pt x="429005" y="861822"/>
                </a:lnTo>
                <a:lnTo>
                  <a:pt x="437387" y="857250"/>
                </a:lnTo>
                <a:close/>
              </a:path>
              <a:path w="461009" h="916304">
                <a:moveTo>
                  <a:pt x="461009" y="915924"/>
                </a:moveTo>
                <a:lnTo>
                  <a:pt x="461009" y="831341"/>
                </a:lnTo>
                <a:lnTo>
                  <a:pt x="431679" y="845842"/>
                </a:lnTo>
                <a:lnTo>
                  <a:pt x="437387" y="857250"/>
                </a:lnTo>
                <a:lnTo>
                  <a:pt x="437387" y="898141"/>
                </a:lnTo>
                <a:lnTo>
                  <a:pt x="461009" y="915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1310779" y="4790947"/>
            <a:ext cx="8204200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3230">
              <a:lnSpc>
                <a:spcPct val="100000"/>
              </a:lnSpc>
              <a:spcBef>
                <a:spcPts val="100"/>
              </a:spcBef>
              <a:tabLst>
                <a:tab pos="7064375" algn="l"/>
                <a:tab pos="744791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Undefine</a:t>
            </a:r>
            <a:r>
              <a:rPr sz="2400" b="1" dirty="0">
                <a:latin typeface="Times New Roman"/>
                <a:cs typeface="Times New Roman"/>
              </a:rPr>
              <a:t>d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nex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stat</a:t>
            </a:r>
            <a:r>
              <a:rPr sz="2400" b="1" dirty="0">
                <a:latin typeface="Times New Roman"/>
                <a:cs typeface="Times New Roman"/>
              </a:rPr>
              <a:t>e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whe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S,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retur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simultaneously</a:t>
            </a:r>
            <a:r>
              <a:rPr sz="2400" dirty="0">
                <a:latin typeface="Times New Roman"/>
                <a:cs typeface="Times New Roman"/>
              </a:rPr>
              <a:t>!	</a:t>
            </a:r>
            <a:r>
              <a:rPr sz="2400" spc="-5" dirty="0">
                <a:latin typeface="Times New Roman"/>
                <a:cs typeface="Times New Roman"/>
              </a:rPr>
              <a:t>At  some </a:t>
            </a:r>
            <a:r>
              <a:rPr sz="2400" dirty="0">
                <a:latin typeface="Times New Roman"/>
                <a:cs typeface="Times New Roman"/>
              </a:rPr>
              <a:t>point the </a:t>
            </a:r>
            <a:r>
              <a:rPr sz="2400" spc="-5" dirty="0">
                <a:latin typeface="Times New Roman"/>
                <a:cs typeface="Times New Roman"/>
              </a:rPr>
              <a:t>system will settle </a:t>
            </a:r>
            <a:r>
              <a:rPr sz="2400" dirty="0">
                <a:latin typeface="Times New Roman"/>
                <a:cs typeface="Times New Roman"/>
              </a:rPr>
              <a:t>into 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stable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condition.	</a:t>
            </a:r>
            <a:r>
              <a:rPr sz="2400" b="1" dirty="0">
                <a:latin typeface="Times New Roman"/>
                <a:cs typeface="Times New Roman"/>
              </a:rPr>
              <a:t>The  </a:t>
            </a:r>
            <a:r>
              <a:rPr sz="2400" b="1" spc="-5" dirty="0">
                <a:latin typeface="Times New Roman"/>
                <a:cs typeface="Times New Roman"/>
              </a:rPr>
              <a:t>bottom </a:t>
            </a:r>
            <a:r>
              <a:rPr sz="2400" b="1" dirty="0">
                <a:latin typeface="Times New Roman"/>
                <a:cs typeface="Times New Roman"/>
              </a:rPr>
              <a:t>line is </a:t>
            </a:r>
            <a:r>
              <a:rPr sz="2400" b="1" spc="-5" dirty="0">
                <a:latin typeface="Times New Roman"/>
                <a:cs typeface="Times New Roman"/>
              </a:rPr>
              <a:t>that S=R=1 </a:t>
            </a:r>
            <a:r>
              <a:rPr sz="2400" b="1" dirty="0">
                <a:latin typeface="Times New Roman"/>
                <a:cs typeface="Times New Roman"/>
              </a:rPr>
              <a:t>is </a:t>
            </a:r>
            <a:r>
              <a:rPr sz="2400" b="1" spc="-5" dirty="0">
                <a:latin typeface="Times New Roman"/>
                <a:cs typeface="Times New Roman"/>
              </a:rPr>
              <a:t>an </a:t>
            </a:r>
            <a:r>
              <a:rPr sz="2400" b="1" dirty="0">
                <a:latin typeface="Times New Roman"/>
                <a:cs typeface="Times New Roman"/>
              </a:rPr>
              <a:t>illegal input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condition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Times New Roman"/>
                <a:cs typeface="Times New Roman"/>
              </a:rPr>
              <a:t>NB.The SR </a:t>
            </a:r>
            <a:r>
              <a:rPr sz="2400" dirty="0">
                <a:latin typeface="Times New Roman"/>
                <a:cs typeface="Times New Roman"/>
              </a:rPr>
              <a:t>latch can be designed </a:t>
            </a:r>
            <a:r>
              <a:rPr sz="2400" spc="-5" dirty="0">
                <a:latin typeface="Times New Roman"/>
                <a:cs typeface="Times New Roman"/>
              </a:rPr>
              <a:t>such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one </a:t>
            </a:r>
            <a:r>
              <a:rPr sz="2400" dirty="0">
                <a:latin typeface="Times New Roman"/>
                <a:cs typeface="Times New Roman"/>
              </a:rPr>
              <a:t>input is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dominant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i.e. “gates” (disables) the </a:t>
            </a:r>
            <a:r>
              <a:rPr sz="2400" spc="-20" dirty="0">
                <a:latin typeface="Times New Roman"/>
                <a:cs typeface="Times New Roman"/>
              </a:rPr>
              <a:t>other, </a:t>
            </a:r>
            <a:r>
              <a:rPr sz="2400" dirty="0">
                <a:latin typeface="Times New Roman"/>
                <a:cs typeface="Times New Roman"/>
              </a:rPr>
              <a:t>e.g.: </a:t>
            </a:r>
            <a:r>
              <a:rPr sz="2400" b="1" dirty="0">
                <a:latin typeface="Times New Roman"/>
                <a:cs typeface="Times New Roman"/>
              </a:rPr>
              <a:t>S = </a:t>
            </a:r>
            <a:r>
              <a:rPr sz="2400" b="1" spc="-5" dirty="0">
                <a:latin typeface="Times New Roman"/>
                <a:cs typeface="Times New Roman"/>
              </a:rPr>
              <a:t>S* and (not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R)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704960" y="1096517"/>
            <a:ext cx="742315" cy="254000"/>
          </a:xfrm>
          <a:custGeom>
            <a:avLst/>
            <a:gdLst/>
            <a:ahLst/>
            <a:cxnLst/>
            <a:rect l="l" t="t" r="r" b="b"/>
            <a:pathLst>
              <a:path w="742315" h="254000">
                <a:moveTo>
                  <a:pt x="742187" y="762"/>
                </a:moveTo>
                <a:lnTo>
                  <a:pt x="721613" y="0"/>
                </a:lnTo>
                <a:lnTo>
                  <a:pt x="720089" y="12192"/>
                </a:lnTo>
                <a:lnTo>
                  <a:pt x="719327" y="17526"/>
                </a:lnTo>
                <a:lnTo>
                  <a:pt x="700277" y="54864"/>
                </a:lnTo>
                <a:lnTo>
                  <a:pt x="695705" y="60198"/>
                </a:lnTo>
                <a:lnTo>
                  <a:pt x="691133" y="66294"/>
                </a:lnTo>
                <a:lnTo>
                  <a:pt x="685799" y="70866"/>
                </a:lnTo>
                <a:lnTo>
                  <a:pt x="680465" y="76200"/>
                </a:lnTo>
                <a:lnTo>
                  <a:pt x="674369" y="81534"/>
                </a:lnTo>
                <a:lnTo>
                  <a:pt x="653795" y="97536"/>
                </a:lnTo>
                <a:lnTo>
                  <a:pt x="646175" y="102870"/>
                </a:lnTo>
                <a:lnTo>
                  <a:pt x="637793" y="107442"/>
                </a:lnTo>
                <a:lnTo>
                  <a:pt x="629411" y="112776"/>
                </a:lnTo>
                <a:lnTo>
                  <a:pt x="621029" y="117348"/>
                </a:lnTo>
                <a:lnTo>
                  <a:pt x="611885" y="122682"/>
                </a:lnTo>
                <a:lnTo>
                  <a:pt x="582167" y="136398"/>
                </a:lnTo>
                <a:lnTo>
                  <a:pt x="560831" y="145542"/>
                </a:lnTo>
                <a:lnTo>
                  <a:pt x="549401" y="150114"/>
                </a:lnTo>
                <a:lnTo>
                  <a:pt x="537971" y="153924"/>
                </a:lnTo>
                <a:lnTo>
                  <a:pt x="526541" y="158496"/>
                </a:lnTo>
                <a:lnTo>
                  <a:pt x="514349" y="162306"/>
                </a:lnTo>
                <a:lnTo>
                  <a:pt x="501395" y="166878"/>
                </a:lnTo>
                <a:lnTo>
                  <a:pt x="489203" y="170688"/>
                </a:lnTo>
                <a:lnTo>
                  <a:pt x="435101" y="185166"/>
                </a:lnTo>
                <a:lnTo>
                  <a:pt x="377189" y="198120"/>
                </a:lnTo>
                <a:lnTo>
                  <a:pt x="315467" y="209550"/>
                </a:lnTo>
                <a:lnTo>
                  <a:pt x="250697" y="218694"/>
                </a:lnTo>
                <a:lnTo>
                  <a:pt x="182117" y="225552"/>
                </a:lnTo>
                <a:lnTo>
                  <a:pt x="111251" y="230124"/>
                </a:lnTo>
                <a:lnTo>
                  <a:pt x="0" y="233172"/>
                </a:lnTo>
                <a:lnTo>
                  <a:pt x="0" y="253746"/>
                </a:lnTo>
                <a:lnTo>
                  <a:pt x="38099" y="253746"/>
                </a:lnTo>
                <a:lnTo>
                  <a:pt x="75437" y="252222"/>
                </a:lnTo>
                <a:lnTo>
                  <a:pt x="148589" y="248412"/>
                </a:lnTo>
                <a:lnTo>
                  <a:pt x="218693" y="243078"/>
                </a:lnTo>
                <a:lnTo>
                  <a:pt x="286511" y="234696"/>
                </a:lnTo>
                <a:lnTo>
                  <a:pt x="381761" y="218694"/>
                </a:lnTo>
                <a:lnTo>
                  <a:pt x="440435" y="204978"/>
                </a:lnTo>
                <a:lnTo>
                  <a:pt x="495299" y="190500"/>
                </a:lnTo>
                <a:lnTo>
                  <a:pt x="508253" y="185928"/>
                </a:lnTo>
                <a:lnTo>
                  <a:pt x="520445" y="182118"/>
                </a:lnTo>
                <a:lnTo>
                  <a:pt x="533399" y="177546"/>
                </a:lnTo>
                <a:lnTo>
                  <a:pt x="545591" y="173736"/>
                </a:lnTo>
                <a:lnTo>
                  <a:pt x="579881" y="160020"/>
                </a:lnTo>
                <a:lnTo>
                  <a:pt x="590549" y="155448"/>
                </a:lnTo>
                <a:lnTo>
                  <a:pt x="601217" y="150114"/>
                </a:lnTo>
                <a:lnTo>
                  <a:pt x="611123" y="145542"/>
                </a:lnTo>
                <a:lnTo>
                  <a:pt x="621029" y="140208"/>
                </a:lnTo>
                <a:lnTo>
                  <a:pt x="630935" y="135636"/>
                </a:lnTo>
                <a:lnTo>
                  <a:pt x="649223" y="124968"/>
                </a:lnTo>
                <a:lnTo>
                  <a:pt x="657605" y="119634"/>
                </a:lnTo>
                <a:lnTo>
                  <a:pt x="665225" y="114300"/>
                </a:lnTo>
                <a:lnTo>
                  <a:pt x="673607" y="108966"/>
                </a:lnTo>
                <a:lnTo>
                  <a:pt x="680465" y="102870"/>
                </a:lnTo>
                <a:lnTo>
                  <a:pt x="687323" y="97536"/>
                </a:lnTo>
                <a:lnTo>
                  <a:pt x="694181" y="91440"/>
                </a:lnTo>
                <a:lnTo>
                  <a:pt x="700277" y="85344"/>
                </a:lnTo>
                <a:lnTo>
                  <a:pt x="706373" y="80010"/>
                </a:lnTo>
                <a:lnTo>
                  <a:pt x="711707" y="73914"/>
                </a:lnTo>
                <a:lnTo>
                  <a:pt x="717041" y="67056"/>
                </a:lnTo>
                <a:lnTo>
                  <a:pt x="721613" y="60960"/>
                </a:lnTo>
                <a:lnTo>
                  <a:pt x="725423" y="54864"/>
                </a:lnTo>
                <a:lnTo>
                  <a:pt x="729233" y="48006"/>
                </a:lnTo>
                <a:lnTo>
                  <a:pt x="733043" y="41910"/>
                </a:lnTo>
                <a:lnTo>
                  <a:pt x="739901" y="21336"/>
                </a:lnTo>
                <a:lnTo>
                  <a:pt x="740663" y="14478"/>
                </a:lnTo>
                <a:lnTo>
                  <a:pt x="741425" y="6858"/>
                </a:lnTo>
                <a:lnTo>
                  <a:pt x="742187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8704974" y="867155"/>
            <a:ext cx="741680" cy="252729"/>
          </a:xfrm>
          <a:custGeom>
            <a:avLst/>
            <a:gdLst/>
            <a:ahLst/>
            <a:cxnLst/>
            <a:rect l="l" t="t" r="r" b="b"/>
            <a:pathLst>
              <a:path w="741679" h="252730">
                <a:moveTo>
                  <a:pt x="741426" y="251459"/>
                </a:moveTo>
                <a:lnTo>
                  <a:pt x="729044" y="206110"/>
                </a:lnTo>
                <a:lnTo>
                  <a:pt x="694305" y="163488"/>
                </a:lnTo>
                <a:lnTo>
                  <a:pt x="639289" y="124290"/>
                </a:lnTo>
                <a:lnTo>
                  <a:pt x="604829" y="106193"/>
                </a:lnTo>
                <a:lnTo>
                  <a:pt x="566080" y="89213"/>
                </a:lnTo>
                <a:lnTo>
                  <a:pt x="523303" y="73437"/>
                </a:lnTo>
                <a:lnTo>
                  <a:pt x="476759" y="58953"/>
                </a:lnTo>
                <a:lnTo>
                  <a:pt x="426707" y="45846"/>
                </a:lnTo>
                <a:lnTo>
                  <a:pt x="373408" y="34205"/>
                </a:lnTo>
                <a:lnTo>
                  <a:pt x="317122" y="24116"/>
                </a:lnTo>
                <a:lnTo>
                  <a:pt x="258109" y="15666"/>
                </a:lnTo>
                <a:lnTo>
                  <a:pt x="196631" y="8942"/>
                </a:lnTo>
                <a:lnTo>
                  <a:pt x="132946" y="4032"/>
                </a:lnTo>
                <a:lnTo>
                  <a:pt x="67316" y="1022"/>
                </a:lnTo>
                <a:lnTo>
                  <a:pt x="0" y="0"/>
                </a:lnTo>
                <a:lnTo>
                  <a:pt x="0" y="252222"/>
                </a:lnTo>
                <a:lnTo>
                  <a:pt x="741426" y="251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8704974" y="876300"/>
            <a:ext cx="731520" cy="243204"/>
          </a:xfrm>
          <a:custGeom>
            <a:avLst/>
            <a:gdLst/>
            <a:ahLst/>
            <a:cxnLst/>
            <a:rect l="l" t="t" r="r" b="b"/>
            <a:pathLst>
              <a:path w="731520" h="243205">
                <a:moveTo>
                  <a:pt x="731520" y="242315"/>
                </a:moveTo>
                <a:lnTo>
                  <a:pt x="718114" y="196192"/>
                </a:lnTo>
                <a:lnTo>
                  <a:pt x="680060" y="153023"/>
                </a:lnTo>
                <a:lnTo>
                  <a:pt x="619790" y="113615"/>
                </a:lnTo>
                <a:lnTo>
                  <a:pt x="582085" y="95571"/>
                </a:lnTo>
                <a:lnTo>
                  <a:pt x="539739" y="78769"/>
                </a:lnTo>
                <a:lnTo>
                  <a:pt x="493057" y="63310"/>
                </a:lnTo>
                <a:lnTo>
                  <a:pt x="442343" y="49292"/>
                </a:lnTo>
                <a:lnTo>
                  <a:pt x="387900" y="36817"/>
                </a:lnTo>
                <a:lnTo>
                  <a:pt x="330034" y="25986"/>
                </a:lnTo>
                <a:lnTo>
                  <a:pt x="269049" y="16899"/>
                </a:lnTo>
                <a:lnTo>
                  <a:pt x="205248" y="9656"/>
                </a:lnTo>
                <a:lnTo>
                  <a:pt x="138937" y="4358"/>
                </a:lnTo>
                <a:lnTo>
                  <a:pt x="70419" y="1106"/>
                </a:lnTo>
                <a:lnTo>
                  <a:pt x="0" y="0"/>
                </a:lnTo>
                <a:lnTo>
                  <a:pt x="0" y="243078"/>
                </a:lnTo>
                <a:lnTo>
                  <a:pt x="731520" y="2423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8704974" y="866394"/>
            <a:ext cx="742315" cy="253365"/>
          </a:xfrm>
          <a:custGeom>
            <a:avLst/>
            <a:gdLst/>
            <a:ahLst/>
            <a:cxnLst/>
            <a:rect l="l" t="t" r="r" b="b"/>
            <a:pathLst>
              <a:path w="742315" h="253365">
                <a:moveTo>
                  <a:pt x="742188" y="252221"/>
                </a:moveTo>
                <a:lnTo>
                  <a:pt x="732282" y="211073"/>
                </a:lnTo>
                <a:lnTo>
                  <a:pt x="728472" y="204215"/>
                </a:lnTo>
                <a:lnTo>
                  <a:pt x="725424" y="198119"/>
                </a:lnTo>
                <a:lnTo>
                  <a:pt x="699516" y="166877"/>
                </a:lnTo>
                <a:lnTo>
                  <a:pt x="693420" y="161543"/>
                </a:lnTo>
                <a:lnTo>
                  <a:pt x="686562" y="155447"/>
                </a:lnTo>
                <a:lnTo>
                  <a:pt x="679704" y="150113"/>
                </a:lnTo>
                <a:lnTo>
                  <a:pt x="672846" y="144017"/>
                </a:lnTo>
                <a:lnTo>
                  <a:pt x="664464" y="138683"/>
                </a:lnTo>
                <a:lnTo>
                  <a:pt x="656844" y="133349"/>
                </a:lnTo>
                <a:lnTo>
                  <a:pt x="648462" y="128015"/>
                </a:lnTo>
                <a:lnTo>
                  <a:pt x="630174" y="117347"/>
                </a:lnTo>
                <a:lnTo>
                  <a:pt x="620268" y="112775"/>
                </a:lnTo>
                <a:lnTo>
                  <a:pt x="610362" y="107441"/>
                </a:lnTo>
                <a:lnTo>
                  <a:pt x="600456" y="102869"/>
                </a:lnTo>
                <a:lnTo>
                  <a:pt x="589788" y="97535"/>
                </a:lnTo>
                <a:lnTo>
                  <a:pt x="579120" y="92963"/>
                </a:lnTo>
                <a:lnTo>
                  <a:pt x="556260" y="83819"/>
                </a:lnTo>
                <a:lnTo>
                  <a:pt x="544830" y="80009"/>
                </a:lnTo>
                <a:lnTo>
                  <a:pt x="532638" y="75437"/>
                </a:lnTo>
                <a:lnTo>
                  <a:pt x="494538" y="63245"/>
                </a:lnTo>
                <a:lnTo>
                  <a:pt x="439673" y="48005"/>
                </a:lnTo>
                <a:lnTo>
                  <a:pt x="381000" y="35051"/>
                </a:lnTo>
                <a:lnTo>
                  <a:pt x="318516" y="23621"/>
                </a:lnTo>
                <a:lnTo>
                  <a:pt x="252222" y="14477"/>
                </a:lnTo>
                <a:lnTo>
                  <a:pt x="183642" y="7619"/>
                </a:lnTo>
                <a:lnTo>
                  <a:pt x="112014" y="2285"/>
                </a:lnTo>
                <a:lnTo>
                  <a:pt x="38100" y="0"/>
                </a:lnTo>
                <a:lnTo>
                  <a:pt x="0" y="0"/>
                </a:lnTo>
                <a:lnTo>
                  <a:pt x="0" y="20574"/>
                </a:lnTo>
                <a:lnTo>
                  <a:pt x="38100" y="20574"/>
                </a:lnTo>
                <a:lnTo>
                  <a:pt x="74676" y="21335"/>
                </a:lnTo>
                <a:lnTo>
                  <a:pt x="147066" y="25145"/>
                </a:lnTo>
                <a:lnTo>
                  <a:pt x="216408" y="31241"/>
                </a:lnTo>
                <a:lnTo>
                  <a:pt x="283464" y="39623"/>
                </a:lnTo>
                <a:lnTo>
                  <a:pt x="346710" y="49529"/>
                </a:lnTo>
                <a:lnTo>
                  <a:pt x="406908" y="61721"/>
                </a:lnTo>
                <a:lnTo>
                  <a:pt x="462534" y="75437"/>
                </a:lnTo>
                <a:lnTo>
                  <a:pt x="501395" y="86867"/>
                </a:lnTo>
                <a:lnTo>
                  <a:pt x="525780" y="95249"/>
                </a:lnTo>
                <a:lnTo>
                  <a:pt x="537210" y="99059"/>
                </a:lnTo>
                <a:lnTo>
                  <a:pt x="549402" y="103631"/>
                </a:lnTo>
                <a:lnTo>
                  <a:pt x="560070" y="107441"/>
                </a:lnTo>
                <a:lnTo>
                  <a:pt x="592074" y="121157"/>
                </a:lnTo>
                <a:lnTo>
                  <a:pt x="601980" y="126491"/>
                </a:lnTo>
                <a:lnTo>
                  <a:pt x="620268" y="135635"/>
                </a:lnTo>
                <a:lnTo>
                  <a:pt x="629412" y="140969"/>
                </a:lnTo>
                <a:lnTo>
                  <a:pt x="637794" y="145541"/>
                </a:lnTo>
                <a:lnTo>
                  <a:pt x="653034" y="156209"/>
                </a:lnTo>
                <a:lnTo>
                  <a:pt x="660654" y="160781"/>
                </a:lnTo>
                <a:lnTo>
                  <a:pt x="691134" y="187451"/>
                </a:lnTo>
                <a:lnTo>
                  <a:pt x="713994" y="220217"/>
                </a:lnTo>
                <a:lnTo>
                  <a:pt x="720852" y="241553"/>
                </a:lnTo>
                <a:lnTo>
                  <a:pt x="720852" y="247649"/>
                </a:lnTo>
                <a:lnTo>
                  <a:pt x="721614" y="252983"/>
                </a:lnTo>
                <a:lnTo>
                  <a:pt x="742188" y="2522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8704974" y="867155"/>
            <a:ext cx="85725" cy="231775"/>
          </a:xfrm>
          <a:custGeom>
            <a:avLst/>
            <a:gdLst/>
            <a:ahLst/>
            <a:cxnLst/>
            <a:rect l="l" t="t" r="r" b="b"/>
            <a:pathLst>
              <a:path w="85725" h="231775">
                <a:moveTo>
                  <a:pt x="85344" y="231647"/>
                </a:moveTo>
                <a:lnTo>
                  <a:pt x="82303" y="170038"/>
                </a:lnTo>
                <a:lnTo>
                  <a:pt x="73716" y="114695"/>
                </a:lnTo>
                <a:lnTo>
                  <a:pt x="60388" y="67818"/>
                </a:lnTo>
                <a:lnTo>
                  <a:pt x="43123" y="31608"/>
                </a:lnTo>
                <a:lnTo>
                  <a:pt x="0" y="0"/>
                </a:lnTo>
                <a:lnTo>
                  <a:pt x="0" y="231647"/>
                </a:lnTo>
                <a:lnTo>
                  <a:pt x="85344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8704974" y="876300"/>
            <a:ext cx="76200" cy="222885"/>
          </a:xfrm>
          <a:custGeom>
            <a:avLst/>
            <a:gdLst/>
            <a:ahLst/>
            <a:cxnLst/>
            <a:rect l="l" t="t" r="r" b="b"/>
            <a:pathLst>
              <a:path w="76200" h="222884">
                <a:moveTo>
                  <a:pt x="76200" y="222504"/>
                </a:moveTo>
                <a:lnTo>
                  <a:pt x="72298" y="152253"/>
                </a:lnTo>
                <a:lnTo>
                  <a:pt x="61447" y="91183"/>
                </a:lnTo>
                <a:lnTo>
                  <a:pt x="44927" y="42988"/>
                </a:lnTo>
                <a:lnTo>
                  <a:pt x="0" y="0"/>
                </a:lnTo>
                <a:lnTo>
                  <a:pt x="0" y="222504"/>
                </a:lnTo>
                <a:lnTo>
                  <a:pt x="76200" y="2225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704974" y="866394"/>
            <a:ext cx="86360" cy="232410"/>
          </a:xfrm>
          <a:custGeom>
            <a:avLst/>
            <a:gdLst/>
            <a:ahLst/>
            <a:cxnLst/>
            <a:rect l="l" t="t" r="r" b="b"/>
            <a:pathLst>
              <a:path w="86359" h="232409">
                <a:moveTo>
                  <a:pt x="86106" y="231647"/>
                </a:moveTo>
                <a:lnTo>
                  <a:pt x="86106" y="208788"/>
                </a:lnTo>
                <a:lnTo>
                  <a:pt x="83058" y="164592"/>
                </a:lnTo>
                <a:lnTo>
                  <a:pt x="76962" y="124205"/>
                </a:lnTo>
                <a:lnTo>
                  <a:pt x="75438" y="115062"/>
                </a:lnTo>
                <a:lnTo>
                  <a:pt x="73152" y="105155"/>
                </a:lnTo>
                <a:lnTo>
                  <a:pt x="70866" y="96774"/>
                </a:lnTo>
                <a:lnTo>
                  <a:pt x="68580" y="87630"/>
                </a:lnTo>
                <a:lnTo>
                  <a:pt x="66294" y="79248"/>
                </a:lnTo>
                <a:lnTo>
                  <a:pt x="63246" y="71628"/>
                </a:lnTo>
                <a:lnTo>
                  <a:pt x="60960" y="64008"/>
                </a:lnTo>
                <a:lnTo>
                  <a:pt x="37338" y="20574"/>
                </a:lnTo>
                <a:lnTo>
                  <a:pt x="6096" y="0"/>
                </a:lnTo>
                <a:lnTo>
                  <a:pt x="0" y="0"/>
                </a:lnTo>
                <a:lnTo>
                  <a:pt x="0" y="20574"/>
                </a:lnTo>
                <a:lnTo>
                  <a:pt x="3048" y="20574"/>
                </a:lnTo>
                <a:lnTo>
                  <a:pt x="3048" y="20878"/>
                </a:lnTo>
                <a:lnTo>
                  <a:pt x="5334" y="21336"/>
                </a:lnTo>
                <a:lnTo>
                  <a:pt x="7620" y="22098"/>
                </a:lnTo>
                <a:lnTo>
                  <a:pt x="10668" y="23622"/>
                </a:lnTo>
                <a:lnTo>
                  <a:pt x="12954" y="25908"/>
                </a:lnTo>
                <a:lnTo>
                  <a:pt x="16002" y="28194"/>
                </a:lnTo>
                <a:lnTo>
                  <a:pt x="22098" y="34290"/>
                </a:lnTo>
                <a:lnTo>
                  <a:pt x="24384" y="38100"/>
                </a:lnTo>
                <a:lnTo>
                  <a:pt x="30480" y="47244"/>
                </a:lnTo>
                <a:lnTo>
                  <a:pt x="33528" y="52577"/>
                </a:lnTo>
                <a:lnTo>
                  <a:pt x="35814" y="58674"/>
                </a:lnTo>
                <a:lnTo>
                  <a:pt x="38862" y="64769"/>
                </a:lnTo>
                <a:lnTo>
                  <a:pt x="41148" y="71628"/>
                </a:lnTo>
                <a:lnTo>
                  <a:pt x="44196" y="78486"/>
                </a:lnTo>
                <a:lnTo>
                  <a:pt x="48768" y="93726"/>
                </a:lnTo>
                <a:lnTo>
                  <a:pt x="51054" y="102107"/>
                </a:lnTo>
                <a:lnTo>
                  <a:pt x="52578" y="110489"/>
                </a:lnTo>
                <a:lnTo>
                  <a:pt x="54864" y="118872"/>
                </a:lnTo>
                <a:lnTo>
                  <a:pt x="59436" y="147066"/>
                </a:lnTo>
                <a:lnTo>
                  <a:pt x="62484" y="167640"/>
                </a:lnTo>
                <a:lnTo>
                  <a:pt x="65532" y="210311"/>
                </a:lnTo>
                <a:lnTo>
                  <a:pt x="65532" y="232410"/>
                </a:lnTo>
                <a:lnTo>
                  <a:pt x="86106" y="231647"/>
                </a:lnTo>
                <a:close/>
              </a:path>
              <a:path w="86359" h="232409">
                <a:moveTo>
                  <a:pt x="3048" y="20878"/>
                </a:moveTo>
                <a:lnTo>
                  <a:pt x="3048" y="20574"/>
                </a:lnTo>
                <a:lnTo>
                  <a:pt x="1524" y="20574"/>
                </a:lnTo>
                <a:lnTo>
                  <a:pt x="3048" y="208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8725548" y="1098803"/>
            <a:ext cx="63500" cy="231775"/>
          </a:xfrm>
          <a:custGeom>
            <a:avLst/>
            <a:gdLst/>
            <a:ahLst/>
            <a:cxnLst/>
            <a:rect l="l" t="t" r="r" b="b"/>
            <a:pathLst>
              <a:path w="63500" h="231775">
                <a:moveTo>
                  <a:pt x="63246" y="0"/>
                </a:moveTo>
                <a:lnTo>
                  <a:pt x="0" y="0"/>
                </a:lnTo>
                <a:lnTo>
                  <a:pt x="0" y="231647"/>
                </a:lnTo>
                <a:lnTo>
                  <a:pt x="20037" y="219846"/>
                </a:lnTo>
                <a:lnTo>
                  <a:pt x="37405" y="186976"/>
                </a:lnTo>
                <a:lnTo>
                  <a:pt x="51078" y="136843"/>
                </a:lnTo>
                <a:lnTo>
                  <a:pt x="60033" y="73249"/>
                </a:lnTo>
                <a:lnTo>
                  <a:pt x="632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8725548" y="1098803"/>
            <a:ext cx="54610" cy="222250"/>
          </a:xfrm>
          <a:custGeom>
            <a:avLst/>
            <a:gdLst/>
            <a:ahLst/>
            <a:cxnLst/>
            <a:rect l="l" t="t" r="r" b="b"/>
            <a:pathLst>
              <a:path w="54609" h="222250">
                <a:moveTo>
                  <a:pt x="54101" y="0"/>
                </a:moveTo>
                <a:lnTo>
                  <a:pt x="0" y="0"/>
                </a:lnTo>
                <a:lnTo>
                  <a:pt x="0" y="221742"/>
                </a:lnTo>
                <a:lnTo>
                  <a:pt x="17038" y="210458"/>
                </a:lnTo>
                <a:lnTo>
                  <a:pt x="31882" y="179021"/>
                </a:lnTo>
                <a:lnTo>
                  <a:pt x="43616" y="131051"/>
                </a:lnTo>
                <a:lnTo>
                  <a:pt x="51328" y="70171"/>
                </a:lnTo>
                <a:lnTo>
                  <a:pt x="541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8724024" y="1098803"/>
            <a:ext cx="66040" cy="232410"/>
          </a:xfrm>
          <a:custGeom>
            <a:avLst/>
            <a:gdLst/>
            <a:ahLst/>
            <a:cxnLst/>
            <a:rect l="l" t="t" r="r" b="b"/>
            <a:pathLst>
              <a:path w="66040" h="232409">
                <a:moveTo>
                  <a:pt x="3047" y="232410"/>
                </a:moveTo>
                <a:lnTo>
                  <a:pt x="3047" y="211836"/>
                </a:lnTo>
                <a:lnTo>
                  <a:pt x="0" y="211836"/>
                </a:lnTo>
                <a:lnTo>
                  <a:pt x="2285" y="232410"/>
                </a:lnTo>
                <a:lnTo>
                  <a:pt x="3047" y="232410"/>
                </a:lnTo>
                <a:close/>
              </a:path>
              <a:path w="66040" h="232409">
                <a:moveTo>
                  <a:pt x="3200" y="211226"/>
                </a:moveTo>
                <a:lnTo>
                  <a:pt x="761" y="211836"/>
                </a:lnTo>
                <a:lnTo>
                  <a:pt x="2285" y="211836"/>
                </a:lnTo>
                <a:lnTo>
                  <a:pt x="3200" y="211226"/>
                </a:lnTo>
                <a:close/>
              </a:path>
              <a:path w="66040" h="232409">
                <a:moveTo>
                  <a:pt x="3809" y="211074"/>
                </a:moveTo>
                <a:lnTo>
                  <a:pt x="3200" y="211226"/>
                </a:lnTo>
                <a:lnTo>
                  <a:pt x="2285" y="211836"/>
                </a:lnTo>
                <a:lnTo>
                  <a:pt x="3809" y="211074"/>
                </a:lnTo>
                <a:close/>
              </a:path>
              <a:path w="66040" h="232409">
                <a:moveTo>
                  <a:pt x="65531" y="22860"/>
                </a:moveTo>
                <a:lnTo>
                  <a:pt x="65531" y="0"/>
                </a:lnTo>
                <a:lnTo>
                  <a:pt x="44957" y="0"/>
                </a:lnTo>
                <a:lnTo>
                  <a:pt x="44957" y="22860"/>
                </a:lnTo>
                <a:lnTo>
                  <a:pt x="44195" y="44196"/>
                </a:lnTo>
                <a:lnTo>
                  <a:pt x="41147" y="85344"/>
                </a:lnTo>
                <a:lnTo>
                  <a:pt x="32765" y="139446"/>
                </a:lnTo>
                <a:lnTo>
                  <a:pt x="27431" y="161544"/>
                </a:lnTo>
                <a:lnTo>
                  <a:pt x="25907" y="168402"/>
                </a:lnTo>
                <a:lnTo>
                  <a:pt x="23621" y="175260"/>
                </a:lnTo>
                <a:lnTo>
                  <a:pt x="22097" y="180594"/>
                </a:lnTo>
                <a:lnTo>
                  <a:pt x="17525" y="191262"/>
                </a:lnTo>
                <a:lnTo>
                  <a:pt x="15239" y="195834"/>
                </a:lnTo>
                <a:lnTo>
                  <a:pt x="12953" y="199644"/>
                </a:lnTo>
                <a:lnTo>
                  <a:pt x="11429" y="203454"/>
                </a:lnTo>
                <a:lnTo>
                  <a:pt x="6857" y="208026"/>
                </a:lnTo>
                <a:lnTo>
                  <a:pt x="5333" y="210311"/>
                </a:lnTo>
                <a:lnTo>
                  <a:pt x="2285" y="211836"/>
                </a:lnTo>
                <a:lnTo>
                  <a:pt x="3047" y="211836"/>
                </a:lnTo>
                <a:lnTo>
                  <a:pt x="3047" y="232410"/>
                </a:lnTo>
                <a:lnTo>
                  <a:pt x="5333" y="232410"/>
                </a:lnTo>
                <a:lnTo>
                  <a:pt x="6095" y="231647"/>
                </a:lnTo>
                <a:lnTo>
                  <a:pt x="6857" y="231647"/>
                </a:lnTo>
                <a:lnTo>
                  <a:pt x="9905" y="230886"/>
                </a:lnTo>
                <a:lnTo>
                  <a:pt x="10667" y="230886"/>
                </a:lnTo>
                <a:lnTo>
                  <a:pt x="11429" y="230124"/>
                </a:lnTo>
                <a:lnTo>
                  <a:pt x="14477" y="228600"/>
                </a:lnTo>
                <a:lnTo>
                  <a:pt x="15239" y="228600"/>
                </a:lnTo>
                <a:lnTo>
                  <a:pt x="15239" y="227838"/>
                </a:lnTo>
                <a:lnTo>
                  <a:pt x="16001" y="227838"/>
                </a:lnTo>
                <a:lnTo>
                  <a:pt x="19049" y="224790"/>
                </a:lnTo>
                <a:lnTo>
                  <a:pt x="22859" y="221742"/>
                </a:lnTo>
                <a:lnTo>
                  <a:pt x="28955" y="214122"/>
                </a:lnTo>
                <a:lnTo>
                  <a:pt x="31241" y="209550"/>
                </a:lnTo>
                <a:lnTo>
                  <a:pt x="34289" y="204215"/>
                </a:lnTo>
                <a:lnTo>
                  <a:pt x="36575" y="199644"/>
                </a:lnTo>
                <a:lnTo>
                  <a:pt x="43433" y="181356"/>
                </a:lnTo>
                <a:lnTo>
                  <a:pt x="45719" y="174498"/>
                </a:lnTo>
                <a:lnTo>
                  <a:pt x="48005" y="166878"/>
                </a:lnTo>
                <a:lnTo>
                  <a:pt x="51053" y="151638"/>
                </a:lnTo>
                <a:lnTo>
                  <a:pt x="53339" y="143256"/>
                </a:lnTo>
                <a:lnTo>
                  <a:pt x="54863" y="134874"/>
                </a:lnTo>
                <a:lnTo>
                  <a:pt x="59435" y="107442"/>
                </a:lnTo>
                <a:lnTo>
                  <a:pt x="61721" y="87630"/>
                </a:lnTo>
                <a:lnTo>
                  <a:pt x="64769" y="44958"/>
                </a:lnTo>
                <a:lnTo>
                  <a:pt x="65531" y="22860"/>
                </a:lnTo>
                <a:close/>
              </a:path>
              <a:path w="66040" h="232409">
                <a:moveTo>
                  <a:pt x="4571" y="210311"/>
                </a:moveTo>
                <a:lnTo>
                  <a:pt x="3200" y="211226"/>
                </a:lnTo>
                <a:lnTo>
                  <a:pt x="3809" y="211074"/>
                </a:lnTo>
                <a:lnTo>
                  <a:pt x="4571" y="210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8682113" y="982217"/>
            <a:ext cx="85090" cy="22225"/>
          </a:xfrm>
          <a:custGeom>
            <a:avLst/>
            <a:gdLst/>
            <a:ahLst/>
            <a:cxnLst/>
            <a:rect l="l" t="t" r="r" b="b"/>
            <a:pathLst>
              <a:path w="85090" h="22225">
                <a:moveTo>
                  <a:pt x="84581" y="22097"/>
                </a:moveTo>
                <a:lnTo>
                  <a:pt x="84581" y="1523"/>
                </a:lnTo>
                <a:lnTo>
                  <a:pt x="761" y="0"/>
                </a:lnTo>
                <a:lnTo>
                  <a:pt x="0" y="20574"/>
                </a:lnTo>
                <a:lnTo>
                  <a:pt x="84581" y="22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8682113" y="1191767"/>
            <a:ext cx="85090" cy="22225"/>
          </a:xfrm>
          <a:custGeom>
            <a:avLst/>
            <a:gdLst/>
            <a:ahLst/>
            <a:cxnLst/>
            <a:rect l="l" t="t" r="r" b="b"/>
            <a:pathLst>
              <a:path w="85090" h="22225">
                <a:moveTo>
                  <a:pt x="84581" y="22097"/>
                </a:moveTo>
                <a:lnTo>
                  <a:pt x="84581" y="1523"/>
                </a:lnTo>
                <a:lnTo>
                  <a:pt x="761" y="0"/>
                </a:lnTo>
                <a:lnTo>
                  <a:pt x="0" y="20574"/>
                </a:lnTo>
                <a:lnTo>
                  <a:pt x="84581" y="22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9422777" y="1055478"/>
            <a:ext cx="318516" cy="105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8471027" y="982217"/>
            <a:ext cx="212090" cy="22225"/>
          </a:xfrm>
          <a:custGeom>
            <a:avLst/>
            <a:gdLst/>
            <a:ahLst/>
            <a:cxnLst/>
            <a:rect l="l" t="t" r="r" b="b"/>
            <a:pathLst>
              <a:path w="212090" h="22225">
                <a:moveTo>
                  <a:pt x="211835" y="1523"/>
                </a:moveTo>
                <a:lnTo>
                  <a:pt x="761" y="0"/>
                </a:lnTo>
                <a:lnTo>
                  <a:pt x="0" y="20574"/>
                </a:lnTo>
                <a:lnTo>
                  <a:pt x="211073" y="22097"/>
                </a:lnTo>
                <a:lnTo>
                  <a:pt x="211835" y="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8471027" y="1191767"/>
            <a:ext cx="212090" cy="22225"/>
          </a:xfrm>
          <a:custGeom>
            <a:avLst/>
            <a:gdLst/>
            <a:ahLst/>
            <a:cxnLst/>
            <a:rect l="l" t="t" r="r" b="b"/>
            <a:pathLst>
              <a:path w="212090" h="22225">
                <a:moveTo>
                  <a:pt x="211835" y="1523"/>
                </a:moveTo>
                <a:lnTo>
                  <a:pt x="761" y="0"/>
                </a:lnTo>
                <a:lnTo>
                  <a:pt x="0" y="20574"/>
                </a:lnTo>
                <a:lnTo>
                  <a:pt x="211073" y="22097"/>
                </a:lnTo>
                <a:lnTo>
                  <a:pt x="211835" y="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853573" y="775207"/>
            <a:ext cx="76765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35" dirty="0">
                <a:solidFill>
                  <a:srgbClr val="454552"/>
                </a:solidFill>
                <a:latin typeface="Georgia"/>
                <a:cs typeface="Georgia"/>
              </a:rPr>
              <a:t>What </a:t>
            </a:r>
            <a:r>
              <a:rPr sz="3200" spc="195" dirty="0">
                <a:solidFill>
                  <a:srgbClr val="454552"/>
                </a:solidFill>
                <a:latin typeface="Georgia"/>
                <a:cs typeface="Georgia"/>
              </a:rPr>
              <a:t>happens </a:t>
            </a:r>
            <a:r>
              <a:rPr sz="3200" spc="175" dirty="0">
                <a:solidFill>
                  <a:srgbClr val="454552"/>
                </a:solidFill>
                <a:latin typeface="Georgia"/>
                <a:cs typeface="Georgia"/>
              </a:rPr>
              <a:t>when </a:t>
            </a:r>
            <a:r>
              <a:rPr sz="3200" spc="170" dirty="0">
                <a:solidFill>
                  <a:srgbClr val="454552"/>
                </a:solidFill>
                <a:latin typeface="Georgia"/>
                <a:cs typeface="Georgia"/>
              </a:rPr>
              <a:t>S,R </a:t>
            </a:r>
            <a:r>
              <a:rPr sz="3200" spc="160" dirty="0">
                <a:solidFill>
                  <a:srgbClr val="454552"/>
                </a:solidFill>
                <a:latin typeface="Georgia"/>
                <a:cs typeface="Georgia"/>
              </a:rPr>
              <a:t>return </a:t>
            </a:r>
            <a:r>
              <a:rPr sz="3200" spc="85" dirty="0">
                <a:solidFill>
                  <a:srgbClr val="454552"/>
                </a:solidFill>
                <a:latin typeface="Georgia"/>
                <a:cs typeface="Georgia"/>
              </a:rPr>
              <a:t>to </a:t>
            </a:r>
            <a:r>
              <a:rPr sz="3200" spc="100" dirty="0">
                <a:solidFill>
                  <a:srgbClr val="454552"/>
                </a:solidFill>
                <a:latin typeface="Georgia"/>
                <a:cs typeface="Georgia"/>
              </a:rPr>
              <a:t>0?</a:t>
            </a:r>
            <a:r>
              <a:rPr sz="3200" spc="310" dirty="0">
                <a:solidFill>
                  <a:srgbClr val="454552"/>
                </a:solidFill>
                <a:latin typeface="Georgia"/>
                <a:cs typeface="Georgia"/>
              </a:rPr>
              <a:t> </a:t>
            </a:r>
            <a:r>
              <a:rPr sz="3000" spc="-7" baseline="58333" dirty="0">
                <a:latin typeface="Times New Roman"/>
                <a:cs typeface="Times New Roman"/>
              </a:rPr>
              <a:t>A</a:t>
            </a:r>
            <a:endParaRPr sz="3000" baseline="58333" dirty="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758555" y="323227"/>
            <a:ext cx="1080135" cy="66929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15</a:t>
            </a:r>
            <a:endParaRPr sz="1400" dirty="0">
              <a:latin typeface="Trebuchet MS"/>
              <a:cs typeface="Trebuchet MS"/>
            </a:endParaRPr>
          </a:p>
          <a:p>
            <a:pPr marL="718185">
              <a:lnSpc>
                <a:spcPct val="100000"/>
              </a:lnSpc>
              <a:spcBef>
                <a:spcPts val="580"/>
              </a:spcBef>
            </a:pPr>
            <a:r>
              <a:rPr sz="2000" spc="-235" dirty="0">
                <a:latin typeface="Times New Roman"/>
                <a:cs typeface="Times New Roman"/>
              </a:rPr>
              <a:t>A’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781160" y="1706117"/>
            <a:ext cx="742315" cy="254000"/>
          </a:xfrm>
          <a:custGeom>
            <a:avLst/>
            <a:gdLst/>
            <a:ahLst/>
            <a:cxnLst/>
            <a:rect l="l" t="t" r="r" b="b"/>
            <a:pathLst>
              <a:path w="742315" h="254000">
                <a:moveTo>
                  <a:pt x="742187" y="762"/>
                </a:moveTo>
                <a:lnTo>
                  <a:pt x="721613" y="0"/>
                </a:lnTo>
                <a:lnTo>
                  <a:pt x="720089" y="12192"/>
                </a:lnTo>
                <a:lnTo>
                  <a:pt x="719327" y="17526"/>
                </a:lnTo>
                <a:lnTo>
                  <a:pt x="700277" y="54864"/>
                </a:lnTo>
                <a:lnTo>
                  <a:pt x="695705" y="60198"/>
                </a:lnTo>
                <a:lnTo>
                  <a:pt x="691133" y="66294"/>
                </a:lnTo>
                <a:lnTo>
                  <a:pt x="685799" y="70866"/>
                </a:lnTo>
                <a:lnTo>
                  <a:pt x="680465" y="76200"/>
                </a:lnTo>
                <a:lnTo>
                  <a:pt x="674369" y="81534"/>
                </a:lnTo>
                <a:lnTo>
                  <a:pt x="653795" y="97536"/>
                </a:lnTo>
                <a:lnTo>
                  <a:pt x="646175" y="102870"/>
                </a:lnTo>
                <a:lnTo>
                  <a:pt x="637793" y="107442"/>
                </a:lnTo>
                <a:lnTo>
                  <a:pt x="629411" y="112776"/>
                </a:lnTo>
                <a:lnTo>
                  <a:pt x="621029" y="117348"/>
                </a:lnTo>
                <a:lnTo>
                  <a:pt x="611885" y="122682"/>
                </a:lnTo>
                <a:lnTo>
                  <a:pt x="582167" y="136398"/>
                </a:lnTo>
                <a:lnTo>
                  <a:pt x="560831" y="145542"/>
                </a:lnTo>
                <a:lnTo>
                  <a:pt x="549401" y="150114"/>
                </a:lnTo>
                <a:lnTo>
                  <a:pt x="537971" y="153924"/>
                </a:lnTo>
                <a:lnTo>
                  <a:pt x="526541" y="158496"/>
                </a:lnTo>
                <a:lnTo>
                  <a:pt x="514349" y="162306"/>
                </a:lnTo>
                <a:lnTo>
                  <a:pt x="501395" y="166878"/>
                </a:lnTo>
                <a:lnTo>
                  <a:pt x="489203" y="170688"/>
                </a:lnTo>
                <a:lnTo>
                  <a:pt x="435101" y="185166"/>
                </a:lnTo>
                <a:lnTo>
                  <a:pt x="377189" y="198120"/>
                </a:lnTo>
                <a:lnTo>
                  <a:pt x="315467" y="209550"/>
                </a:lnTo>
                <a:lnTo>
                  <a:pt x="250697" y="218694"/>
                </a:lnTo>
                <a:lnTo>
                  <a:pt x="182117" y="225552"/>
                </a:lnTo>
                <a:lnTo>
                  <a:pt x="111251" y="230124"/>
                </a:lnTo>
                <a:lnTo>
                  <a:pt x="0" y="233172"/>
                </a:lnTo>
                <a:lnTo>
                  <a:pt x="0" y="253746"/>
                </a:lnTo>
                <a:lnTo>
                  <a:pt x="38099" y="253746"/>
                </a:lnTo>
                <a:lnTo>
                  <a:pt x="75437" y="252222"/>
                </a:lnTo>
                <a:lnTo>
                  <a:pt x="148589" y="248412"/>
                </a:lnTo>
                <a:lnTo>
                  <a:pt x="218693" y="243078"/>
                </a:lnTo>
                <a:lnTo>
                  <a:pt x="286511" y="234696"/>
                </a:lnTo>
                <a:lnTo>
                  <a:pt x="381761" y="218694"/>
                </a:lnTo>
                <a:lnTo>
                  <a:pt x="440435" y="204978"/>
                </a:lnTo>
                <a:lnTo>
                  <a:pt x="495299" y="190500"/>
                </a:lnTo>
                <a:lnTo>
                  <a:pt x="508253" y="185928"/>
                </a:lnTo>
                <a:lnTo>
                  <a:pt x="520445" y="182118"/>
                </a:lnTo>
                <a:lnTo>
                  <a:pt x="533399" y="177546"/>
                </a:lnTo>
                <a:lnTo>
                  <a:pt x="545591" y="173736"/>
                </a:lnTo>
                <a:lnTo>
                  <a:pt x="579881" y="160020"/>
                </a:lnTo>
                <a:lnTo>
                  <a:pt x="590549" y="155448"/>
                </a:lnTo>
                <a:lnTo>
                  <a:pt x="601217" y="150114"/>
                </a:lnTo>
                <a:lnTo>
                  <a:pt x="611123" y="145542"/>
                </a:lnTo>
                <a:lnTo>
                  <a:pt x="621029" y="140208"/>
                </a:lnTo>
                <a:lnTo>
                  <a:pt x="630935" y="135636"/>
                </a:lnTo>
                <a:lnTo>
                  <a:pt x="649223" y="124968"/>
                </a:lnTo>
                <a:lnTo>
                  <a:pt x="657605" y="119634"/>
                </a:lnTo>
                <a:lnTo>
                  <a:pt x="665225" y="114300"/>
                </a:lnTo>
                <a:lnTo>
                  <a:pt x="673607" y="108966"/>
                </a:lnTo>
                <a:lnTo>
                  <a:pt x="680465" y="102870"/>
                </a:lnTo>
                <a:lnTo>
                  <a:pt x="687323" y="97536"/>
                </a:lnTo>
                <a:lnTo>
                  <a:pt x="694181" y="91440"/>
                </a:lnTo>
                <a:lnTo>
                  <a:pt x="700277" y="85344"/>
                </a:lnTo>
                <a:lnTo>
                  <a:pt x="706373" y="80010"/>
                </a:lnTo>
                <a:lnTo>
                  <a:pt x="711707" y="73914"/>
                </a:lnTo>
                <a:lnTo>
                  <a:pt x="717041" y="67056"/>
                </a:lnTo>
                <a:lnTo>
                  <a:pt x="721613" y="60960"/>
                </a:lnTo>
                <a:lnTo>
                  <a:pt x="725423" y="54864"/>
                </a:lnTo>
                <a:lnTo>
                  <a:pt x="729233" y="48006"/>
                </a:lnTo>
                <a:lnTo>
                  <a:pt x="733043" y="41910"/>
                </a:lnTo>
                <a:lnTo>
                  <a:pt x="739901" y="21336"/>
                </a:lnTo>
                <a:lnTo>
                  <a:pt x="740663" y="14478"/>
                </a:lnTo>
                <a:lnTo>
                  <a:pt x="741425" y="6858"/>
                </a:lnTo>
                <a:lnTo>
                  <a:pt x="742187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8781174" y="1476755"/>
            <a:ext cx="741680" cy="252729"/>
          </a:xfrm>
          <a:custGeom>
            <a:avLst/>
            <a:gdLst/>
            <a:ahLst/>
            <a:cxnLst/>
            <a:rect l="l" t="t" r="r" b="b"/>
            <a:pathLst>
              <a:path w="741679" h="252730">
                <a:moveTo>
                  <a:pt x="741426" y="251459"/>
                </a:moveTo>
                <a:lnTo>
                  <a:pt x="729044" y="206110"/>
                </a:lnTo>
                <a:lnTo>
                  <a:pt x="694305" y="163488"/>
                </a:lnTo>
                <a:lnTo>
                  <a:pt x="639289" y="124290"/>
                </a:lnTo>
                <a:lnTo>
                  <a:pt x="604829" y="106193"/>
                </a:lnTo>
                <a:lnTo>
                  <a:pt x="566080" y="89213"/>
                </a:lnTo>
                <a:lnTo>
                  <a:pt x="523303" y="73437"/>
                </a:lnTo>
                <a:lnTo>
                  <a:pt x="476759" y="58953"/>
                </a:lnTo>
                <a:lnTo>
                  <a:pt x="426707" y="45846"/>
                </a:lnTo>
                <a:lnTo>
                  <a:pt x="373408" y="34205"/>
                </a:lnTo>
                <a:lnTo>
                  <a:pt x="317122" y="24116"/>
                </a:lnTo>
                <a:lnTo>
                  <a:pt x="258109" y="15666"/>
                </a:lnTo>
                <a:lnTo>
                  <a:pt x="196631" y="8942"/>
                </a:lnTo>
                <a:lnTo>
                  <a:pt x="132946" y="4032"/>
                </a:lnTo>
                <a:lnTo>
                  <a:pt x="67316" y="1022"/>
                </a:lnTo>
                <a:lnTo>
                  <a:pt x="0" y="0"/>
                </a:lnTo>
                <a:lnTo>
                  <a:pt x="0" y="252222"/>
                </a:lnTo>
                <a:lnTo>
                  <a:pt x="741426" y="251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8781174" y="1485900"/>
            <a:ext cx="731520" cy="243204"/>
          </a:xfrm>
          <a:custGeom>
            <a:avLst/>
            <a:gdLst/>
            <a:ahLst/>
            <a:cxnLst/>
            <a:rect l="l" t="t" r="r" b="b"/>
            <a:pathLst>
              <a:path w="731520" h="243205">
                <a:moveTo>
                  <a:pt x="731520" y="242315"/>
                </a:moveTo>
                <a:lnTo>
                  <a:pt x="718114" y="196192"/>
                </a:lnTo>
                <a:lnTo>
                  <a:pt x="680060" y="153023"/>
                </a:lnTo>
                <a:lnTo>
                  <a:pt x="619790" y="113615"/>
                </a:lnTo>
                <a:lnTo>
                  <a:pt x="582085" y="95571"/>
                </a:lnTo>
                <a:lnTo>
                  <a:pt x="539739" y="78769"/>
                </a:lnTo>
                <a:lnTo>
                  <a:pt x="493057" y="63310"/>
                </a:lnTo>
                <a:lnTo>
                  <a:pt x="442343" y="49292"/>
                </a:lnTo>
                <a:lnTo>
                  <a:pt x="387900" y="36817"/>
                </a:lnTo>
                <a:lnTo>
                  <a:pt x="330034" y="25986"/>
                </a:lnTo>
                <a:lnTo>
                  <a:pt x="269049" y="16899"/>
                </a:lnTo>
                <a:lnTo>
                  <a:pt x="205248" y="9656"/>
                </a:lnTo>
                <a:lnTo>
                  <a:pt x="138937" y="4358"/>
                </a:lnTo>
                <a:lnTo>
                  <a:pt x="70419" y="1106"/>
                </a:lnTo>
                <a:lnTo>
                  <a:pt x="0" y="0"/>
                </a:lnTo>
                <a:lnTo>
                  <a:pt x="0" y="243078"/>
                </a:lnTo>
                <a:lnTo>
                  <a:pt x="731520" y="2423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8781174" y="1475994"/>
            <a:ext cx="742315" cy="253365"/>
          </a:xfrm>
          <a:custGeom>
            <a:avLst/>
            <a:gdLst/>
            <a:ahLst/>
            <a:cxnLst/>
            <a:rect l="l" t="t" r="r" b="b"/>
            <a:pathLst>
              <a:path w="742315" h="253364">
                <a:moveTo>
                  <a:pt x="742188" y="252221"/>
                </a:moveTo>
                <a:lnTo>
                  <a:pt x="732282" y="211073"/>
                </a:lnTo>
                <a:lnTo>
                  <a:pt x="728472" y="204215"/>
                </a:lnTo>
                <a:lnTo>
                  <a:pt x="725424" y="198119"/>
                </a:lnTo>
                <a:lnTo>
                  <a:pt x="699516" y="166877"/>
                </a:lnTo>
                <a:lnTo>
                  <a:pt x="693420" y="161543"/>
                </a:lnTo>
                <a:lnTo>
                  <a:pt x="686562" y="155447"/>
                </a:lnTo>
                <a:lnTo>
                  <a:pt x="679704" y="150113"/>
                </a:lnTo>
                <a:lnTo>
                  <a:pt x="672846" y="144017"/>
                </a:lnTo>
                <a:lnTo>
                  <a:pt x="664464" y="138683"/>
                </a:lnTo>
                <a:lnTo>
                  <a:pt x="656844" y="133349"/>
                </a:lnTo>
                <a:lnTo>
                  <a:pt x="648462" y="128015"/>
                </a:lnTo>
                <a:lnTo>
                  <a:pt x="630174" y="117347"/>
                </a:lnTo>
                <a:lnTo>
                  <a:pt x="620268" y="112775"/>
                </a:lnTo>
                <a:lnTo>
                  <a:pt x="610362" y="107441"/>
                </a:lnTo>
                <a:lnTo>
                  <a:pt x="600456" y="102869"/>
                </a:lnTo>
                <a:lnTo>
                  <a:pt x="589788" y="97535"/>
                </a:lnTo>
                <a:lnTo>
                  <a:pt x="579120" y="92963"/>
                </a:lnTo>
                <a:lnTo>
                  <a:pt x="556260" y="83819"/>
                </a:lnTo>
                <a:lnTo>
                  <a:pt x="544830" y="80009"/>
                </a:lnTo>
                <a:lnTo>
                  <a:pt x="532638" y="75437"/>
                </a:lnTo>
                <a:lnTo>
                  <a:pt x="494538" y="63245"/>
                </a:lnTo>
                <a:lnTo>
                  <a:pt x="439673" y="48005"/>
                </a:lnTo>
                <a:lnTo>
                  <a:pt x="381000" y="35051"/>
                </a:lnTo>
                <a:lnTo>
                  <a:pt x="318516" y="23621"/>
                </a:lnTo>
                <a:lnTo>
                  <a:pt x="252222" y="14477"/>
                </a:lnTo>
                <a:lnTo>
                  <a:pt x="183642" y="7619"/>
                </a:lnTo>
                <a:lnTo>
                  <a:pt x="112014" y="2285"/>
                </a:lnTo>
                <a:lnTo>
                  <a:pt x="38100" y="0"/>
                </a:lnTo>
                <a:lnTo>
                  <a:pt x="0" y="0"/>
                </a:lnTo>
                <a:lnTo>
                  <a:pt x="0" y="20574"/>
                </a:lnTo>
                <a:lnTo>
                  <a:pt x="38100" y="20574"/>
                </a:lnTo>
                <a:lnTo>
                  <a:pt x="74676" y="21335"/>
                </a:lnTo>
                <a:lnTo>
                  <a:pt x="147066" y="25145"/>
                </a:lnTo>
                <a:lnTo>
                  <a:pt x="216408" y="31241"/>
                </a:lnTo>
                <a:lnTo>
                  <a:pt x="283464" y="39623"/>
                </a:lnTo>
                <a:lnTo>
                  <a:pt x="346710" y="49529"/>
                </a:lnTo>
                <a:lnTo>
                  <a:pt x="406908" y="61721"/>
                </a:lnTo>
                <a:lnTo>
                  <a:pt x="462534" y="75437"/>
                </a:lnTo>
                <a:lnTo>
                  <a:pt x="501395" y="86867"/>
                </a:lnTo>
                <a:lnTo>
                  <a:pt x="525780" y="95249"/>
                </a:lnTo>
                <a:lnTo>
                  <a:pt x="537210" y="99059"/>
                </a:lnTo>
                <a:lnTo>
                  <a:pt x="549402" y="103631"/>
                </a:lnTo>
                <a:lnTo>
                  <a:pt x="560070" y="107441"/>
                </a:lnTo>
                <a:lnTo>
                  <a:pt x="592074" y="121157"/>
                </a:lnTo>
                <a:lnTo>
                  <a:pt x="601980" y="126491"/>
                </a:lnTo>
                <a:lnTo>
                  <a:pt x="620268" y="135635"/>
                </a:lnTo>
                <a:lnTo>
                  <a:pt x="629412" y="140969"/>
                </a:lnTo>
                <a:lnTo>
                  <a:pt x="637794" y="145541"/>
                </a:lnTo>
                <a:lnTo>
                  <a:pt x="653034" y="156209"/>
                </a:lnTo>
                <a:lnTo>
                  <a:pt x="660654" y="160781"/>
                </a:lnTo>
                <a:lnTo>
                  <a:pt x="691134" y="187451"/>
                </a:lnTo>
                <a:lnTo>
                  <a:pt x="713994" y="220217"/>
                </a:lnTo>
                <a:lnTo>
                  <a:pt x="720852" y="241553"/>
                </a:lnTo>
                <a:lnTo>
                  <a:pt x="720852" y="247649"/>
                </a:lnTo>
                <a:lnTo>
                  <a:pt x="721614" y="252983"/>
                </a:lnTo>
                <a:lnTo>
                  <a:pt x="742188" y="2522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8781174" y="1476755"/>
            <a:ext cx="85725" cy="231775"/>
          </a:xfrm>
          <a:custGeom>
            <a:avLst/>
            <a:gdLst/>
            <a:ahLst/>
            <a:cxnLst/>
            <a:rect l="l" t="t" r="r" b="b"/>
            <a:pathLst>
              <a:path w="85725" h="231775">
                <a:moveTo>
                  <a:pt x="85344" y="231647"/>
                </a:moveTo>
                <a:lnTo>
                  <a:pt x="82303" y="170038"/>
                </a:lnTo>
                <a:lnTo>
                  <a:pt x="73716" y="114695"/>
                </a:lnTo>
                <a:lnTo>
                  <a:pt x="60388" y="67818"/>
                </a:lnTo>
                <a:lnTo>
                  <a:pt x="43123" y="31608"/>
                </a:lnTo>
                <a:lnTo>
                  <a:pt x="0" y="0"/>
                </a:lnTo>
                <a:lnTo>
                  <a:pt x="0" y="231647"/>
                </a:lnTo>
                <a:lnTo>
                  <a:pt x="85344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8781174" y="1485900"/>
            <a:ext cx="76200" cy="222885"/>
          </a:xfrm>
          <a:custGeom>
            <a:avLst/>
            <a:gdLst/>
            <a:ahLst/>
            <a:cxnLst/>
            <a:rect l="l" t="t" r="r" b="b"/>
            <a:pathLst>
              <a:path w="76200" h="222885">
                <a:moveTo>
                  <a:pt x="76200" y="222504"/>
                </a:moveTo>
                <a:lnTo>
                  <a:pt x="72298" y="152253"/>
                </a:lnTo>
                <a:lnTo>
                  <a:pt x="61447" y="91183"/>
                </a:lnTo>
                <a:lnTo>
                  <a:pt x="44927" y="42988"/>
                </a:lnTo>
                <a:lnTo>
                  <a:pt x="0" y="0"/>
                </a:lnTo>
                <a:lnTo>
                  <a:pt x="0" y="222504"/>
                </a:lnTo>
                <a:lnTo>
                  <a:pt x="76200" y="2225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8781174" y="1475994"/>
            <a:ext cx="86360" cy="232410"/>
          </a:xfrm>
          <a:custGeom>
            <a:avLst/>
            <a:gdLst/>
            <a:ahLst/>
            <a:cxnLst/>
            <a:rect l="l" t="t" r="r" b="b"/>
            <a:pathLst>
              <a:path w="86359" h="232410">
                <a:moveTo>
                  <a:pt x="86106" y="231647"/>
                </a:moveTo>
                <a:lnTo>
                  <a:pt x="86106" y="208788"/>
                </a:lnTo>
                <a:lnTo>
                  <a:pt x="83058" y="164592"/>
                </a:lnTo>
                <a:lnTo>
                  <a:pt x="76962" y="124205"/>
                </a:lnTo>
                <a:lnTo>
                  <a:pt x="75438" y="115062"/>
                </a:lnTo>
                <a:lnTo>
                  <a:pt x="73152" y="105155"/>
                </a:lnTo>
                <a:lnTo>
                  <a:pt x="70866" y="96774"/>
                </a:lnTo>
                <a:lnTo>
                  <a:pt x="68580" y="87630"/>
                </a:lnTo>
                <a:lnTo>
                  <a:pt x="66294" y="79248"/>
                </a:lnTo>
                <a:lnTo>
                  <a:pt x="63246" y="71628"/>
                </a:lnTo>
                <a:lnTo>
                  <a:pt x="60960" y="64008"/>
                </a:lnTo>
                <a:lnTo>
                  <a:pt x="37338" y="20574"/>
                </a:lnTo>
                <a:lnTo>
                  <a:pt x="6096" y="0"/>
                </a:lnTo>
                <a:lnTo>
                  <a:pt x="0" y="0"/>
                </a:lnTo>
                <a:lnTo>
                  <a:pt x="0" y="20574"/>
                </a:lnTo>
                <a:lnTo>
                  <a:pt x="3048" y="20574"/>
                </a:lnTo>
                <a:lnTo>
                  <a:pt x="3048" y="20878"/>
                </a:lnTo>
                <a:lnTo>
                  <a:pt x="5334" y="21336"/>
                </a:lnTo>
                <a:lnTo>
                  <a:pt x="7620" y="22098"/>
                </a:lnTo>
                <a:lnTo>
                  <a:pt x="10668" y="23622"/>
                </a:lnTo>
                <a:lnTo>
                  <a:pt x="12954" y="25908"/>
                </a:lnTo>
                <a:lnTo>
                  <a:pt x="16002" y="28194"/>
                </a:lnTo>
                <a:lnTo>
                  <a:pt x="22098" y="34290"/>
                </a:lnTo>
                <a:lnTo>
                  <a:pt x="24384" y="38100"/>
                </a:lnTo>
                <a:lnTo>
                  <a:pt x="30480" y="47244"/>
                </a:lnTo>
                <a:lnTo>
                  <a:pt x="33528" y="52577"/>
                </a:lnTo>
                <a:lnTo>
                  <a:pt x="35814" y="58674"/>
                </a:lnTo>
                <a:lnTo>
                  <a:pt x="38862" y="64769"/>
                </a:lnTo>
                <a:lnTo>
                  <a:pt x="41148" y="71628"/>
                </a:lnTo>
                <a:lnTo>
                  <a:pt x="44196" y="78486"/>
                </a:lnTo>
                <a:lnTo>
                  <a:pt x="48768" y="93726"/>
                </a:lnTo>
                <a:lnTo>
                  <a:pt x="51054" y="102107"/>
                </a:lnTo>
                <a:lnTo>
                  <a:pt x="52578" y="110489"/>
                </a:lnTo>
                <a:lnTo>
                  <a:pt x="54864" y="118872"/>
                </a:lnTo>
                <a:lnTo>
                  <a:pt x="59436" y="147066"/>
                </a:lnTo>
                <a:lnTo>
                  <a:pt x="62484" y="167640"/>
                </a:lnTo>
                <a:lnTo>
                  <a:pt x="65532" y="210311"/>
                </a:lnTo>
                <a:lnTo>
                  <a:pt x="65532" y="232410"/>
                </a:lnTo>
                <a:lnTo>
                  <a:pt x="86106" y="231647"/>
                </a:lnTo>
                <a:close/>
              </a:path>
              <a:path w="86359" h="232410">
                <a:moveTo>
                  <a:pt x="3048" y="20878"/>
                </a:moveTo>
                <a:lnTo>
                  <a:pt x="3048" y="20574"/>
                </a:lnTo>
                <a:lnTo>
                  <a:pt x="1524" y="20574"/>
                </a:lnTo>
                <a:lnTo>
                  <a:pt x="3048" y="208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8801748" y="1708404"/>
            <a:ext cx="63500" cy="231775"/>
          </a:xfrm>
          <a:custGeom>
            <a:avLst/>
            <a:gdLst/>
            <a:ahLst/>
            <a:cxnLst/>
            <a:rect l="l" t="t" r="r" b="b"/>
            <a:pathLst>
              <a:path w="63500" h="231775">
                <a:moveTo>
                  <a:pt x="63246" y="0"/>
                </a:moveTo>
                <a:lnTo>
                  <a:pt x="0" y="0"/>
                </a:lnTo>
                <a:lnTo>
                  <a:pt x="0" y="231647"/>
                </a:lnTo>
                <a:lnTo>
                  <a:pt x="20037" y="219846"/>
                </a:lnTo>
                <a:lnTo>
                  <a:pt x="37405" y="186976"/>
                </a:lnTo>
                <a:lnTo>
                  <a:pt x="51078" y="136843"/>
                </a:lnTo>
                <a:lnTo>
                  <a:pt x="60033" y="73249"/>
                </a:lnTo>
                <a:lnTo>
                  <a:pt x="632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8801748" y="1708404"/>
            <a:ext cx="54610" cy="222250"/>
          </a:xfrm>
          <a:custGeom>
            <a:avLst/>
            <a:gdLst/>
            <a:ahLst/>
            <a:cxnLst/>
            <a:rect l="l" t="t" r="r" b="b"/>
            <a:pathLst>
              <a:path w="54609" h="222250">
                <a:moveTo>
                  <a:pt x="54101" y="0"/>
                </a:moveTo>
                <a:lnTo>
                  <a:pt x="0" y="0"/>
                </a:lnTo>
                <a:lnTo>
                  <a:pt x="0" y="221742"/>
                </a:lnTo>
                <a:lnTo>
                  <a:pt x="17038" y="210458"/>
                </a:lnTo>
                <a:lnTo>
                  <a:pt x="31882" y="179021"/>
                </a:lnTo>
                <a:lnTo>
                  <a:pt x="43616" y="131051"/>
                </a:lnTo>
                <a:lnTo>
                  <a:pt x="51328" y="70171"/>
                </a:lnTo>
                <a:lnTo>
                  <a:pt x="541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8800224" y="1708404"/>
            <a:ext cx="66040" cy="232410"/>
          </a:xfrm>
          <a:custGeom>
            <a:avLst/>
            <a:gdLst/>
            <a:ahLst/>
            <a:cxnLst/>
            <a:rect l="l" t="t" r="r" b="b"/>
            <a:pathLst>
              <a:path w="66040" h="232410">
                <a:moveTo>
                  <a:pt x="3047" y="232410"/>
                </a:moveTo>
                <a:lnTo>
                  <a:pt x="3047" y="211836"/>
                </a:lnTo>
                <a:lnTo>
                  <a:pt x="0" y="211836"/>
                </a:lnTo>
                <a:lnTo>
                  <a:pt x="2285" y="232410"/>
                </a:lnTo>
                <a:lnTo>
                  <a:pt x="3047" y="232410"/>
                </a:lnTo>
                <a:close/>
              </a:path>
              <a:path w="66040" h="232410">
                <a:moveTo>
                  <a:pt x="3200" y="211226"/>
                </a:moveTo>
                <a:lnTo>
                  <a:pt x="761" y="211836"/>
                </a:lnTo>
                <a:lnTo>
                  <a:pt x="2285" y="211836"/>
                </a:lnTo>
                <a:lnTo>
                  <a:pt x="3200" y="211226"/>
                </a:lnTo>
                <a:close/>
              </a:path>
              <a:path w="66040" h="232410">
                <a:moveTo>
                  <a:pt x="3809" y="211074"/>
                </a:moveTo>
                <a:lnTo>
                  <a:pt x="3200" y="211226"/>
                </a:lnTo>
                <a:lnTo>
                  <a:pt x="2285" y="211836"/>
                </a:lnTo>
                <a:lnTo>
                  <a:pt x="3809" y="211074"/>
                </a:lnTo>
                <a:close/>
              </a:path>
              <a:path w="66040" h="232410">
                <a:moveTo>
                  <a:pt x="65531" y="22860"/>
                </a:moveTo>
                <a:lnTo>
                  <a:pt x="65531" y="0"/>
                </a:lnTo>
                <a:lnTo>
                  <a:pt x="44957" y="0"/>
                </a:lnTo>
                <a:lnTo>
                  <a:pt x="44957" y="22860"/>
                </a:lnTo>
                <a:lnTo>
                  <a:pt x="44195" y="44196"/>
                </a:lnTo>
                <a:lnTo>
                  <a:pt x="41147" y="85344"/>
                </a:lnTo>
                <a:lnTo>
                  <a:pt x="32765" y="139446"/>
                </a:lnTo>
                <a:lnTo>
                  <a:pt x="27431" y="161544"/>
                </a:lnTo>
                <a:lnTo>
                  <a:pt x="25907" y="168402"/>
                </a:lnTo>
                <a:lnTo>
                  <a:pt x="23621" y="175260"/>
                </a:lnTo>
                <a:lnTo>
                  <a:pt x="22097" y="180594"/>
                </a:lnTo>
                <a:lnTo>
                  <a:pt x="17525" y="191262"/>
                </a:lnTo>
                <a:lnTo>
                  <a:pt x="15239" y="195834"/>
                </a:lnTo>
                <a:lnTo>
                  <a:pt x="12953" y="199644"/>
                </a:lnTo>
                <a:lnTo>
                  <a:pt x="11429" y="203454"/>
                </a:lnTo>
                <a:lnTo>
                  <a:pt x="6857" y="208026"/>
                </a:lnTo>
                <a:lnTo>
                  <a:pt x="5333" y="210311"/>
                </a:lnTo>
                <a:lnTo>
                  <a:pt x="2285" y="211836"/>
                </a:lnTo>
                <a:lnTo>
                  <a:pt x="3047" y="211836"/>
                </a:lnTo>
                <a:lnTo>
                  <a:pt x="3047" y="232410"/>
                </a:lnTo>
                <a:lnTo>
                  <a:pt x="5333" y="232410"/>
                </a:lnTo>
                <a:lnTo>
                  <a:pt x="6095" y="231647"/>
                </a:lnTo>
                <a:lnTo>
                  <a:pt x="6857" y="231647"/>
                </a:lnTo>
                <a:lnTo>
                  <a:pt x="9905" y="230886"/>
                </a:lnTo>
                <a:lnTo>
                  <a:pt x="10667" y="230886"/>
                </a:lnTo>
                <a:lnTo>
                  <a:pt x="11429" y="230124"/>
                </a:lnTo>
                <a:lnTo>
                  <a:pt x="14477" y="228600"/>
                </a:lnTo>
                <a:lnTo>
                  <a:pt x="15239" y="228600"/>
                </a:lnTo>
                <a:lnTo>
                  <a:pt x="15239" y="227838"/>
                </a:lnTo>
                <a:lnTo>
                  <a:pt x="16001" y="227838"/>
                </a:lnTo>
                <a:lnTo>
                  <a:pt x="19049" y="224790"/>
                </a:lnTo>
                <a:lnTo>
                  <a:pt x="22859" y="221742"/>
                </a:lnTo>
                <a:lnTo>
                  <a:pt x="28955" y="214122"/>
                </a:lnTo>
                <a:lnTo>
                  <a:pt x="31241" y="209550"/>
                </a:lnTo>
                <a:lnTo>
                  <a:pt x="34289" y="204215"/>
                </a:lnTo>
                <a:lnTo>
                  <a:pt x="36575" y="199644"/>
                </a:lnTo>
                <a:lnTo>
                  <a:pt x="43433" y="181356"/>
                </a:lnTo>
                <a:lnTo>
                  <a:pt x="45719" y="174498"/>
                </a:lnTo>
                <a:lnTo>
                  <a:pt x="48005" y="166878"/>
                </a:lnTo>
                <a:lnTo>
                  <a:pt x="51053" y="151638"/>
                </a:lnTo>
                <a:lnTo>
                  <a:pt x="53339" y="143256"/>
                </a:lnTo>
                <a:lnTo>
                  <a:pt x="54863" y="134874"/>
                </a:lnTo>
                <a:lnTo>
                  <a:pt x="59435" y="107442"/>
                </a:lnTo>
                <a:lnTo>
                  <a:pt x="61721" y="87630"/>
                </a:lnTo>
                <a:lnTo>
                  <a:pt x="64769" y="44958"/>
                </a:lnTo>
                <a:lnTo>
                  <a:pt x="65531" y="22860"/>
                </a:lnTo>
                <a:close/>
              </a:path>
              <a:path w="66040" h="232410">
                <a:moveTo>
                  <a:pt x="4571" y="210311"/>
                </a:moveTo>
                <a:lnTo>
                  <a:pt x="3200" y="211226"/>
                </a:lnTo>
                <a:lnTo>
                  <a:pt x="3809" y="211074"/>
                </a:lnTo>
                <a:lnTo>
                  <a:pt x="4571" y="210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8758313" y="1591817"/>
            <a:ext cx="85090" cy="22225"/>
          </a:xfrm>
          <a:custGeom>
            <a:avLst/>
            <a:gdLst/>
            <a:ahLst/>
            <a:cxnLst/>
            <a:rect l="l" t="t" r="r" b="b"/>
            <a:pathLst>
              <a:path w="85090" h="22225">
                <a:moveTo>
                  <a:pt x="84581" y="22097"/>
                </a:moveTo>
                <a:lnTo>
                  <a:pt x="84581" y="1523"/>
                </a:lnTo>
                <a:lnTo>
                  <a:pt x="761" y="0"/>
                </a:lnTo>
                <a:lnTo>
                  <a:pt x="0" y="20574"/>
                </a:lnTo>
                <a:lnTo>
                  <a:pt x="84581" y="22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8758313" y="1801367"/>
            <a:ext cx="85090" cy="22225"/>
          </a:xfrm>
          <a:custGeom>
            <a:avLst/>
            <a:gdLst/>
            <a:ahLst/>
            <a:cxnLst/>
            <a:rect l="l" t="t" r="r" b="b"/>
            <a:pathLst>
              <a:path w="85090" h="22225">
                <a:moveTo>
                  <a:pt x="84581" y="22097"/>
                </a:moveTo>
                <a:lnTo>
                  <a:pt x="84581" y="1523"/>
                </a:lnTo>
                <a:lnTo>
                  <a:pt x="761" y="0"/>
                </a:lnTo>
                <a:lnTo>
                  <a:pt x="0" y="20574"/>
                </a:lnTo>
                <a:lnTo>
                  <a:pt x="84581" y="22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9498977" y="1665078"/>
            <a:ext cx="318516" cy="105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8547227" y="1591817"/>
            <a:ext cx="212090" cy="22225"/>
          </a:xfrm>
          <a:custGeom>
            <a:avLst/>
            <a:gdLst/>
            <a:ahLst/>
            <a:cxnLst/>
            <a:rect l="l" t="t" r="r" b="b"/>
            <a:pathLst>
              <a:path w="212090" h="22225">
                <a:moveTo>
                  <a:pt x="211835" y="1523"/>
                </a:moveTo>
                <a:lnTo>
                  <a:pt x="761" y="0"/>
                </a:lnTo>
                <a:lnTo>
                  <a:pt x="0" y="20574"/>
                </a:lnTo>
                <a:lnTo>
                  <a:pt x="211073" y="22097"/>
                </a:lnTo>
                <a:lnTo>
                  <a:pt x="211835" y="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8547227" y="1801367"/>
            <a:ext cx="212090" cy="22225"/>
          </a:xfrm>
          <a:custGeom>
            <a:avLst/>
            <a:gdLst/>
            <a:ahLst/>
            <a:cxnLst/>
            <a:rect l="l" t="t" r="r" b="b"/>
            <a:pathLst>
              <a:path w="212090" h="22225">
                <a:moveTo>
                  <a:pt x="211835" y="1523"/>
                </a:moveTo>
                <a:lnTo>
                  <a:pt x="761" y="0"/>
                </a:lnTo>
                <a:lnTo>
                  <a:pt x="0" y="20574"/>
                </a:lnTo>
                <a:lnTo>
                  <a:pt x="211073" y="22097"/>
                </a:lnTo>
                <a:lnTo>
                  <a:pt x="211835" y="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/>
          <p:nvPr/>
        </p:nvSpPr>
        <p:spPr>
          <a:xfrm>
            <a:off x="8321167" y="1653032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610476" y="1408420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0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321167" y="966926"/>
            <a:ext cx="208915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latin typeface="Times New Roman"/>
                <a:cs typeface="Times New Roman"/>
              </a:rPr>
              <a:t>0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Times New Roman"/>
                <a:cs typeface="Times New Roman"/>
              </a:rPr>
              <a:t>A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01766" y="1956126"/>
            <a:ext cx="4174490" cy="231203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830"/>
              </a:spcBef>
            </a:pPr>
            <a:r>
              <a:rPr sz="2400" b="1" dirty="0">
                <a:latin typeface="Times New Roman"/>
                <a:cs typeface="Times New Roman"/>
              </a:rPr>
              <a:t>0 </a:t>
            </a:r>
            <a:r>
              <a:rPr sz="2400" b="1" spc="-5" dirty="0">
                <a:latin typeface="Symbol"/>
                <a:cs typeface="Symbol"/>
              </a:rPr>
              <a:t>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1 </a:t>
            </a:r>
            <a:r>
              <a:rPr sz="2400" b="1" spc="-5" dirty="0">
                <a:latin typeface="Symbol"/>
                <a:cs typeface="Symbol"/>
              </a:rPr>
              <a:t></a:t>
            </a:r>
            <a:r>
              <a:rPr sz="2400" b="1" spc="-5" dirty="0">
                <a:latin typeface="Times New Roman"/>
                <a:cs typeface="Times New Roman"/>
              </a:rPr>
              <a:t> 0</a:t>
            </a:r>
            <a:r>
              <a:rPr sz="2400" b="1" spc="-5" dirty="0">
                <a:latin typeface="Symbol"/>
                <a:cs typeface="Symbol"/>
              </a:rPr>
              <a:t>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1 </a:t>
            </a:r>
            <a:r>
              <a:rPr sz="2400" b="1" spc="-5" dirty="0">
                <a:latin typeface="Symbol"/>
                <a:cs typeface="Symbol"/>
              </a:rPr>
              <a:t>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0 </a:t>
            </a:r>
            <a:r>
              <a:rPr sz="2400" b="1" spc="-5" dirty="0">
                <a:latin typeface="Symbol"/>
                <a:cs typeface="Symbol"/>
              </a:rPr>
              <a:t>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345"/>
              </a:spcBef>
            </a:pPr>
            <a:r>
              <a:rPr sz="4400" b="1" spc="-5" dirty="0">
                <a:solidFill>
                  <a:srgbClr val="B292CA"/>
                </a:solidFill>
                <a:latin typeface="Arial"/>
                <a:cs typeface="Arial"/>
              </a:rPr>
              <a:t>???</a:t>
            </a:r>
            <a:endParaRPr sz="4400" dirty="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295"/>
              </a:spcBef>
            </a:pPr>
            <a:r>
              <a:rPr sz="2400" b="1" dirty="0">
                <a:latin typeface="Times New Roman"/>
                <a:cs typeface="Times New Roman"/>
              </a:rPr>
              <a:t>0 </a:t>
            </a:r>
            <a:r>
              <a:rPr sz="2400" b="1" spc="-5" dirty="0">
                <a:latin typeface="Symbol"/>
                <a:cs typeface="Symbol"/>
              </a:rPr>
              <a:t>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1 </a:t>
            </a:r>
            <a:r>
              <a:rPr sz="2400" b="1" spc="-5" dirty="0">
                <a:latin typeface="Symbol"/>
                <a:cs typeface="Symbol"/>
              </a:rPr>
              <a:t></a:t>
            </a:r>
            <a:r>
              <a:rPr sz="2400" b="1" spc="-5" dirty="0">
                <a:latin typeface="Times New Roman"/>
                <a:cs typeface="Times New Roman"/>
              </a:rPr>
              <a:t> 0</a:t>
            </a:r>
            <a:r>
              <a:rPr sz="2400" b="1" spc="-5" dirty="0">
                <a:latin typeface="Symbol"/>
                <a:cs typeface="Symbol"/>
              </a:rPr>
              <a:t>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1 </a:t>
            </a:r>
            <a:r>
              <a:rPr sz="2400" b="1" spc="-5" dirty="0">
                <a:latin typeface="Symbol"/>
                <a:cs typeface="Symbol"/>
              </a:rPr>
              <a:t>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0 </a:t>
            </a:r>
            <a:r>
              <a:rPr sz="2400" b="1" spc="-5" dirty="0">
                <a:latin typeface="Symbol"/>
                <a:cs typeface="Symbol"/>
              </a:rPr>
              <a:t>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b="1" spc="-5" dirty="0">
                <a:latin typeface="Times New Roman"/>
                <a:cs typeface="Times New Roman"/>
              </a:rPr>
              <a:t>Q’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920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16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779" y="928369"/>
            <a:ext cx="31394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70" dirty="0">
                <a:solidFill>
                  <a:srgbClr val="454552"/>
                </a:solidFill>
                <a:latin typeface="Georgia"/>
                <a:cs typeface="Georgia"/>
              </a:rPr>
              <a:t>Gated </a:t>
            </a:r>
            <a:r>
              <a:rPr sz="3200" spc="180" dirty="0">
                <a:solidFill>
                  <a:srgbClr val="454552"/>
                </a:solidFill>
                <a:latin typeface="Georgia"/>
                <a:cs typeface="Georgia"/>
              </a:rPr>
              <a:t>SR</a:t>
            </a:r>
            <a:r>
              <a:rPr sz="3200" spc="280" dirty="0">
                <a:solidFill>
                  <a:srgbClr val="454552"/>
                </a:solidFill>
                <a:latin typeface="Georgia"/>
                <a:cs typeface="Georgia"/>
              </a:rPr>
              <a:t> </a:t>
            </a:r>
            <a:r>
              <a:rPr sz="3200" spc="150" dirty="0">
                <a:solidFill>
                  <a:srgbClr val="454552"/>
                </a:solidFill>
                <a:latin typeface="Georgia"/>
                <a:cs typeface="Georgia"/>
              </a:rPr>
              <a:t>Latch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4629" y="4840179"/>
            <a:ext cx="8295198" cy="2076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368166" y="6365240"/>
            <a:ext cx="2787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Arial"/>
                <a:cs typeface="Arial"/>
              </a:rPr>
              <a:t>R’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9887" y="1473199"/>
            <a:ext cx="8105140" cy="354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115" algn="l"/>
              </a:tabLst>
            </a:pPr>
            <a:r>
              <a:rPr sz="1450" spc="-430" dirty="0">
                <a:solidFill>
                  <a:srgbClr val="717BA3"/>
                </a:solidFill>
                <a:latin typeface="Arial"/>
                <a:cs typeface="Arial"/>
              </a:rPr>
              <a:t>	</a:t>
            </a:r>
            <a:r>
              <a:rPr sz="1900" spc="-25" dirty="0">
                <a:latin typeface="Trebuchet MS"/>
                <a:cs typeface="Trebuchet MS"/>
              </a:rPr>
              <a:t>Adds </a:t>
            </a:r>
            <a:r>
              <a:rPr sz="1900" spc="-140" dirty="0">
                <a:latin typeface="Trebuchet MS"/>
                <a:cs typeface="Trebuchet MS"/>
              </a:rPr>
              <a:t>an </a:t>
            </a:r>
            <a:r>
              <a:rPr sz="1900" spc="-110" dirty="0">
                <a:latin typeface="Trebuchet MS"/>
                <a:cs typeface="Trebuchet MS"/>
              </a:rPr>
              <a:t>input </a:t>
            </a:r>
            <a:r>
              <a:rPr sz="1900" spc="-130" dirty="0">
                <a:latin typeface="Trebuchet MS"/>
                <a:cs typeface="Trebuchet MS"/>
              </a:rPr>
              <a:t>enable </a:t>
            </a:r>
            <a:r>
              <a:rPr sz="1900" spc="-80" dirty="0">
                <a:latin typeface="Trebuchet MS"/>
                <a:cs typeface="Trebuchet MS"/>
              </a:rPr>
              <a:t>En </a:t>
            </a:r>
            <a:r>
              <a:rPr sz="1900" spc="-45" dirty="0">
                <a:latin typeface="Trebuchet MS"/>
                <a:cs typeface="Trebuchet MS"/>
              </a:rPr>
              <a:t>to </a:t>
            </a:r>
            <a:r>
              <a:rPr sz="1900" spc="-114" dirty="0">
                <a:latin typeface="Trebuchet MS"/>
                <a:cs typeface="Trebuchet MS"/>
              </a:rPr>
              <a:t>the basic </a:t>
            </a:r>
            <a:r>
              <a:rPr sz="1900" dirty="0">
                <a:latin typeface="Trebuchet MS"/>
                <a:cs typeface="Trebuchet MS"/>
              </a:rPr>
              <a:t>SR</a:t>
            </a:r>
            <a:r>
              <a:rPr sz="1900" spc="254" dirty="0">
                <a:latin typeface="Trebuchet MS"/>
                <a:cs typeface="Trebuchet MS"/>
              </a:rPr>
              <a:t> </a:t>
            </a:r>
            <a:r>
              <a:rPr sz="1900" spc="-135" dirty="0">
                <a:latin typeface="Trebuchet MS"/>
                <a:cs typeface="Trebuchet MS"/>
              </a:rPr>
              <a:t>latch</a:t>
            </a:r>
            <a:endParaRPr sz="1900" dirty="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1810"/>
              </a:spcBef>
            </a:pPr>
            <a:r>
              <a:rPr sz="1600" spc="-475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600" spc="545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100" spc="-90" dirty="0">
                <a:solidFill>
                  <a:srgbClr val="454552"/>
                </a:solidFill>
                <a:latin typeface="Trebuchet MS"/>
                <a:cs typeface="Trebuchet MS"/>
              </a:rPr>
              <a:t>En </a:t>
            </a:r>
            <a:r>
              <a:rPr sz="2100" spc="125" dirty="0">
                <a:solidFill>
                  <a:srgbClr val="454552"/>
                </a:solidFill>
                <a:latin typeface="Trebuchet MS"/>
                <a:cs typeface="Trebuchet MS"/>
              </a:rPr>
              <a:t>= </a:t>
            </a:r>
            <a:r>
              <a:rPr sz="2100" spc="-185" dirty="0">
                <a:solidFill>
                  <a:srgbClr val="454552"/>
                </a:solidFill>
                <a:latin typeface="Trebuchet MS"/>
                <a:cs typeface="Trebuchet MS"/>
              </a:rPr>
              <a:t>1, </a:t>
            </a:r>
            <a:r>
              <a:rPr sz="2100" spc="-50" dirty="0">
                <a:solidFill>
                  <a:srgbClr val="454552"/>
                </a:solidFill>
                <a:latin typeface="Trebuchet MS"/>
                <a:cs typeface="Trebuchet MS"/>
              </a:rPr>
              <a:t>S </a:t>
            </a:r>
            <a:r>
              <a:rPr sz="2100" spc="-135" dirty="0">
                <a:solidFill>
                  <a:srgbClr val="454552"/>
                </a:solidFill>
                <a:latin typeface="Trebuchet MS"/>
                <a:cs typeface="Trebuchet MS"/>
              </a:rPr>
              <a:t>and </a:t>
            </a:r>
            <a:r>
              <a:rPr sz="2100" spc="45" dirty="0">
                <a:solidFill>
                  <a:srgbClr val="454552"/>
                </a:solidFill>
                <a:latin typeface="Trebuchet MS"/>
                <a:cs typeface="Trebuchet MS"/>
              </a:rPr>
              <a:t>R </a:t>
            </a:r>
            <a:r>
              <a:rPr sz="2100" spc="-125" dirty="0">
                <a:solidFill>
                  <a:srgbClr val="454552"/>
                </a:solidFill>
                <a:latin typeface="Trebuchet MS"/>
                <a:cs typeface="Trebuchet MS"/>
              </a:rPr>
              <a:t>are </a:t>
            </a:r>
            <a:r>
              <a:rPr sz="2100" spc="-114" dirty="0">
                <a:solidFill>
                  <a:srgbClr val="454552"/>
                </a:solidFill>
                <a:latin typeface="Trebuchet MS"/>
                <a:cs typeface="Trebuchet MS"/>
              </a:rPr>
              <a:t>inverted </a:t>
            </a:r>
            <a:r>
              <a:rPr sz="2100" spc="-135" dirty="0">
                <a:solidFill>
                  <a:srgbClr val="454552"/>
                </a:solidFill>
                <a:latin typeface="Trebuchet MS"/>
                <a:cs typeface="Trebuchet MS"/>
              </a:rPr>
              <a:t>and </a:t>
            </a:r>
            <a:r>
              <a:rPr sz="2100" spc="-110" dirty="0">
                <a:solidFill>
                  <a:srgbClr val="454552"/>
                </a:solidFill>
                <a:latin typeface="Trebuchet MS"/>
                <a:cs typeface="Trebuchet MS"/>
              </a:rPr>
              <a:t>passed </a:t>
            </a:r>
            <a:r>
              <a:rPr sz="2100" spc="-55" dirty="0">
                <a:solidFill>
                  <a:srgbClr val="454552"/>
                </a:solidFill>
                <a:latin typeface="Trebuchet MS"/>
                <a:cs typeface="Trebuchet MS"/>
              </a:rPr>
              <a:t>to </a:t>
            </a:r>
            <a:r>
              <a:rPr sz="2100" spc="-125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2100" spc="-130" dirty="0">
                <a:solidFill>
                  <a:srgbClr val="454552"/>
                </a:solidFill>
                <a:latin typeface="Trebuchet MS"/>
                <a:cs typeface="Trebuchet MS"/>
              </a:rPr>
              <a:t>basic </a:t>
            </a:r>
            <a:r>
              <a:rPr sz="2100" spc="260" dirty="0">
                <a:solidFill>
                  <a:srgbClr val="454552"/>
                </a:solidFill>
                <a:latin typeface="Trebuchet MS"/>
                <a:cs typeface="Trebuchet MS"/>
              </a:rPr>
              <a:t>NAND </a:t>
            </a:r>
            <a:r>
              <a:rPr sz="2100" spc="-160" dirty="0">
                <a:solidFill>
                  <a:srgbClr val="454552"/>
                </a:solidFill>
                <a:latin typeface="Trebuchet MS"/>
                <a:cs typeface="Trebuchet MS"/>
              </a:rPr>
              <a:t>S’R’</a:t>
            </a:r>
            <a:r>
              <a:rPr sz="2100" spc="-1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150" dirty="0">
                <a:solidFill>
                  <a:srgbClr val="454552"/>
                </a:solidFill>
                <a:latin typeface="Trebuchet MS"/>
                <a:cs typeface="Trebuchet MS"/>
              </a:rPr>
              <a:t>latch</a:t>
            </a:r>
            <a:endParaRPr sz="2100" dirty="0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  <a:spcBef>
                <a:spcPts val="50"/>
              </a:spcBef>
              <a:tabLst>
                <a:tab pos="1841500" algn="l"/>
              </a:tabLst>
            </a:pPr>
            <a:r>
              <a:rPr sz="145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450" spc="390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R=S=0,	Memory</a:t>
            </a:r>
            <a:endParaRPr sz="1900" dirty="0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  <a:spcBef>
                <a:spcPts val="50"/>
              </a:spcBef>
              <a:tabLst>
                <a:tab pos="1841500" algn="l"/>
              </a:tabLst>
            </a:pPr>
            <a:r>
              <a:rPr sz="145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450" spc="390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1900" spc="-45" dirty="0">
                <a:latin typeface="Trebuchet MS"/>
                <a:cs typeface="Trebuchet MS"/>
              </a:rPr>
              <a:t>R=1,</a:t>
            </a:r>
            <a:r>
              <a:rPr sz="1900" spc="-235" dirty="0">
                <a:latin typeface="Trebuchet MS"/>
                <a:cs typeface="Trebuchet MS"/>
              </a:rPr>
              <a:t> </a:t>
            </a:r>
            <a:r>
              <a:rPr sz="1900" spc="5" dirty="0">
                <a:latin typeface="Trebuchet MS"/>
                <a:cs typeface="Trebuchet MS"/>
              </a:rPr>
              <a:t>S=0	</a:t>
            </a:r>
            <a:r>
              <a:rPr sz="1900" spc="-110" dirty="0">
                <a:latin typeface="Trebuchet MS"/>
                <a:cs typeface="Trebuchet MS"/>
              </a:rPr>
              <a:t>Reset,</a:t>
            </a:r>
            <a:r>
              <a:rPr sz="1900" spc="-245" dirty="0">
                <a:latin typeface="Trebuchet MS"/>
                <a:cs typeface="Trebuchet MS"/>
              </a:rPr>
              <a:t> </a:t>
            </a:r>
            <a:r>
              <a:rPr sz="1900" spc="110" dirty="0">
                <a:latin typeface="Trebuchet MS"/>
                <a:cs typeface="Trebuchet MS"/>
              </a:rPr>
              <a:t>Q=0</a:t>
            </a:r>
            <a:endParaRPr sz="1900" dirty="0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  <a:spcBef>
                <a:spcPts val="40"/>
              </a:spcBef>
              <a:tabLst>
                <a:tab pos="1842135" algn="l"/>
              </a:tabLst>
            </a:pPr>
            <a:r>
              <a:rPr sz="145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450" spc="390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1900" spc="-45" dirty="0">
                <a:latin typeface="Trebuchet MS"/>
                <a:cs typeface="Trebuchet MS"/>
              </a:rPr>
              <a:t>R=0,</a:t>
            </a:r>
            <a:r>
              <a:rPr sz="1900" spc="-235" dirty="0">
                <a:latin typeface="Trebuchet MS"/>
                <a:cs typeface="Trebuchet MS"/>
              </a:rPr>
              <a:t> </a:t>
            </a:r>
            <a:r>
              <a:rPr sz="1900" spc="5" dirty="0">
                <a:latin typeface="Trebuchet MS"/>
                <a:cs typeface="Trebuchet MS"/>
              </a:rPr>
              <a:t>S=1	</a:t>
            </a:r>
            <a:r>
              <a:rPr sz="1900" spc="-145" dirty="0">
                <a:latin typeface="Trebuchet MS"/>
                <a:cs typeface="Trebuchet MS"/>
              </a:rPr>
              <a:t>Set,</a:t>
            </a:r>
            <a:r>
              <a:rPr sz="1900" spc="-245" dirty="0">
                <a:latin typeface="Trebuchet MS"/>
                <a:cs typeface="Trebuchet MS"/>
              </a:rPr>
              <a:t> </a:t>
            </a:r>
            <a:r>
              <a:rPr sz="1900" spc="110" dirty="0">
                <a:latin typeface="Trebuchet MS"/>
                <a:cs typeface="Trebuchet MS"/>
              </a:rPr>
              <a:t>Q=1</a:t>
            </a:r>
            <a:endParaRPr sz="1900" dirty="0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  <a:spcBef>
                <a:spcPts val="45"/>
              </a:spcBef>
              <a:tabLst>
                <a:tab pos="1841500" algn="l"/>
              </a:tabLst>
            </a:pPr>
            <a:r>
              <a:rPr sz="145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450" spc="38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R=S=1	</a:t>
            </a:r>
            <a:r>
              <a:rPr sz="1900" spc="-105" dirty="0">
                <a:latin typeface="Trebuchet MS"/>
                <a:cs typeface="Trebuchet MS"/>
              </a:rPr>
              <a:t>Forbidden, </a:t>
            </a:r>
            <a:r>
              <a:rPr sz="1900" spc="70" dirty="0">
                <a:latin typeface="Trebuchet MS"/>
                <a:cs typeface="Trebuchet MS"/>
              </a:rPr>
              <a:t>Q=Q’=1</a:t>
            </a:r>
            <a:r>
              <a:rPr sz="1900" spc="-215" dirty="0">
                <a:latin typeface="Trebuchet MS"/>
                <a:cs typeface="Trebuchet MS"/>
              </a:rPr>
              <a:t> </a:t>
            </a:r>
            <a:r>
              <a:rPr sz="1900" spc="-65" dirty="0">
                <a:latin typeface="Trebuchet MS"/>
                <a:cs typeface="Trebuchet MS"/>
              </a:rPr>
              <a:t>?</a:t>
            </a:r>
            <a:endParaRPr sz="1900" dirty="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1815"/>
              </a:spcBef>
              <a:tabLst>
                <a:tab pos="1841500" algn="l"/>
              </a:tabLst>
            </a:pPr>
            <a:r>
              <a:rPr sz="1600" spc="-475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600" spc="545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100" spc="-90" dirty="0">
                <a:solidFill>
                  <a:srgbClr val="454552"/>
                </a:solidFill>
                <a:latin typeface="Trebuchet MS"/>
                <a:cs typeface="Trebuchet MS"/>
              </a:rPr>
              <a:t>En</a:t>
            </a:r>
            <a:r>
              <a:rPr sz="2100" spc="-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125" dirty="0">
                <a:solidFill>
                  <a:srgbClr val="454552"/>
                </a:solidFill>
                <a:latin typeface="Trebuchet MS"/>
                <a:cs typeface="Trebuchet MS"/>
              </a:rPr>
              <a:t>=</a:t>
            </a:r>
            <a:r>
              <a:rPr sz="2100" spc="-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185" dirty="0">
                <a:solidFill>
                  <a:srgbClr val="454552"/>
                </a:solidFill>
                <a:latin typeface="Trebuchet MS"/>
                <a:cs typeface="Trebuchet MS"/>
              </a:rPr>
              <a:t>0,	</a:t>
            </a:r>
            <a:r>
              <a:rPr sz="2100" spc="-25" dirty="0">
                <a:solidFill>
                  <a:srgbClr val="454552"/>
                </a:solidFill>
                <a:latin typeface="Trebuchet MS"/>
                <a:cs typeface="Trebuchet MS"/>
              </a:rPr>
              <a:t>Memory</a:t>
            </a:r>
            <a:endParaRPr sz="2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  <a:tabLst>
                <a:tab pos="285115" algn="l"/>
              </a:tabLst>
            </a:pPr>
            <a:r>
              <a:rPr sz="1450" spc="-430" dirty="0">
                <a:solidFill>
                  <a:srgbClr val="717BA3"/>
                </a:solidFill>
                <a:latin typeface="Arial"/>
                <a:cs typeface="Arial"/>
              </a:rPr>
              <a:t>	</a:t>
            </a:r>
            <a:r>
              <a:rPr sz="1900" spc="-60" dirty="0">
                <a:latin typeface="Trebuchet MS"/>
                <a:cs typeface="Trebuchet MS"/>
              </a:rPr>
              <a:t>The </a:t>
            </a:r>
            <a:r>
              <a:rPr sz="1900" spc="-110" dirty="0">
                <a:latin typeface="Trebuchet MS"/>
                <a:cs typeface="Trebuchet MS"/>
              </a:rPr>
              <a:t>input </a:t>
            </a:r>
            <a:r>
              <a:rPr sz="1900" spc="-175" dirty="0">
                <a:latin typeface="Trebuchet MS"/>
                <a:cs typeface="Trebuchet MS"/>
              </a:rPr>
              <a:t>‘enable’ </a:t>
            </a:r>
            <a:r>
              <a:rPr sz="1900" spc="-75" dirty="0">
                <a:latin typeface="Trebuchet MS"/>
                <a:cs typeface="Trebuchet MS"/>
              </a:rPr>
              <a:t>performs </a:t>
            </a:r>
            <a:r>
              <a:rPr sz="1900" spc="-190" dirty="0">
                <a:latin typeface="Trebuchet MS"/>
                <a:cs typeface="Trebuchet MS"/>
              </a:rPr>
              <a:t>a </a:t>
            </a:r>
            <a:r>
              <a:rPr sz="1900" spc="-95" dirty="0">
                <a:latin typeface="Trebuchet MS"/>
                <a:cs typeface="Trebuchet MS"/>
              </a:rPr>
              <a:t>clocking</a:t>
            </a:r>
            <a:r>
              <a:rPr sz="1900" spc="-290" dirty="0">
                <a:latin typeface="Trebuchet MS"/>
                <a:cs typeface="Trebuchet MS"/>
              </a:rPr>
              <a:t> </a:t>
            </a:r>
            <a:r>
              <a:rPr sz="1900" spc="-125" dirty="0">
                <a:latin typeface="Trebuchet MS"/>
                <a:cs typeface="Trebuchet MS"/>
              </a:rPr>
              <a:t>function.</a:t>
            </a:r>
            <a:endParaRPr sz="1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R="3102610" algn="ctr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S’</a:t>
            </a: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269367" y="2952495"/>
          <a:ext cx="3477259" cy="1855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S’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R’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Q’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State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8AE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8AE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8AE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8AE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8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Forbidden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8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95" dirty="0">
                          <a:latin typeface="Trebuchet MS"/>
                          <a:cs typeface="Trebuchet MS"/>
                        </a:rPr>
                        <a:t>Set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75" dirty="0">
                          <a:latin typeface="Trebuchet MS"/>
                          <a:cs typeface="Trebuchet MS"/>
                        </a:rPr>
                        <a:t>Reset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Q’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Q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latin typeface="Trebuchet MS"/>
                          <a:cs typeface="Trebuchet MS"/>
                        </a:rPr>
                        <a:t>Memory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5964821" y="862964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3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6924941" y="1051941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270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6892925" y="996696"/>
            <a:ext cx="112776" cy="1135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724263" y="500872"/>
            <a:ext cx="212725" cy="86995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1800" b="1" dirty="0"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116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53597" y="877308"/>
            <a:ext cx="22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Arial"/>
                <a:cs typeface="Arial"/>
              </a:rPr>
              <a:t>A’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728440" y="955501"/>
            <a:ext cx="362009" cy="195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8463419" y="1032891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270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8962529" y="1037463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270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8613533" y="830580"/>
            <a:ext cx="474726" cy="4122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8166481" y="880364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65292" y="867402"/>
            <a:ext cx="22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Arial"/>
                <a:cs typeface="Arial"/>
              </a:rPr>
              <a:t>A’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64821" y="1233297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3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150749" y="732281"/>
            <a:ext cx="751331" cy="6454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17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71342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35" dirty="0"/>
              <a:t>This </a:t>
            </a:r>
            <a:r>
              <a:rPr sz="3200" spc="220" dirty="0"/>
              <a:t>can </a:t>
            </a:r>
            <a:r>
              <a:rPr sz="3200" spc="150" dirty="0"/>
              <a:t>be </a:t>
            </a:r>
            <a:r>
              <a:rPr sz="3200" spc="215" dirty="0"/>
              <a:t>used </a:t>
            </a:r>
            <a:r>
              <a:rPr sz="3200" spc="85" dirty="0"/>
              <a:t>to </a:t>
            </a:r>
            <a:r>
              <a:rPr sz="3200" spc="145" dirty="0"/>
              <a:t>build </a:t>
            </a:r>
            <a:r>
              <a:rPr sz="3200" spc="240" dirty="0"/>
              <a:t>a </a:t>
            </a:r>
            <a:r>
              <a:rPr sz="3200" spc="160" dirty="0"/>
              <a:t>D</a:t>
            </a:r>
            <a:r>
              <a:rPr sz="3200" spc="844" dirty="0"/>
              <a:t> </a:t>
            </a:r>
            <a:r>
              <a:rPr sz="3200" spc="155" dirty="0"/>
              <a:t>Latch</a:t>
            </a:r>
            <a:endParaRPr sz="3200" dirty="0"/>
          </a:p>
        </p:txBody>
      </p:sp>
      <p:sp>
        <p:nvSpPr>
          <p:cNvPr id="5" name="object 5"/>
          <p:cNvSpPr txBox="1"/>
          <p:nvPr/>
        </p:nvSpPr>
        <p:spPr>
          <a:xfrm>
            <a:off x="1310779" y="1439366"/>
            <a:ext cx="7134859" cy="10312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285115" algn="l"/>
              </a:tabLst>
            </a:pPr>
            <a:r>
              <a:rPr sz="1500" spc="-430" dirty="0">
                <a:solidFill>
                  <a:srgbClr val="717BA3"/>
                </a:solidFill>
                <a:latin typeface="Arial"/>
                <a:cs typeface="Arial"/>
              </a:rPr>
              <a:t>	</a:t>
            </a:r>
            <a:r>
              <a:rPr sz="2000" spc="-130" dirty="0">
                <a:latin typeface="Trebuchet MS"/>
                <a:cs typeface="Trebuchet MS"/>
              </a:rPr>
              <a:t>Eliminate </a:t>
            </a:r>
            <a:r>
              <a:rPr sz="2000" spc="-120" dirty="0">
                <a:latin typeface="Trebuchet MS"/>
                <a:cs typeface="Trebuchet MS"/>
              </a:rPr>
              <a:t>the </a:t>
            </a:r>
            <a:r>
              <a:rPr sz="2000" spc="-110" dirty="0">
                <a:latin typeface="Trebuchet MS"/>
                <a:cs typeface="Trebuchet MS"/>
              </a:rPr>
              <a:t>undesirable </a:t>
            </a:r>
            <a:r>
              <a:rPr sz="2000" spc="-85" dirty="0">
                <a:latin typeface="Trebuchet MS"/>
                <a:cs typeface="Trebuchet MS"/>
              </a:rPr>
              <a:t>condition </a:t>
            </a:r>
            <a:r>
              <a:rPr sz="2000" spc="-75" dirty="0">
                <a:latin typeface="Trebuchet MS"/>
                <a:cs typeface="Trebuchet MS"/>
              </a:rPr>
              <a:t>for </a:t>
            </a:r>
            <a:r>
              <a:rPr sz="2000" spc="-80" dirty="0">
                <a:latin typeface="Trebuchet MS"/>
                <a:cs typeface="Trebuchet MS"/>
              </a:rPr>
              <a:t>both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S=R=1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285115" algn="l"/>
              </a:tabLst>
            </a:pPr>
            <a:r>
              <a:rPr sz="1500" spc="-430" dirty="0">
                <a:solidFill>
                  <a:srgbClr val="717BA3"/>
                </a:solidFill>
                <a:latin typeface="Arial"/>
                <a:cs typeface="Arial"/>
              </a:rPr>
              <a:t>	</a:t>
            </a:r>
            <a:r>
              <a:rPr sz="2000" spc="-20" dirty="0">
                <a:latin typeface="Trebuchet MS"/>
                <a:cs typeface="Trebuchet MS"/>
              </a:rPr>
              <a:t>Use </a:t>
            </a:r>
            <a:r>
              <a:rPr sz="2000" spc="-90" dirty="0">
                <a:latin typeface="Trebuchet MS"/>
                <a:cs typeface="Trebuchet MS"/>
              </a:rPr>
              <a:t>only </a:t>
            </a:r>
            <a:r>
              <a:rPr sz="2000" spc="-65" dirty="0">
                <a:latin typeface="Trebuchet MS"/>
                <a:cs typeface="Trebuchet MS"/>
              </a:rPr>
              <a:t>two </a:t>
            </a:r>
            <a:r>
              <a:rPr sz="2000" spc="-130" dirty="0">
                <a:latin typeface="Trebuchet MS"/>
                <a:cs typeface="Trebuchet MS"/>
              </a:rPr>
              <a:t>useful </a:t>
            </a:r>
            <a:r>
              <a:rPr sz="2000" spc="-125" dirty="0">
                <a:latin typeface="Trebuchet MS"/>
                <a:cs typeface="Trebuchet MS"/>
              </a:rPr>
              <a:t>functions, </a:t>
            </a:r>
            <a:r>
              <a:rPr sz="2000" spc="-105" dirty="0">
                <a:latin typeface="Trebuchet MS"/>
                <a:cs typeface="Trebuchet MS"/>
              </a:rPr>
              <a:t>set </a:t>
            </a:r>
            <a:r>
              <a:rPr sz="2000" spc="-130" dirty="0">
                <a:latin typeface="Trebuchet MS"/>
                <a:cs typeface="Trebuchet MS"/>
              </a:rPr>
              <a:t>and </a:t>
            </a:r>
            <a:r>
              <a:rPr sz="2000" spc="-95" dirty="0">
                <a:latin typeface="Trebuchet MS"/>
                <a:cs typeface="Trebuchet MS"/>
              </a:rPr>
              <a:t>reset </a:t>
            </a:r>
            <a:r>
              <a:rPr sz="2000" spc="-35" dirty="0">
                <a:latin typeface="Trebuchet MS"/>
                <a:cs typeface="Trebuchet MS"/>
              </a:rPr>
              <a:t>(S=0,R=1 </a:t>
            </a:r>
            <a:r>
              <a:rPr sz="2000" spc="20" dirty="0">
                <a:latin typeface="Trebuchet MS"/>
                <a:cs typeface="Trebuchet MS"/>
              </a:rPr>
              <a:t>or</a:t>
            </a:r>
            <a:r>
              <a:rPr sz="2000" spc="13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R=0,S=1)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285115" algn="l"/>
              </a:tabLst>
            </a:pPr>
            <a:r>
              <a:rPr sz="1500" spc="-430" dirty="0">
                <a:solidFill>
                  <a:srgbClr val="717BA3"/>
                </a:solidFill>
                <a:latin typeface="Arial"/>
                <a:cs typeface="Arial"/>
              </a:rPr>
              <a:t>	</a:t>
            </a:r>
            <a:r>
              <a:rPr sz="2000" spc="-90" dirty="0">
                <a:latin typeface="Trebuchet MS"/>
                <a:cs typeface="Trebuchet MS"/>
              </a:rPr>
              <a:t>Require only </a:t>
            </a:r>
            <a:r>
              <a:rPr sz="2000" spc="-70" dirty="0">
                <a:latin typeface="Trebuchet MS"/>
                <a:cs typeface="Trebuchet MS"/>
              </a:rPr>
              <a:t>one </a:t>
            </a:r>
            <a:r>
              <a:rPr sz="2000" spc="-145" dirty="0">
                <a:latin typeface="Trebuchet MS"/>
                <a:cs typeface="Trebuchet MS"/>
              </a:rPr>
              <a:t>input, </a:t>
            </a:r>
            <a:r>
              <a:rPr sz="2000" spc="270" dirty="0">
                <a:latin typeface="Trebuchet MS"/>
                <a:cs typeface="Trebuchet MS"/>
              </a:rPr>
              <a:t>D </a:t>
            </a:r>
            <a:r>
              <a:rPr sz="2000" spc="-75" dirty="0">
                <a:latin typeface="Trebuchet MS"/>
                <a:cs typeface="Trebuchet MS"/>
              </a:rPr>
              <a:t>for</a:t>
            </a:r>
            <a:r>
              <a:rPr sz="2000" spc="-425" dirty="0">
                <a:latin typeface="Trebuchet MS"/>
                <a:cs typeface="Trebuchet MS"/>
              </a:rPr>
              <a:t> </a:t>
            </a:r>
            <a:r>
              <a:rPr sz="2000" spc="-155" dirty="0">
                <a:latin typeface="Trebuchet MS"/>
                <a:cs typeface="Trebuchet MS"/>
              </a:rPr>
              <a:t>data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09689" y="5022450"/>
            <a:ext cx="7928249" cy="1889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504984" y="2750216"/>
            <a:ext cx="7089913" cy="1774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902343" y="4762500"/>
            <a:ext cx="3442335" cy="2299335"/>
          </a:xfrm>
          <a:custGeom>
            <a:avLst/>
            <a:gdLst/>
            <a:ahLst/>
            <a:cxnLst/>
            <a:rect l="l" t="t" r="r" b="b"/>
            <a:pathLst>
              <a:path w="3442335" h="2299334">
                <a:moveTo>
                  <a:pt x="12954" y="2286000"/>
                </a:moveTo>
                <a:lnTo>
                  <a:pt x="12954" y="2241804"/>
                </a:lnTo>
                <a:lnTo>
                  <a:pt x="0" y="2241804"/>
                </a:lnTo>
                <a:lnTo>
                  <a:pt x="0" y="2292096"/>
                </a:lnTo>
                <a:lnTo>
                  <a:pt x="6095" y="2292096"/>
                </a:lnTo>
                <a:lnTo>
                  <a:pt x="6095" y="2286000"/>
                </a:lnTo>
                <a:lnTo>
                  <a:pt x="12954" y="2286000"/>
                </a:lnTo>
                <a:close/>
              </a:path>
              <a:path w="3442335" h="2299334">
                <a:moveTo>
                  <a:pt x="57150" y="2298954"/>
                </a:moveTo>
                <a:lnTo>
                  <a:pt x="57150" y="2286000"/>
                </a:lnTo>
                <a:lnTo>
                  <a:pt x="6095" y="2286000"/>
                </a:lnTo>
                <a:lnTo>
                  <a:pt x="6095" y="2292096"/>
                </a:lnTo>
                <a:lnTo>
                  <a:pt x="12954" y="2292096"/>
                </a:lnTo>
                <a:lnTo>
                  <a:pt x="12954" y="2298954"/>
                </a:lnTo>
                <a:lnTo>
                  <a:pt x="57150" y="2298954"/>
                </a:lnTo>
                <a:close/>
              </a:path>
              <a:path w="3442335" h="2299334">
                <a:moveTo>
                  <a:pt x="12954" y="2298954"/>
                </a:moveTo>
                <a:lnTo>
                  <a:pt x="12954" y="2292096"/>
                </a:lnTo>
                <a:lnTo>
                  <a:pt x="6095" y="2292096"/>
                </a:lnTo>
                <a:lnTo>
                  <a:pt x="6095" y="2298954"/>
                </a:lnTo>
                <a:lnTo>
                  <a:pt x="12954" y="2298954"/>
                </a:lnTo>
                <a:close/>
              </a:path>
              <a:path w="3442335" h="2299334">
                <a:moveTo>
                  <a:pt x="12954" y="2203704"/>
                </a:moveTo>
                <a:lnTo>
                  <a:pt x="12954" y="2152650"/>
                </a:lnTo>
                <a:lnTo>
                  <a:pt x="0" y="2152650"/>
                </a:lnTo>
                <a:lnTo>
                  <a:pt x="0" y="2203704"/>
                </a:lnTo>
                <a:lnTo>
                  <a:pt x="12954" y="2203704"/>
                </a:lnTo>
                <a:close/>
              </a:path>
              <a:path w="3442335" h="2299334">
                <a:moveTo>
                  <a:pt x="12954" y="2114550"/>
                </a:moveTo>
                <a:lnTo>
                  <a:pt x="12954" y="2063496"/>
                </a:lnTo>
                <a:lnTo>
                  <a:pt x="0" y="2063496"/>
                </a:lnTo>
                <a:lnTo>
                  <a:pt x="0" y="2114550"/>
                </a:lnTo>
                <a:lnTo>
                  <a:pt x="12954" y="2114550"/>
                </a:lnTo>
                <a:close/>
              </a:path>
              <a:path w="3442335" h="2299334">
                <a:moveTo>
                  <a:pt x="12954" y="2025396"/>
                </a:moveTo>
                <a:lnTo>
                  <a:pt x="12954" y="1975104"/>
                </a:lnTo>
                <a:lnTo>
                  <a:pt x="0" y="1975104"/>
                </a:lnTo>
                <a:lnTo>
                  <a:pt x="0" y="2025396"/>
                </a:lnTo>
                <a:lnTo>
                  <a:pt x="12954" y="2025396"/>
                </a:lnTo>
                <a:close/>
              </a:path>
              <a:path w="3442335" h="2299334">
                <a:moveTo>
                  <a:pt x="12954" y="1937004"/>
                </a:moveTo>
                <a:lnTo>
                  <a:pt x="12954" y="1885950"/>
                </a:lnTo>
                <a:lnTo>
                  <a:pt x="0" y="1885950"/>
                </a:lnTo>
                <a:lnTo>
                  <a:pt x="0" y="1937004"/>
                </a:lnTo>
                <a:lnTo>
                  <a:pt x="12954" y="1937004"/>
                </a:lnTo>
                <a:close/>
              </a:path>
              <a:path w="3442335" h="2299334">
                <a:moveTo>
                  <a:pt x="12954" y="1847850"/>
                </a:moveTo>
                <a:lnTo>
                  <a:pt x="12954" y="1796796"/>
                </a:lnTo>
                <a:lnTo>
                  <a:pt x="0" y="1796796"/>
                </a:lnTo>
                <a:lnTo>
                  <a:pt x="0" y="1847850"/>
                </a:lnTo>
                <a:lnTo>
                  <a:pt x="12954" y="1847850"/>
                </a:lnTo>
                <a:close/>
              </a:path>
              <a:path w="3442335" h="2299334">
                <a:moveTo>
                  <a:pt x="12954" y="1758696"/>
                </a:moveTo>
                <a:lnTo>
                  <a:pt x="12954" y="1708404"/>
                </a:lnTo>
                <a:lnTo>
                  <a:pt x="0" y="1708404"/>
                </a:lnTo>
                <a:lnTo>
                  <a:pt x="0" y="1758696"/>
                </a:lnTo>
                <a:lnTo>
                  <a:pt x="12954" y="1758696"/>
                </a:lnTo>
                <a:close/>
              </a:path>
              <a:path w="3442335" h="2299334">
                <a:moveTo>
                  <a:pt x="12954" y="1670304"/>
                </a:moveTo>
                <a:lnTo>
                  <a:pt x="12954" y="1619250"/>
                </a:lnTo>
                <a:lnTo>
                  <a:pt x="0" y="1619250"/>
                </a:lnTo>
                <a:lnTo>
                  <a:pt x="0" y="1670304"/>
                </a:lnTo>
                <a:lnTo>
                  <a:pt x="12954" y="1670304"/>
                </a:lnTo>
                <a:close/>
              </a:path>
              <a:path w="3442335" h="2299334">
                <a:moveTo>
                  <a:pt x="12954" y="1581150"/>
                </a:moveTo>
                <a:lnTo>
                  <a:pt x="12954" y="1530096"/>
                </a:lnTo>
                <a:lnTo>
                  <a:pt x="0" y="1530096"/>
                </a:lnTo>
                <a:lnTo>
                  <a:pt x="0" y="1581150"/>
                </a:lnTo>
                <a:lnTo>
                  <a:pt x="12954" y="1581150"/>
                </a:lnTo>
                <a:close/>
              </a:path>
              <a:path w="3442335" h="2299334">
                <a:moveTo>
                  <a:pt x="12954" y="1491996"/>
                </a:moveTo>
                <a:lnTo>
                  <a:pt x="12954" y="1441704"/>
                </a:lnTo>
                <a:lnTo>
                  <a:pt x="0" y="1441704"/>
                </a:lnTo>
                <a:lnTo>
                  <a:pt x="0" y="1491996"/>
                </a:lnTo>
                <a:lnTo>
                  <a:pt x="12954" y="1491996"/>
                </a:lnTo>
                <a:close/>
              </a:path>
              <a:path w="3442335" h="2299334">
                <a:moveTo>
                  <a:pt x="12954" y="1403604"/>
                </a:moveTo>
                <a:lnTo>
                  <a:pt x="12954" y="1352550"/>
                </a:lnTo>
                <a:lnTo>
                  <a:pt x="0" y="1352550"/>
                </a:lnTo>
                <a:lnTo>
                  <a:pt x="0" y="1403604"/>
                </a:lnTo>
                <a:lnTo>
                  <a:pt x="12954" y="1403604"/>
                </a:lnTo>
                <a:close/>
              </a:path>
              <a:path w="3442335" h="2299334">
                <a:moveTo>
                  <a:pt x="12954" y="1314450"/>
                </a:moveTo>
                <a:lnTo>
                  <a:pt x="12954" y="1263396"/>
                </a:lnTo>
                <a:lnTo>
                  <a:pt x="0" y="1263396"/>
                </a:lnTo>
                <a:lnTo>
                  <a:pt x="0" y="1314450"/>
                </a:lnTo>
                <a:lnTo>
                  <a:pt x="12954" y="1314450"/>
                </a:lnTo>
                <a:close/>
              </a:path>
              <a:path w="3442335" h="2299334">
                <a:moveTo>
                  <a:pt x="12954" y="1225296"/>
                </a:moveTo>
                <a:lnTo>
                  <a:pt x="12954" y="1175004"/>
                </a:lnTo>
                <a:lnTo>
                  <a:pt x="0" y="1175004"/>
                </a:lnTo>
                <a:lnTo>
                  <a:pt x="0" y="1225296"/>
                </a:lnTo>
                <a:lnTo>
                  <a:pt x="12954" y="1225296"/>
                </a:lnTo>
                <a:close/>
              </a:path>
              <a:path w="3442335" h="2299334">
                <a:moveTo>
                  <a:pt x="12954" y="1136904"/>
                </a:moveTo>
                <a:lnTo>
                  <a:pt x="12954" y="1085850"/>
                </a:lnTo>
                <a:lnTo>
                  <a:pt x="0" y="1085850"/>
                </a:lnTo>
                <a:lnTo>
                  <a:pt x="0" y="1136904"/>
                </a:lnTo>
                <a:lnTo>
                  <a:pt x="12954" y="1136904"/>
                </a:lnTo>
                <a:close/>
              </a:path>
              <a:path w="3442335" h="2299334">
                <a:moveTo>
                  <a:pt x="12954" y="1047750"/>
                </a:moveTo>
                <a:lnTo>
                  <a:pt x="12954" y="996696"/>
                </a:lnTo>
                <a:lnTo>
                  <a:pt x="0" y="996696"/>
                </a:lnTo>
                <a:lnTo>
                  <a:pt x="0" y="1047750"/>
                </a:lnTo>
                <a:lnTo>
                  <a:pt x="12954" y="1047750"/>
                </a:lnTo>
                <a:close/>
              </a:path>
              <a:path w="3442335" h="2299334">
                <a:moveTo>
                  <a:pt x="12954" y="958596"/>
                </a:moveTo>
                <a:lnTo>
                  <a:pt x="12954" y="908304"/>
                </a:lnTo>
                <a:lnTo>
                  <a:pt x="0" y="908304"/>
                </a:lnTo>
                <a:lnTo>
                  <a:pt x="0" y="958596"/>
                </a:lnTo>
                <a:lnTo>
                  <a:pt x="12954" y="958596"/>
                </a:lnTo>
                <a:close/>
              </a:path>
              <a:path w="3442335" h="2299334">
                <a:moveTo>
                  <a:pt x="12954" y="870204"/>
                </a:moveTo>
                <a:lnTo>
                  <a:pt x="12954" y="819150"/>
                </a:lnTo>
                <a:lnTo>
                  <a:pt x="0" y="819150"/>
                </a:lnTo>
                <a:lnTo>
                  <a:pt x="0" y="870204"/>
                </a:lnTo>
                <a:lnTo>
                  <a:pt x="12954" y="870204"/>
                </a:lnTo>
                <a:close/>
              </a:path>
              <a:path w="3442335" h="2299334">
                <a:moveTo>
                  <a:pt x="12954" y="781050"/>
                </a:moveTo>
                <a:lnTo>
                  <a:pt x="12954" y="729996"/>
                </a:lnTo>
                <a:lnTo>
                  <a:pt x="0" y="729996"/>
                </a:lnTo>
                <a:lnTo>
                  <a:pt x="0" y="781050"/>
                </a:lnTo>
                <a:lnTo>
                  <a:pt x="12954" y="781050"/>
                </a:lnTo>
                <a:close/>
              </a:path>
              <a:path w="3442335" h="2299334">
                <a:moveTo>
                  <a:pt x="12954" y="691896"/>
                </a:moveTo>
                <a:lnTo>
                  <a:pt x="12954" y="641604"/>
                </a:lnTo>
                <a:lnTo>
                  <a:pt x="0" y="641604"/>
                </a:lnTo>
                <a:lnTo>
                  <a:pt x="0" y="691896"/>
                </a:lnTo>
                <a:lnTo>
                  <a:pt x="12954" y="691896"/>
                </a:lnTo>
                <a:close/>
              </a:path>
              <a:path w="3442335" h="2299334">
                <a:moveTo>
                  <a:pt x="12954" y="603504"/>
                </a:moveTo>
                <a:lnTo>
                  <a:pt x="12954" y="552450"/>
                </a:lnTo>
                <a:lnTo>
                  <a:pt x="0" y="552450"/>
                </a:lnTo>
                <a:lnTo>
                  <a:pt x="0" y="603504"/>
                </a:lnTo>
                <a:lnTo>
                  <a:pt x="12954" y="603504"/>
                </a:lnTo>
                <a:close/>
              </a:path>
              <a:path w="3442335" h="2299334">
                <a:moveTo>
                  <a:pt x="12954" y="514350"/>
                </a:moveTo>
                <a:lnTo>
                  <a:pt x="12954" y="463296"/>
                </a:lnTo>
                <a:lnTo>
                  <a:pt x="0" y="463296"/>
                </a:lnTo>
                <a:lnTo>
                  <a:pt x="0" y="514350"/>
                </a:lnTo>
                <a:lnTo>
                  <a:pt x="12954" y="514350"/>
                </a:lnTo>
                <a:close/>
              </a:path>
              <a:path w="3442335" h="2299334">
                <a:moveTo>
                  <a:pt x="12954" y="425196"/>
                </a:moveTo>
                <a:lnTo>
                  <a:pt x="12954" y="374904"/>
                </a:lnTo>
                <a:lnTo>
                  <a:pt x="0" y="374904"/>
                </a:lnTo>
                <a:lnTo>
                  <a:pt x="0" y="425196"/>
                </a:lnTo>
                <a:lnTo>
                  <a:pt x="12954" y="425196"/>
                </a:lnTo>
                <a:close/>
              </a:path>
              <a:path w="3442335" h="2299334">
                <a:moveTo>
                  <a:pt x="12954" y="336804"/>
                </a:moveTo>
                <a:lnTo>
                  <a:pt x="12954" y="285750"/>
                </a:lnTo>
                <a:lnTo>
                  <a:pt x="0" y="285750"/>
                </a:lnTo>
                <a:lnTo>
                  <a:pt x="0" y="336804"/>
                </a:lnTo>
                <a:lnTo>
                  <a:pt x="12954" y="336804"/>
                </a:lnTo>
                <a:close/>
              </a:path>
              <a:path w="3442335" h="2299334">
                <a:moveTo>
                  <a:pt x="12954" y="247650"/>
                </a:moveTo>
                <a:lnTo>
                  <a:pt x="12954" y="196596"/>
                </a:lnTo>
                <a:lnTo>
                  <a:pt x="0" y="196596"/>
                </a:lnTo>
                <a:lnTo>
                  <a:pt x="0" y="247650"/>
                </a:lnTo>
                <a:lnTo>
                  <a:pt x="12954" y="247650"/>
                </a:lnTo>
                <a:close/>
              </a:path>
              <a:path w="3442335" h="2299334">
                <a:moveTo>
                  <a:pt x="12954" y="158496"/>
                </a:moveTo>
                <a:lnTo>
                  <a:pt x="12954" y="108204"/>
                </a:lnTo>
                <a:lnTo>
                  <a:pt x="0" y="108204"/>
                </a:lnTo>
                <a:lnTo>
                  <a:pt x="0" y="158496"/>
                </a:lnTo>
                <a:lnTo>
                  <a:pt x="12954" y="158496"/>
                </a:lnTo>
                <a:close/>
              </a:path>
              <a:path w="3442335" h="2299334">
                <a:moveTo>
                  <a:pt x="12954" y="70104"/>
                </a:moveTo>
                <a:lnTo>
                  <a:pt x="12954" y="19050"/>
                </a:lnTo>
                <a:lnTo>
                  <a:pt x="0" y="19050"/>
                </a:lnTo>
                <a:lnTo>
                  <a:pt x="0" y="70104"/>
                </a:lnTo>
                <a:lnTo>
                  <a:pt x="12954" y="70104"/>
                </a:lnTo>
                <a:close/>
              </a:path>
              <a:path w="3442335" h="2299334">
                <a:moveTo>
                  <a:pt x="82295" y="12954"/>
                </a:moveTo>
                <a:lnTo>
                  <a:pt x="82295" y="0"/>
                </a:lnTo>
                <a:lnTo>
                  <a:pt x="32003" y="0"/>
                </a:lnTo>
                <a:lnTo>
                  <a:pt x="32003" y="12954"/>
                </a:lnTo>
                <a:lnTo>
                  <a:pt x="82295" y="12954"/>
                </a:lnTo>
                <a:close/>
              </a:path>
              <a:path w="3442335" h="2299334">
                <a:moveTo>
                  <a:pt x="171450" y="12954"/>
                </a:moveTo>
                <a:lnTo>
                  <a:pt x="171450" y="0"/>
                </a:lnTo>
                <a:lnTo>
                  <a:pt x="120395" y="0"/>
                </a:lnTo>
                <a:lnTo>
                  <a:pt x="120395" y="12954"/>
                </a:lnTo>
                <a:lnTo>
                  <a:pt x="171450" y="12954"/>
                </a:lnTo>
                <a:close/>
              </a:path>
              <a:path w="3442335" h="2299334">
                <a:moveTo>
                  <a:pt x="260604" y="12954"/>
                </a:moveTo>
                <a:lnTo>
                  <a:pt x="260604" y="0"/>
                </a:lnTo>
                <a:lnTo>
                  <a:pt x="209550" y="0"/>
                </a:lnTo>
                <a:lnTo>
                  <a:pt x="209550" y="12954"/>
                </a:lnTo>
                <a:lnTo>
                  <a:pt x="260604" y="12954"/>
                </a:lnTo>
                <a:close/>
              </a:path>
              <a:path w="3442335" h="2299334">
                <a:moveTo>
                  <a:pt x="348995" y="12954"/>
                </a:moveTo>
                <a:lnTo>
                  <a:pt x="348995" y="0"/>
                </a:lnTo>
                <a:lnTo>
                  <a:pt x="298703" y="0"/>
                </a:lnTo>
                <a:lnTo>
                  <a:pt x="298703" y="12954"/>
                </a:lnTo>
                <a:lnTo>
                  <a:pt x="348995" y="12954"/>
                </a:lnTo>
                <a:close/>
              </a:path>
              <a:path w="3442335" h="2299334">
                <a:moveTo>
                  <a:pt x="438137" y="12954"/>
                </a:moveTo>
                <a:lnTo>
                  <a:pt x="438137" y="0"/>
                </a:lnTo>
                <a:lnTo>
                  <a:pt x="387083" y="0"/>
                </a:lnTo>
                <a:lnTo>
                  <a:pt x="387083" y="12954"/>
                </a:lnTo>
                <a:lnTo>
                  <a:pt x="438137" y="12954"/>
                </a:lnTo>
                <a:close/>
              </a:path>
              <a:path w="3442335" h="2299334">
                <a:moveTo>
                  <a:pt x="527303" y="12954"/>
                </a:moveTo>
                <a:lnTo>
                  <a:pt x="527303" y="0"/>
                </a:lnTo>
                <a:lnTo>
                  <a:pt x="476249" y="0"/>
                </a:lnTo>
                <a:lnTo>
                  <a:pt x="476249" y="12954"/>
                </a:lnTo>
                <a:lnTo>
                  <a:pt x="527303" y="12954"/>
                </a:lnTo>
                <a:close/>
              </a:path>
              <a:path w="3442335" h="2299334">
                <a:moveTo>
                  <a:pt x="615695" y="12954"/>
                </a:moveTo>
                <a:lnTo>
                  <a:pt x="615695" y="0"/>
                </a:lnTo>
                <a:lnTo>
                  <a:pt x="565403" y="0"/>
                </a:lnTo>
                <a:lnTo>
                  <a:pt x="565403" y="12954"/>
                </a:lnTo>
                <a:lnTo>
                  <a:pt x="615695" y="12954"/>
                </a:lnTo>
                <a:close/>
              </a:path>
              <a:path w="3442335" h="2299334">
                <a:moveTo>
                  <a:pt x="704849" y="12954"/>
                </a:moveTo>
                <a:lnTo>
                  <a:pt x="704849" y="0"/>
                </a:lnTo>
                <a:lnTo>
                  <a:pt x="653795" y="0"/>
                </a:lnTo>
                <a:lnTo>
                  <a:pt x="653795" y="12954"/>
                </a:lnTo>
                <a:lnTo>
                  <a:pt x="704849" y="12954"/>
                </a:lnTo>
                <a:close/>
              </a:path>
              <a:path w="3442335" h="2299334">
                <a:moveTo>
                  <a:pt x="794003" y="12954"/>
                </a:moveTo>
                <a:lnTo>
                  <a:pt x="794003" y="0"/>
                </a:lnTo>
                <a:lnTo>
                  <a:pt x="742949" y="0"/>
                </a:lnTo>
                <a:lnTo>
                  <a:pt x="742949" y="12954"/>
                </a:lnTo>
                <a:lnTo>
                  <a:pt x="794003" y="12954"/>
                </a:lnTo>
                <a:close/>
              </a:path>
              <a:path w="3442335" h="2299334">
                <a:moveTo>
                  <a:pt x="882395" y="12954"/>
                </a:moveTo>
                <a:lnTo>
                  <a:pt x="882395" y="0"/>
                </a:lnTo>
                <a:lnTo>
                  <a:pt x="832103" y="0"/>
                </a:lnTo>
                <a:lnTo>
                  <a:pt x="832103" y="12954"/>
                </a:lnTo>
                <a:lnTo>
                  <a:pt x="882395" y="12954"/>
                </a:lnTo>
                <a:close/>
              </a:path>
              <a:path w="3442335" h="2299334">
                <a:moveTo>
                  <a:pt x="971549" y="12954"/>
                </a:moveTo>
                <a:lnTo>
                  <a:pt x="971549" y="0"/>
                </a:lnTo>
                <a:lnTo>
                  <a:pt x="920495" y="0"/>
                </a:lnTo>
                <a:lnTo>
                  <a:pt x="920495" y="12954"/>
                </a:lnTo>
                <a:lnTo>
                  <a:pt x="971549" y="12954"/>
                </a:lnTo>
                <a:close/>
              </a:path>
              <a:path w="3442335" h="2299334">
                <a:moveTo>
                  <a:pt x="1060703" y="12954"/>
                </a:moveTo>
                <a:lnTo>
                  <a:pt x="1060703" y="0"/>
                </a:lnTo>
                <a:lnTo>
                  <a:pt x="1009649" y="0"/>
                </a:lnTo>
                <a:lnTo>
                  <a:pt x="1009649" y="12954"/>
                </a:lnTo>
                <a:lnTo>
                  <a:pt x="1060703" y="12954"/>
                </a:lnTo>
                <a:close/>
              </a:path>
              <a:path w="3442335" h="2299334">
                <a:moveTo>
                  <a:pt x="1149095" y="12954"/>
                </a:moveTo>
                <a:lnTo>
                  <a:pt x="1149095" y="0"/>
                </a:lnTo>
                <a:lnTo>
                  <a:pt x="1098803" y="0"/>
                </a:lnTo>
                <a:lnTo>
                  <a:pt x="1098803" y="12954"/>
                </a:lnTo>
                <a:lnTo>
                  <a:pt x="1149095" y="12954"/>
                </a:lnTo>
                <a:close/>
              </a:path>
              <a:path w="3442335" h="2299334">
                <a:moveTo>
                  <a:pt x="1238249" y="12954"/>
                </a:moveTo>
                <a:lnTo>
                  <a:pt x="1238249" y="0"/>
                </a:lnTo>
                <a:lnTo>
                  <a:pt x="1187195" y="0"/>
                </a:lnTo>
                <a:lnTo>
                  <a:pt x="1187195" y="12954"/>
                </a:lnTo>
                <a:lnTo>
                  <a:pt x="1238249" y="12954"/>
                </a:lnTo>
                <a:close/>
              </a:path>
              <a:path w="3442335" h="2299334">
                <a:moveTo>
                  <a:pt x="1327403" y="12954"/>
                </a:moveTo>
                <a:lnTo>
                  <a:pt x="1327403" y="0"/>
                </a:lnTo>
                <a:lnTo>
                  <a:pt x="1276349" y="0"/>
                </a:lnTo>
                <a:lnTo>
                  <a:pt x="1276349" y="12954"/>
                </a:lnTo>
                <a:lnTo>
                  <a:pt x="1327403" y="12954"/>
                </a:lnTo>
                <a:close/>
              </a:path>
              <a:path w="3442335" h="2299334">
                <a:moveTo>
                  <a:pt x="1415795" y="12954"/>
                </a:moveTo>
                <a:lnTo>
                  <a:pt x="1415795" y="0"/>
                </a:lnTo>
                <a:lnTo>
                  <a:pt x="1365503" y="0"/>
                </a:lnTo>
                <a:lnTo>
                  <a:pt x="1365503" y="12954"/>
                </a:lnTo>
                <a:lnTo>
                  <a:pt x="1415795" y="12954"/>
                </a:lnTo>
                <a:close/>
              </a:path>
              <a:path w="3442335" h="2299334">
                <a:moveTo>
                  <a:pt x="1504949" y="12954"/>
                </a:moveTo>
                <a:lnTo>
                  <a:pt x="1504949" y="0"/>
                </a:lnTo>
                <a:lnTo>
                  <a:pt x="1453895" y="0"/>
                </a:lnTo>
                <a:lnTo>
                  <a:pt x="1453895" y="12954"/>
                </a:lnTo>
                <a:lnTo>
                  <a:pt x="1504949" y="12954"/>
                </a:lnTo>
                <a:close/>
              </a:path>
              <a:path w="3442335" h="2299334">
                <a:moveTo>
                  <a:pt x="1594103" y="12954"/>
                </a:moveTo>
                <a:lnTo>
                  <a:pt x="1594103" y="0"/>
                </a:lnTo>
                <a:lnTo>
                  <a:pt x="1543049" y="0"/>
                </a:lnTo>
                <a:lnTo>
                  <a:pt x="1543049" y="12954"/>
                </a:lnTo>
                <a:lnTo>
                  <a:pt x="1594103" y="12954"/>
                </a:lnTo>
                <a:close/>
              </a:path>
              <a:path w="3442335" h="2299334">
                <a:moveTo>
                  <a:pt x="1682495" y="12954"/>
                </a:moveTo>
                <a:lnTo>
                  <a:pt x="1682495" y="0"/>
                </a:lnTo>
                <a:lnTo>
                  <a:pt x="1632203" y="0"/>
                </a:lnTo>
                <a:lnTo>
                  <a:pt x="1632203" y="12954"/>
                </a:lnTo>
                <a:lnTo>
                  <a:pt x="1682495" y="12954"/>
                </a:lnTo>
                <a:close/>
              </a:path>
              <a:path w="3442335" h="2299334">
                <a:moveTo>
                  <a:pt x="1771649" y="12954"/>
                </a:moveTo>
                <a:lnTo>
                  <a:pt x="1771649" y="0"/>
                </a:lnTo>
                <a:lnTo>
                  <a:pt x="1720595" y="0"/>
                </a:lnTo>
                <a:lnTo>
                  <a:pt x="1720595" y="12954"/>
                </a:lnTo>
                <a:lnTo>
                  <a:pt x="1771649" y="12954"/>
                </a:lnTo>
                <a:close/>
              </a:path>
              <a:path w="3442335" h="2299334">
                <a:moveTo>
                  <a:pt x="1860803" y="12954"/>
                </a:moveTo>
                <a:lnTo>
                  <a:pt x="1860803" y="0"/>
                </a:lnTo>
                <a:lnTo>
                  <a:pt x="1809749" y="0"/>
                </a:lnTo>
                <a:lnTo>
                  <a:pt x="1809749" y="12954"/>
                </a:lnTo>
                <a:lnTo>
                  <a:pt x="1860803" y="12954"/>
                </a:lnTo>
                <a:close/>
              </a:path>
              <a:path w="3442335" h="2299334">
                <a:moveTo>
                  <a:pt x="1949195" y="12954"/>
                </a:moveTo>
                <a:lnTo>
                  <a:pt x="1949195" y="0"/>
                </a:lnTo>
                <a:lnTo>
                  <a:pt x="1898903" y="0"/>
                </a:lnTo>
                <a:lnTo>
                  <a:pt x="1898903" y="12954"/>
                </a:lnTo>
                <a:lnTo>
                  <a:pt x="1949195" y="12954"/>
                </a:lnTo>
                <a:close/>
              </a:path>
              <a:path w="3442335" h="2299334">
                <a:moveTo>
                  <a:pt x="2038349" y="12954"/>
                </a:moveTo>
                <a:lnTo>
                  <a:pt x="2038349" y="0"/>
                </a:lnTo>
                <a:lnTo>
                  <a:pt x="1987295" y="0"/>
                </a:lnTo>
                <a:lnTo>
                  <a:pt x="1987295" y="12954"/>
                </a:lnTo>
                <a:lnTo>
                  <a:pt x="2038349" y="12954"/>
                </a:lnTo>
                <a:close/>
              </a:path>
              <a:path w="3442335" h="2299334">
                <a:moveTo>
                  <a:pt x="2127503" y="12954"/>
                </a:moveTo>
                <a:lnTo>
                  <a:pt x="2127503" y="0"/>
                </a:lnTo>
                <a:lnTo>
                  <a:pt x="2076449" y="0"/>
                </a:lnTo>
                <a:lnTo>
                  <a:pt x="2076449" y="12954"/>
                </a:lnTo>
                <a:lnTo>
                  <a:pt x="2127503" y="12954"/>
                </a:lnTo>
                <a:close/>
              </a:path>
              <a:path w="3442335" h="2299334">
                <a:moveTo>
                  <a:pt x="2215895" y="12954"/>
                </a:moveTo>
                <a:lnTo>
                  <a:pt x="2215895" y="0"/>
                </a:lnTo>
                <a:lnTo>
                  <a:pt x="2165603" y="0"/>
                </a:lnTo>
                <a:lnTo>
                  <a:pt x="2165603" y="12954"/>
                </a:lnTo>
                <a:lnTo>
                  <a:pt x="2215895" y="12954"/>
                </a:lnTo>
                <a:close/>
              </a:path>
              <a:path w="3442335" h="2299334">
                <a:moveTo>
                  <a:pt x="2305049" y="12954"/>
                </a:moveTo>
                <a:lnTo>
                  <a:pt x="2305049" y="0"/>
                </a:lnTo>
                <a:lnTo>
                  <a:pt x="2253996" y="0"/>
                </a:lnTo>
                <a:lnTo>
                  <a:pt x="2253996" y="12954"/>
                </a:lnTo>
                <a:lnTo>
                  <a:pt x="2305049" y="12954"/>
                </a:lnTo>
                <a:close/>
              </a:path>
              <a:path w="3442335" h="2299334">
                <a:moveTo>
                  <a:pt x="2394203" y="12954"/>
                </a:moveTo>
                <a:lnTo>
                  <a:pt x="2394203" y="0"/>
                </a:lnTo>
                <a:lnTo>
                  <a:pt x="2343149" y="0"/>
                </a:lnTo>
                <a:lnTo>
                  <a:pt x="2343149" y="12954"/>
                </a:lnTo>
                <a:lnTo>
                  <a:pt x="2394203" y="12954"/>
                </a:lnTo>
                <a:close/>
              </a:path>
              <a:path w="3442335" h="2299334">
                <a:moveTo>
                  <a:pt x="2482595" y="12954"/>
                </a:moveTo>
                <a:lnTo>
                  <a:pt x="2482595" y="0"/>
                </a:lnTo>
                <a:lnTo>
                  <a:pt x="2432303" y="0"/>
                </a:lnTo>
                <a:lnTo>
                  <a:pt x="2432303" y="12954"/>
                </a:lnTo>
                <a:lnTo>
                  <a:pt x="2482595" y="12954"/>
                </a:lnTo>
                <a:close/>
              </a:path>
              <a:path w="3442335" h="2299334">
                <a:moveTo>
                  <a:pt x="2571749" y="12954"/>
                </a:moveTo>
                <a:lnTo>
                  <a:pt x="2571749" y="0"/>
                </a:lnTo>
                <a:lnTo>
                  <a:pt x="2520696" y="0"/>
                </a:lnTo>
                <a:lnTo>
                  <a:pt x="2520696" y="12954"/>
                </a:lnTo>
                <a:lnTo>
                  <a:pt x="2571749" y="12954"/>
                </a:lnTo>
                <a:close/>
              </a:path>
              <a:path w="3442335" h="2299334">
                <a:moveTo>
                  <a:pt x="2660903" y="12954"/>
                </a:moveTo>
                <a:lnTo>
                  <a:pt x="2660903" y="0"/>
                </a:lnTo>
                <a:lnTo>
                  <a:pt x="2609849" y="0"/>
                </a:lnTo>
                <a:lnTo>
                  <a:pt x="2609849" y="12954"/>
                </a:lnTo>
                <a:lnTo>
                  <a:pt x="2660903" y="12954"/>
                </a:lnTo>
                <a:close/>
              </a:path>
              <a:path w="3442335" h="2299334">
                <a:moveTo>
                  <a:pt x="2749295" y="12954"/>
                </a:moveTo>
                <a:lnTo>
                  <a:pt x="2749295" y="0"/>
                </a:lnTo>
                <a:lnTo>
                  <a:pt x="2699003" y="0"/>
                </a:lnTo>
                <a:lnTo>
                  <a:pt x="2699003" y="12954"/>
                </a:lnTo>
                <a:lnTo>
                  <a:pt x="2749295" y="12954"/>
                </a:lnTo>
                <a:close/>
              </a:path>
              <a:path w="3442335" h="2299334">
                <a:moveTo>
                  <a:pt x="2838449" y="12954"/>
                </a:moveTo>
                <a:lnTo>
                  <a:pt x="2838449" y="0"/>
                </a:lnTo>
                <a:lnTo>
                  <a:pt x="2787396" y="0"/>
                </a:lnTo>
                <a:lnTo>
                  <a:pt x="2787396" y="12954"/>
                </a:lnTo>
                <a:lnTo>
                  <a:pt x="2838449" y="12954"/>
                </a:lnTo>
                <a:close/>
              </a:path>
              <a:path w="3442335" h="2299334">
                <a:moveTo>
                  <a:pt x="2927603" y="12954"/>
                </a:moveTo>
                <a:lnTo>
                  <a:pt x="2927603" y="0"/>
                </a:lnTo>
                <a:lnTo>
                  <a:pt x="2876549" y="0"/>
                </a:lnTo>
                <a:lnTo>
                  <a:pt x="2876549" y="12954"/>
                </a:lnTo>
                <a:lnTo>
                  <a:pt x="2927603" y="12954"/>
                </a:lnTo>
                <a:close/>
              </a:path>
              <a:path w="3442335" h="2299334">
                <a:moveTo>
                  <a:pt x="3015995" y="12953"/>
                </a:moveTo>
                <a:lnTo>
                  <a:pt x="3015995" y="0"/>
                </a:lnTo>
                <a:lnTo>
                  <a:pt x="2965703" y="0"/>
                </a:lnTo>
                <a:lnTo>
                  <a:pt x="2965703" y="12954"/>
                </a:lnTo>
                <a:lnTo>
                  <a:pt x="3015995" y="12953"/>
                </a:lnTo>
                <a:close/>
              </a:path>
              <a:path w="3442335" h="2299334">
                <a:moveTo>
                  <a:pt x="3105149" y="12953"/>
                </a:moveTo>
                <a:lnTo>
                  <a:pt x="3105149" y="0"/>
                </a:lnTo>
                <a:lnTo>
                  <a:pt x="3054096" y="0"/>
                </a:lnTo>
                <a:lnTo>
                  <a:pt x="3054096" y="12953"/>
                </a:lnTo>
                <a:lnTo>
                  <a:pt x="3105149" y="12953"/>
                </a:lnTo>
                <a:close/>
              </a:path>
              <a:path w="3442335" h="2299334">
                <a:moveTo>
                  <a:pt x="3194303" y="12953"/>
                </a:moveTo>
                <a:lnTo>
                  <a:pt x="3194303" y="0"/>
                </a:lnTo>
                <a:lnTo>
                  <a:pt x="3143249" y="0"/>
                </a:lnTo>
                <a:lnTo>
                  <a:pt x="3143249" y="12953"/>
                </a:lnTo>
                <a:lnTo>
                  <a:pt x="3194303" y="12953"/>
                </a:lnTo>
                <a:close/>
              </a:path>
              <a:path w="3442335" h="2299334">
                <a:moveTo>
                  <a:pt x="3282695" y="12953"/>
                </a:moveTo>
                <a:lnTo>
                  <a:pt x="3282695" y="0"/>
                </a:lnTo>
                <a:lnTo>
                  <a:pt x="3232403" y="0"/>
                </a:lnTo>
                <a:lnTo>
                  <a:pt x="3232403" y="12953"/>
                </a:lnTo>
                <a:lnTo>
                  <a:pt x="3282695" y="12953"/>
                </a:lnTo>
                <a:close/>
              </a:path>
              <a:path w="3442335" h="2299334">
                <a:moveTo>
                  <a:pt x="3371850" y="12953"/>
                </a:moveTo>
                <a:lnTo>
                  <a:pt x="3371850" y="0"/>
                </a:lnTo>
                <a:lnTo>
                  <a:pt x="3320796" y="0"/>
                </a:lnTo>
                <a:lnTo>
                  <a:pt x="3320796" y="12953"/>
                </a:lnTo>
                <a:lnTo>
                  <a:pt x="3371850" y="12953"/>
                </a:lnTo>
                <a:close/>
              </a:path>
              <a:path w="3442335" h="2299334">
                <a:moveTo>
                  <a:pt x="3441954" y="32003"/>
                </a:moveTo>
                <a:lnTo>
                  <a:pt x="3441954" y="0"/>
                </a:lnTo>
                <a:lnTo>
                  <a:pt x="3409950" y="0"/>
                </a:lnTo>
                <a:lnTo>
                  <a:pt x="3409950" y="12953"/>
                </a:lnTo>
                <a:lnTo>
                  <a:pt x="3429000" y="12953"/>
                </a:lnTo>
                <a:lnTo>
                  <a:pt x="3429000" y="6096"/>
                </a:lnTo>
                <a:lnTo>
                  <a:pt x="3435083" y="12953"/>
                </a:lnTo>
                <a:lnTo>
                  <a:pt x="3435083" y="32003"/>
                </a:lnTo>
                <a:lnTo>
                  <a:pt x="3441954" y="32003"/>
                </a:lnTo>
                <a:close/>
              </a:path>
              <a:path w="3442335" h="2299334">
                <a:moveTo>
                  <a:pt x="3435083" y="12953"/>
                </a:moveTo>
                <a:lnTo>
                  <a:pt x="3429000" y="6096"/>
                </a:lnTo>
                <a:lnTo>
                  <a:pt x="3429000" y="12953"/>
                </a:lnTo>
                <a:lnTo>
                  <a:pt x="3435083" y="12953"/>
                </a:lnTo>
                <a:close/>
              </a:path>
              <a:path w="3442335" h="2299334">
                <a:moveTo>
                  <a:pt x="3435083" y="32003"/>
                </a:moveTo>
                <a:lnTo>
                  <a:pt x="3435083" y="12953"/>
                </a:lnTo>
                <a:lnTo>
                  <a:pt x="3429000" y="12953"/>
                </a:lnTo>
                <a:lnTo>
                  <a:pt x="3429000" y="32003"/>
                </a:lnTo>
                <a:lnTo>
                  <a:pt x="3435083" y="32003"/>
                </a:lnTo>
                <a:close/>
              </a:path>
              <a:path w="3442335" h="2299334">
                <a:moveTo>
                  <a:pt x="3441954" y="120395"/>
                </a:moveTo>
                <a:lnTo>
                  <a:pt x="3441954" y="70103"/>
                </a:lnTo>
                <a:lnTo>
                  <a:pt x="3429000" y="70103"/>
                </a:lnTo>
                <a:lnTo>
                  <a:pt x="3429000" y="120395"/>
                </a:lnTo>
                <a:lnTo>
                  <a:pt x="3441954" y="120395"/>
                </a:lnTo>
                <a:close/>
              </a:path>
              <a:path w="3442335" h="2299334">
                <a:moveTo>
                  <a:pt x="3441954" y="209550"/>
                </a:moveTo>
                <a:lnTo>
                  <a:pt x="3441954" y="158496"/>
                </a:lnTo>
                <a:lnTo>
                  <a:pt x="3429000" y="158496"/>
                </a:lnTo>
                <a:lnTo>
                  <a:pt x="3429000" y="209550"/>
                </a:lnTo>
                <a:lnTo>
                  <a:pt x="3441954" y="209550"/>
                </a:lnTo>
                <a:close/>
              </a:path>
              <a:path w="3442335" h="2299334">
                <a:moveTo>
                  <a:pt x="3441954" y="298703"/>
                </a:moveTo>
                <a:lnTo>
                  <a:pt x="3441954" y="247650"/>
                </a:lnTo>
                <a:lnTo>
                  <a:pt x="3429000" y="247650"/>
                </a:lnTo>
                <a:lnTo>
                  <a:pt x="3429000" y="298703"/>
                </a:lnTo>
                <a:lnTo>
                  <a:pt x="3441954" y="298703"/>
                </a:lnTo>
                <a:close/>
              </a:path>
              <a:path w="3442335" h="2299334">
                <a:moveTo>
                  <a:pt x="3441954" y="387095"/>
                </a:moveTo>
                <a:lnTo>
                  <a:pt x="3441954" y="336803"/>
                </a:lnTo>
                <a:lnTo>
                  <a:pt x="3429000" y="336803"/>
                </a:lnTo>
                <a:lnTo>
                  <a:pt x="3429000" y="387095"/>
                </a:lnTo>
                <a:lnTo>
                  <a:pt x="3441954" y="387095"/>
                </a:lnTo>
                <a:close/>
              </a:path>
              <a:path w="3442335" h="2299334">
                <a:moveTo>
                  <a:pt x="3441954" y="476250"/>
                </a:moveTo>
                <a:lnTo>
                  <a:pt x="3441954" y="425196"/>
                </a:lnTo>
                <a:lnTo>
                  <a:pt x="3429000" y="425196"/>
                </a:lnTo>
                <a:lnTo>
                  <a:pt x="3429000" y="476250"/>
                </a:lnTo>
                <a:lnTo>
                  <a:pt x="3441954" y="476250"/>
                </a:lnTo>
                <a:close/>
              </a:path>
              <a:path w="3442335" h="2299334">
                <a:moveTo>
                  <a:pt x="3441954" y="565403"/>
                </a:moveTo>
                <a:lnTo>
                  <a:pt x="3441954" y="514350"/>
                </a:lnTo>
                <a:lnTo>
                  <a:pt x="3429000" y="514350"/>
                </a:lnTo>
                <a:lnTo>
                  <a:pt x="3429000" y="565403"/>
                </a:lnTo>
                <a:lnTo>
                  <a:pt x="3441954" y="565403"/>
                </a:lnTo>
                <a:close/>
              </a:path>
              <a:path w="3442335" h="2299334">
                <a:moveTo>
                  <a:pt x="3441954" y="653795"/>
                </a:moveTo>
                <a:lnTo>
                  <a:pt x="3441954" y="603503"/>
                </a:lnTo>
                <a:lnTo>
                  <a:pt x="3429000" y="603503"/>
                </a:lnTo>
                <a:lnTo>
                  <a:pt x="3429000" y="653795"/>
                </a:lnTo>
                <a:lnTo>
                  <a:pt x="3441954" y="653795"/>
                </a:lnTo>
                <a:close/>
              </a:path>
              <a:path w="3442335" h="2299334">
                <a:moveTo>
                  <a:pt x="3441954" y="742950"/>
                </a:moveTo>
                <a:lnTo>
                  <a:pt x="3441954" y="691896"/>
                </a:lnTo>
                <a:lnTo>
                  <a:pt x="3429000" y="691896"/>
                </a:lnTo>
                <a:lnTo>
                  <a:pt x="3429000" y="742950"/>
                </a:lnTo>
                <a:lnTo>
                  <a:pt x="3441954" y="742950"/>
                </a:lnTo>
                <a:close/>
              </a:path>
              <a:path w="3442335" h="2299334">
                <a:moveTo>
                  <a:pt x="3441954" y="832103"/>
                </a:moveTo>
                <a:lnTo>
                  <a:pt x="3441954" y="781050"/>
                </a:lnTo>
                <a:lnTo>
                  <a:pt x="3429000" y="781050"/>
                </a:lnTo>
                <a:lnTo>
                  <a:pt x="3429000" y="832103"/>
                </a:lnTo>
                <a:lnTo>
                  <a:pt x="3441954" y="832103"/>
                </a:lnTo>
                <a:close/>
              </a:path>
              <a:path w="3442335" h="2299334">
                <a:moveTo>
                  <a:pt x="3441954" y="920495"/>
                </a:moveTo>
                <a:lnTo>
                  <a:pt x="3441954" y="870203"/>
                </a:lnTo>
                <a:lnTo>
                  <a:pt x="3429000" y="870203"/>
                </a:lnTo>
                <a:lnTo>
                  <a:pt x="3429000" y="920495"/>
                </a:lnTo>
                <a:lnTo>
                  <a:pt x="3441954" y="920495"/>
                </a:lnTo>
                <a:close/>
              </a:path>
              <a:path w="3442335" h="2299334">
                <a:moveTo>
                  <a:pt x="3441954" y="1009650"/>
                </a:moveTo>
                <a:lnTo>
                  <a:pt x="3441954" y="958596"/>
                </a:lnTo>
                <a:lnTo>
                  <a:pt x="3429000" y="958596"/>
                </a:lnTo>
                <a:lnTo>
                  <a:pt x="3429000" y="1009650"/>
                </a:lnTo>
                <a:lnTo>
                  <a:pt x="3441954" y="1009650"/>
                </a:lnTo>
                <a:close/>
              </a:path>
              <a:path w="3442335" h="2299334">
                <a:moveTo>
                  <a:pt x="3441954" y="1098803"/>
                </a:moveTo>
                <a:lnTo>
                  <a:pt x="3441954" y="1047750"/>
                </a:lnTo>
                <a:lnTo>
                  <a:pt x="3429000" y="1047750"/>
                </a:lnTo>
                <a:lnTo>
                  <a:pt x="3429000" y="1098803"/>
                </a:lnTo>
                <a:lnTo>
                  <a:pt x="3441954" y="1098803"/>
                </a:lnTo>
                <a:close/>
              </a:path>
              <a:path w="3442335" h="2299334">
                <a:moveTo>
                  <a:pt x="3441954" y="1187195"/>
                </a:moveTo>
                <a:lnTo>
                  <a:pt x="3441954" y="1136903"/>
                </a:lnTo>
                <a:lnTo>
                  <a:pt x="3429000" y="1136903"/>
                </a:lnTo>
                <a:lnTo>
                  <a:pt x="3429000" y="1187195"/>
                </a:lnTo>
                <a:lnTo>
                  <a:pt x="3441954" y="1187195"/>
                </a:lnTo>
                <a:close/>
              </a:path>
              <a:path w="3442335" h="2299334">
                <a:moveTo>
                  <a:pt x="3441954" y="1276350"/>
                </a:moveTo>
                <a:lnTo>
                  <a:pt x="3441954" y="1225296"/>
                </a:lnTo>
                <a:lnTo>
                  <a:pt x="3429000" y="1225296"/>
                </a:lnTo>
                <a:lnTo>
                  <a:pt x="3429000" y="1276350"/>
                </a:lnTo>
                <a:lnTo>
                  <a:pt x="3441954" y="1276350"/>
                </a:lnTo>
                <a:close/>
              </a:path>
              <a:path w="3442335" h="2299334">
                <a:moveTo>
                  <a:pt x="3441954" y="1365503"/>
                </a:moveTo>
                <a:lnTo>
                  <a:pt x="3441954" y="1314450"/>
                </a:lnTo>
                <a:lnTo>
                  <a:pt x="3429000" y="1314450"/>
                </a:lnTo>
                <a:lnTo>
                  <a:pt x="3429000" y="1365503"/>
                </a:lnTo>
                <a:lnTo>
                  <a:pt x="3441954" y="1365503"/>
                </a:lnTo>
                <a:close/>
              </a:path>
              <a:path w="3442335" h="2299334">
                <a:moveTo>
                  <a:pt x="3441954" y="1453895"/>
                </a:moveTo>
                <a:lnTo>
                  <a:pt x="3441954" y="1403603"/>
                </a:lnTo>
                <a:lnTo>
                  <a:pt x="3429000" y="1403603"/>
                </a:lnTo>
                <a:lnTo>
                  <a:pt x="3429000" y="1453895"/>
                </a:lnTo>
                <a:lnTo>
                  <a:pt x="3441954" y="1453895"/>
                </a:lnTo>
                <a:close/>
              </a:path>
              <a:path w="3442335" h="2299334">
                <a:moveTo>
                  <a:pt x="3441954" y="1543050"/>
                </a:moveTo>
                <a:lnTo>
                  <a:pt x="3441954" y="1491996"/>
                </a:lnTo>
                <a:lnTo>
                  <a:pt x="3429000" y="1491996"/>
                </a:lnTo>
                <a:lnTo>
                  <a:pt x="3429000" y="1543050"/>
                </a:lnTo>
                <a:lnTo>
                  <a:pt x="3441954" y="1543050"/>
                </a:lnTo>
                <a:close/>
              </a:path>
              <a:path w="3442335" h="2299334">
                <a:moveTo>
                  <a:pt x="3441954" y="1632203"/>
                </a:moveTo>
                <a:lnTo>
                  <a:pt x="3441954" y="1581150"/>
                </a:lnTo>
                <a:lnTo>
                  <a:pt x="3429000" y="1581150"/>
                </a:lnTo>
                <a:lnTo>
                  <a:pt x="3429000" y="1632203"/>
                </a:lnTo>
                <a:lnTo>
                  <a:pt x="3441954" y="1632203"/>
                </a:lnTo>
                <a:close/>
              </a:path>
              <a:path w="3442335" h="2299334">
                <a:moveTo>
                  <a:pt x="3441954" y="1720595"/>
                </a:moveTo>
                <a:lnTo>
                  <a:pt x="3441954" y="1670303"/>
                </a:lnTo>
                <a:lnTo>
                  <a:pt x="3429000" y="1670303"/>
                </a:lnTo>
                <a:lnTo>
                  <a:pt x="3429000" y="1720595"/>
                </a:lnTo>
                <a:lnTo>
                  <a:pt x="3441954" y="1720595"/>
                </a:lnTo>
                <a:close/>
              </a:path>
              <a:path w="3442335" h="2299334">
                <a:moveTo>
                  <a:pt x="3441954" y="1809750"/>
                </a:moveTo>
                <a:lnTo>
                  <a:pt x="3441954" y="1758696"/>
                </a:lnTo>
                <a:lnTo>
                  <a:pt x="3429000" y="1758696"/>
                </a:lnTo>
                <a:lnTo>
                  <a:pt x="3429000" y="1809750"/>
                </a:lnTo>
                <a:lnTo>
                  <a:pt x="3441954" y="1809750"/>
                </a:lnTo>
                <a:close/>
              </a:path>
              <a:path w="3442335" h="2299334">
                <a:moveTo>
                  <a:pt x="3441954" y="1898904"/>
                </a:moveTo>
                <a:lnTo>
                  <a:pt x="3441954" y="1847850"/>
                </a:lnTo>
                <a:lnTo>
                  <a:pt x="3429000" y="1847850"/>
                </a:lnTo>
                <a:lnTo>
                  <a:pt x="3429000" y="1898904"/>
                </a:lnTo>
                <a:lnTo>
                  <a:pt x="3441954" y="1898904"/>
                </a:lnTo>
                <a:close/>
              </a:path>
              <a:path w="3442335" h="2299334">
                <a:moveTo>
                  <a:pt x="3441954" y="1987296"/>
                </a:moveTo>
                <a:lnTo>
                  <a:pt x="3441954" y="1937004"/>
                </a:lnTo>
                <a:lnTo>
                  <a:pt x="3429000" y="1937004"/>
                </a:lnTo>
                <a:lnTo>
                  <a:pt x="3429000" y="1987296"/>
                </a:lnTo>
                <a:lnTo>
                  <a:pt x="3441954" y="1987296"/>
                </a:lnTo>
                <a:close/>
              </a:path>
              <a:path w="3442335" h="2299334">
                <a:moveTo>
                  <a:pt x="3441954" y="2076450"/>
                </a:moveTo>
                <a:lnTo>
                  <a:pt x="3441954" y="2025396"/>
                </a:lnTo>
                <a:lnTo>
                  <a:pt x="3429000" y="2025396"/>
                </a:lnTo>
                <a:lnTo>
                  <a:pt x="3429000" y="2076450"/>
                </a:lnTo>
                <a:lnTo>
                  <a:pt x="3441954" y="2076450"/>
                </a:lnTo>
                <a:close/>
              </a:path>
              <a:path w="3442335" h="2299334">
                <a:moveTo>
                  <a:pt x="3441954" y="2165604"/>
                </a:moveTo>
                <a:lnTo>
                  <a:pt x="3441954" y="2114550"/>
                </a:lnTo>
                <a:lnTo>
                  <a:pt x="3429000" y="2114550"/>
                </a:lnTo>
                <a:lnTo>
                  <a:pt x="3429000" y="2165604"/>
                </a:lnTo>
                <a:lnTo>
                  <a:pt x="3441954" y="2165604"/>
                </a:lnTo>
                <a:close/>
              </a:path>
              <a:path w="3442335" h="2299334">
                <a:moveTo>
                  <a:pt x="3441954" y="2253996"/>
                </a:moveTo>
                <a:lnTo>
                  <a:pt x="3441954" y="2203704"/>
                </a:lnTo>
                <a:lnTo>
                  <a:pt x="3429000" y="2203704"/>
                </a:lnTo>
                <a:lnTo>
                  <a:pt x="3429000" y="2253996"/>
                </a:lnTo>
                <a:lnTo>
                  <a:pt x="3441954" y="2253996"/>
                </a:lnTo>
                <a:close/>
              </a:path>
              <a:path w="3442335" h="2299334">
                <a:moveTo>
                  <a:pt x="3435083" y="2298954"/>
                </a:moveTo>
                <a:lnTo>
                  <a:pt x="3435083" y="2286000"/>
                </a:lnTo>
                <a:lnTo>
                  <a:pt x="3384791" y="2286000"/>
                </a:lnTo>
                <a:lnTo>
                  <a:pt x="3384791" y="2298954"/>
                </a:lnTo>
                <a:lnTo>
                  <a:pt x="3435083" y="2298954"/>
                </a:lnTo>
                <a:close/>
              </a:path>
              <a:path w="3442335" h="2299334">
                <a:moveTo>
                  <a:pt x="3346704" y="2298954"/>
                </a:moveTo>
                <a:lnTo>
                  <a:pt x="3346704" y="2286000"/>
                </a:lnTo>
                <a:lnTo>
                  <a:pt x="3295650" y="2286000"/>
                </a:lnTo>
                <a:lnTo>
                  <a:pt x="3295650" y="2298954"/>
                </a:lnTo>
                <a:lnTo>
                  <a:pt x="3346704" y="2298954"/>
                </a:lnTo>
                <a:close/>
              </a:path>
              <a:path w="3442335" h="2299334">
                <a:moveTo>
                  <a:pt x="3257550" y="2298954"/>
                </a:moveTo>
                <a:lnTo>
                  <a:pt x="3257550" y="2286000"/>
                </a:lnTo>
                <a:lnTo>
                  <a:pt x="3206496" y="2286000"/>
                </a:lnTo>
                <a:lnTo>
                  <a:pt x="3206496" y="2298954"/>
                </a:lnTo>
                <a:lnTo>
                  <a:pt x="3257550" y="2298954"/>
                </a:lnTo>
                <a:close/>
              </a:path>
              <a:path w="3442335" h="2299334">
                <a:moveTo>
                  <a:pt x="3168396" y="2298954"/>
                </a:moveTo>
                <a:lnTo>
                  <a:pt x="3168396" y="2286000"/>
                </a:lnTo>
                <a:lnTo>
                  <a:pt x="3118104" y="2286000"/>
                </a:lnTo>
                <a:lnTo>
                  <a:pt x="3118104" y="2298954"/>
                </a:lnTo>
                <a:lnTo>
                  <a:pt x="3168396" y="2298954"/>
                </a:lnTo>
                <a:close/>
              </a:path>
              <a:path w="3442335" h="2299334">
                <a:moveTo>
                  <a:pt x="3080004" y="2298954"/>
                </a:moveTo>
                <a:lnTo>
                  <a:pt x="3080004" y="2286000"/>
                </a:lnTo>
                <a:lnTo>
                  <a:pt x="3028950" y="2286000"/>
                </a:lnTo>
                <a:lnTo>
                  <a:pt x="3028950" y="2298954"/>
                </a:lnTo>
                <a:lnTo>
                  <a:pt x="3080004" y="2298954"/>
                </a:lnTo>
                <a:close/>
              </a:path>
              <a:path w="3442335" h="2299334">
                <a:moveTo>
                  <a:pt x="2990850" y="2298954"/>
                </a:moveTo>
                <a:lnTo>
                  <a:pt x="2990850" y="2286000"/>
                </a:lnTo>
                <a:lnTo>
                  <a:pt x="2939796" y="2286000"/>
                </a:lnTo>
                <a:lnTo>
                  <a:pt x="2939796" y="2298954"/>
                </a:lnTo>
                <a:lnTo>
                  <a:pt x="2990850" y="2298954"/>
                </a:lnTo>
                <a:close/>
              </a:path>
              <a:path w="3442335" h="2299334">
                <a:moveTo>
                  <a:pt x="2901696" y="2298954"/>
                </a:moveTo>
                <a:lnTo>
                  <a:pt x="2901696" y="2286000"/>
                </a:lnTo>
                <a:lnTo>
                  <a:pt x="2851404" y="2286000"/>
                </a:lnTo>
                <a:lnTo>
                  <a:pt x="2851404" y="2298954"/>
                </a:lnTo>
                <a:lnTo>
                  <a:pt x="2901696" y="2298954"/>
                </a:lnTo>
                <a:close/>
              </a:path>
              <a:path w="3442335" h="2299334">
                <a:moveTo>
                  <a:pt x="2813304" y="2298954"/>
                </a:moveTo>
                <a:lnTo>
                  <a:pt x="2813304" y="2286000"/>
                </a:lnTo>
                <a:lnTo>
                  <a:pt x="2762250" y="2286000"/>
                </a:lnTo>
                <a:lnTo>
                  <a:pt x="2762250" y="2298954"/>
                </a:lnTo>
                <a:lnTo>
                  <a:pt x="2813304" y="2298954"/>
                </a:lnTo>
                <a:close/>
              </a:path>
              <a:path w="3442335" h="2299334">
                <a:moveTo>
                  <a:pt x="2724150" y="2298954"/>
                </a:moveTo>
                <a:lnTo>
                  <a:pt x="2724150" y="2286000"/>
                </a:lnTo>
                <a:lnTo>
                  <a:pt x="2673096" y="2286000"/>
                </a:lnTo>
                <a:lnTo>
                  <a:pt x="2673096" y="2298954"/>
                </a:lnTo>
                <a:lnTo>
                  <a:pt x="2724150" y="2298954"/>
                </a:lnTo>
                <a:close/>
              </a:path>
              <a:path w="3442335" h="2299334">
                <a:moveTo>
                  <a:pt x="2634996" y="2298954"/>
                </a:moveTo>
                <a:lnTo>
                  <a:pt x="2634996" y="2286000"/>
                </a:lnTo>
                <a:lnTo>
                  <a:pt x="2584704" y="2286000"/>
                </a:lnTo>
                <a:lnTo>
                  <a:pt x="2584704" y="2298954"/>
                </a:lnTo>
                <a:lnTo>
                  <a:pt x="2634996" y="2298954"/>
                </a:lnTo>
                <a:close/>
              </a:path>
              <a:path w="3442335" h="2299334">
                <a:moveTo>
                  <a:pt x="2546604" y="2298954"/>
                </a:moveTo>
                <a:lnTo>
                  <a:pt x="2546604" y="2286000"/>
                </a:lnTo>
                <a:lnTo>
                  <a:pt x="2495550" y="2286000"/>
                </a:lnTo>
                <a:lnTo>
                  <a:pt x="2495550" y="2298954"/>
                </a:lnTo>
                <a:lnTo>
                  <a:pt x="2546604" y="2298954"/>
                </a:lnTo>
                <a:close/>
              </a:path>
              <a:path w="3442335" h="2299334">
                <a:moveTo>
                  <a:pt x="2457450" y="2298954"/>
                </a:moveTo>
                <a:lnTo>
                  <a:pt x="2457450" y="2286000"/>
                </a:lnTo>
                <a:lnTo>
                  <a:pt x="2406396" y="2286000"/>
                </a:lnTo>
                <a:lnTo>
                  <a:pt x="2406396" y="2298954"/>
                </a:lnTo>
                <a:lnTo>
                  <a:pt x="2457450" y="2298954"/>
                </a:lnTo>
                <a:close/>
              </a:path>
              <a:path w="3442335" h="2299334">
                <a:moveTo>
                  <a:pt x="2368296" y="2298954"/>
                </a:moveTo>
                <a:lnTo>
                  <a:pt x="2368296" y="2286000"/>
                </a:lnTo>
                <a:lnTo>
                  <a:pt x="2318004" y="2286000"/>
                </a:lnTo>
                <a:lnTo>
                  <a:pt x="2318004" y="2298954"/>
                </a:lnTo>
                <a:lnTo>
                  <a:pt x="2368296" y="2298954"/>
                </a:lnTo>
                <a:close/>
              </a:path>
              <a:path w="3442335" h="2299334">
                <a:moveTo>
                  <a:pt x="2279904" y="2298954"/>
                </a:moveTo>
                <a:lnTo>
                  <a:pt x="2279904" y="2286000"/>
                </a:lnTo>
                <a:lnTo>
                  <a:pt x="2228850" y="2286000"/>
                </a:lnTo>
                <a:lnTo>
                  <a:pt x="2228850" y="2298954"/>
                </a:lnTo>
                <a:lnTo>
                  <a:pt x="2279904" y="2298954"/>
                </a:lnTo>
                <a:close/>
              </a:path>
              <a:path w="3442335" h="2299334">
                <a:moveTo>
                  <a:pt x="2190750" y="2298954"/>
                </a:moveTo>
                <a:lnTo>
                  <a:pt x="2190750" y="2286000"/>
                </a:lnTo>
                <a:lnTo>
                  <a:pt x="2139696" y="2286000"/>
                </a:lnTo>
                <a:lnTo>
                  <a:pt x="2139696" y="2298954"/>
                </a:lnTo>
                <a:lnTo>
                  <a:pt x="2190750" y="2298954"/>
                </a:lnTo>
                <a:close/>
              </a:path>
              <a:path w="3442335" h="2299334">
                <a:moveTo>
                  <a:pt x="2101596" y="2298954"/>
                </a:moveTo>
                <a:lnTo>
                  <a:pt x="2101596" y="2286000"/>
                </a:lnTo>
                <a:lnTo>
                  <a:pt x="2051304" y="2286000"/>
                </a:lnTo>
                <a:lnTo>
                  <a:pt x="2051304" y="2298954"/>
                </a:lnTo>
                <a:lnTo>
                  <a:pt x="2101596" y="2298954"/>
                </a:lnTo>
                <a:close/>
              </a:path>
              <a:path w="3442335" h="2299334">
                <a:moveTo>
                  <a:pt x="2013204" y="2298954"/>
                </a:moveTo>
                <a:lnTo>
                  <a:pt x="2013204" y="2286000"/>
                </a:lnTo>
                <a:lnTo>
                  <a:pt x="1962150" y="2286000"/>
                </a:lnTo>
                <a:lnTo>
                  <a:pt x="1962150" y="2298954"/>
                </a:lnTo>
                <a:lnTo>
                  <a:pt x="2013204" y="2298954"/>
                </a:lnTo>
                <a:close/>
              </a:path>
              <a:path w="3442335" h="2299334">
                <a:moveTo>
                  <a:pt x="1924050" y="2298954"/>
                </a:moveTo>
                <a:lnTo>
                  <a:pt x="1924050" y="2286000"/>
                </a:lnTo>
                <a:lnTo>
                  <a:pt x="1872996" y="2286000"/>
                </a:lnTo>
                <a:lnTo>
                  <a:pt x="1872996" y="2298954"/>
                </a:lnTo>
                <a:lnTo>
                  <a:pt x="1924050" y="2298954"/>
                </a:lnTo>
                <a:close/>
              </a:path>
              <a:path w="3442335" h="2299334">
                <a:moveTo>
                  <a:pt x="1834896" y="2298954"/>
                </a:moveTo>
                <a:lnTo>
                  <a:pt x="1834896" y="2286000"/>
                </a:lnTo>
                <a:lnTo>
                  <a:pt x="1784604" y="2286000"/>
                </a:lnTo>
                <a:lnTo>
                  <a:pt x="1784604" y="2298954"/>
                </a:lnTo>
                <a:lnTo>
                  <a:pt x="1834896" y="2298954"/>
                </a:lnTo>
                <a:close/>
              </a:path>
              <a:path w="3442335" h="2299334">
                <a:moveTo>
                  <a:pt x="1746504" y="2298954"/>
                </a:moveTo>
                <a:lnTo>
                  <a:pt x="1746504" y="2286000"/>
                </a:lnTo>
                <a:lnTo>
                  <a:pt x="1695450" y="2286000"/>
                </a:lnTo>
                <a:lnTo>
                  <a:pt x="1695450" y="2298954"/>
                </a:lnTo>
                <a:lnTo>
                  <a:pt x="1746504" y="2298954"/>
                </a:lnTo>
                <a:close/>
              </a:path>
              <a:path w="3442335" h="2299334">
                <a:moveTo>
                  <a:pt x="1657350" y="2298954"/>
                </a:moveTo>
                <a:lnTo>
                  <a:pt x="1657350" y="2286000"/>
                </a:lnTo>
                <a:lnTo>
                  <a:pt x="1606296" y="2286000"/>
                </a:lnTo>
                <a:lnTo>
                  <a:pt x="1606296" y="2298954"/>
                </a:lnTo>
                <a:lnTo>
                  <a:pt x="1657350" y="2298954"/>
                </a:lnTo>
                <a:close/>
              </a:path>
              <a:path w="3442335" h="2299334">
                <a:moveTo>
                  <a:pt x="1568196" y="2298954"/>
                </a:moveTo>
                <a:lnTo>
                  <a:pt x="1568196" y="2286000"/>
                </a:lnTo>
                <a:lnTo>
                  <a:pt x="1517904" y="2286000"/>
                </a:lnTo>
                <a:lnTo>
                  <a:pt x="1517904" y="2298954"/>
                </a:lnTo>
                <a:lnTo>
                  <a:pt x="1568196" y="2298954"/>
                </a:lnTo>
                <a:close/>
              </a:path>
              <a:path w="3442335" h="2299334">
                <a:moveTo>
                  <a:pt x="1479804" y="2298954"/>
                </a:moveTo>
                <a:lnTo>
                  <a:pt x="1479804" y="2286000"/>
                </a:lnTo>
                <a:lnTo>
                  <a:pt x="1428750" y="2286000"/>
                </a:lnTo>
                <a:lnTo>
                  <a:pt x="1428750" y="2298954"/>
                </a:lnTo>
                <a:lnTo>
                  <a:pt x="1479804" y="2298954"/>
                </a:lnTo>
                <a:close/>
              </a:path>
              <a:path w="3442335" h="2299334">
                <a:moveTo>
                  <a:pt x="1390650" y="2298954"/>
                </a:moveTo>
                <a:lnTo>
                  <a:pt x="1390650" y="2286000"/>
                </a:lnTo>
                <a:lnTo>
                  <a:pt x="1339596" y="2286000"/>
                </a:lnTo>
                <a:lnTo>
                  <a:pt x="1339596" y="2298954"/>
                </a:lnTo>
                <a:lnTo>
                  <a:pt x="1390650" y="2298954"/>
                </a:lnTo>
                <a:close/>
              </a:path>
              <a:path w="3442335" h="2299334">
                <a:moveTo>
                  <a:pt x="1301496" y="2298954"/>
                </a:moveTo>
                <a:lnTo>
                  <a:pt x="1301496" y="2286000"/>
                </a:lnTo>
                <a:lnTo>
                  <a:pt x="1251204" y="2286000"/>
                </a:lnTo>
                <a:lnTo>
                  <a:pt x="1251204" y="2298954"/>
                </a:lnTo>
                <a:lnTo>
                  <a:pt x="1301496" y="2298954"/>
                </a:lnTo>
                <a:close/>
              </a:path>
              <a:path w="3442335" h="2299334">
                <a:moveTo>
                  <a:pt x="1213104" y="2298954"/>
                </a:moveTo>
                <a:lnTo>
                  <a:pt x="1213104" y="2286000"/>
                </a:lnTo>
                <a:lnTo>
                  <a:pt x="1162050" y="2286000"/>
                </a:lnTo>
                <a:lnTo>
                  <a:pt x="1162050" y="2298954"/>
                </a:lnTo>
                <a:lnTo>
                  <a:pt x="1213104" y="2298954"/>
                </a:lnTo>
                <a:close/>
              </a:path>
              <a:path w="3442335" h="2299334">
                <a:moveTo>
                  <a:pt x="1123950" y="2298954"/>
                </a:moveTo>
                <a:lnTo>
                  <a:pt x="1123950" y="2286000"/>
                </a:lnTo>
                <a:lnTo>
                  <a:pt x="1072896" y="2286000"/>
                </a:lnTo>
                <a:lnTo>
                  <a:pt x="1072896" y="2298954"/>
                </a:lnTo>
                <a:lnTo>
                  <a:pt x="1123950" y="2298954"/>
                </a:lnTo>
                <a:close/>
              </a:path>
              <a:path w="3442335" h="2299334">
                <a:moveTo>
                  <a:pt x="1034796" y="2298954"/>
                </a:moveTo>
                <a:lnTo>
                  <a:pt x="1034796" y="2286000"/>
                </a:lnTo>
                <a:lnTo>
                  <a:pt x="984504" y="2286000"/>
                </a:lnTo>
                <a:lnTo>
                  <a:pt x="984504" y="2298954"/>
                </a:lnTo>
                <a:lnTo>
                  <a:pt x="1034796" y="2298954"/>
                </a:lnTo>
                <a:close/>
              </a:path>
              <a:path w="3442335" h="2299334">
                <a:moveTo>
                  <a:pt x="946404" y="2298954"/>
                </a:moveTo>
                <a:lnTo>
                  <a:pt x="946404" y="2286000"/>
                </a:lnTo>
                <a:lnTo>
                  <a:pt x="895350" y="2286000"/>
                </a:lnTo>
                <a:lnTo>
                  <a:pt x="895350" y="2298954"/>
                </a:lnTo>
                <a:lnTo>
                  <a:pt x="946404" y="2298954"/>
                </a:lnTo>
                <a:close/>
              </a:path>
              <a:path w="3442335" h="2299334">
                <a:moveTo>
                  <a:pt x="857250" y="2298954"/>
                </a:moveTo>
                <a:lnTo>
                  <a:pt x="857250" y="2286000"/>
                </a:lnTo>
                <a:lnTo>
                  <a:pt x="806196" y="2286000"/>
                </a:lnTo>
                <a:lnTo>
                  <a:pt x="806196" y="2298954"/>
                </a:lnTo>
                <a:lnTo>
                  <a:pt x="857250" y="2298954"/>
                </a:lnTo>
                <a:close/>
              </a:path>
              <a:path w="3442335" h="2299334">
                <a:moveTo>
                  <a:pt x="768096" y="2298954"/>
                </a:moveTo>
                <a:lnTo>
                  <a:pt x="768096" y="2286000"/>
                </a:lnTo>
                <a:lnTo>
                  <a:pt x="717804" y="2286000"/>
                </a:lnTo>
                <a:lnTo>
                  <a:pt x="717804" y="2298954"/>
                </a:lnTo>
                <a:lnTo>
                  <a:pt x="768096" y="2298954"/>
                </a:lnTo>
                <a:close/>
              </a:path>
              <a:path w="3442335" h="2299334">
                <a:moveTo>
                  <a:pt x="679704" y="2298954"/>
                </a:moveTo>
                <a:lnTo>
                  <a:pt x="679704" y="2286000"/>
                </a:lnTo>
                <a:lnTo>
                  <a:pt x="628650" y="2286000"/>
                </a:lnTo>
                <a:lnTo>
                  <a:pt x="628650" y="2298954"/>
                </a:lnTo>
                <a:lnTo>
                  <a:pt x="679704" y="2298954"/>
                </a:lnTo>
                <a:close/>
              </a:path>
              <a:path w="3442335" h="2299334">
                <a:moveTo>
                  <a:pt x="590550" y="2298954"/>
                </a:moveTo>
                <a:lnTo>
                  <a:pt x="590550" y="2286000"/>
                </a:lnTo>
                <a:lnTo>
                  <a:pt x="539496" y="2286000"/>
                </a:lnTo>
                <a:lnTo>
                  <a:pt x="539496" y="2298954"/>
                </a:lnTo>
                <a:lnTo>
                  <a:pt x="590550" y="2298954"/>
                </a:lnTo>
                <a:close/>
              </a:path>
              <a:path w="3442335" h="2299334">
                <a:moveTo>
                  <a:pt x="501396" y="2298954"/>
                </a:moveTo>
                <a:lnTo>
                  <a:pt x="501396" y="2286000"/>
                </a:lnTo>
                <a:lnTo>
                  <a:pt x="451104" y="2286000"/>
                </a:lnTo>
                <a:lnTo>
                  <a:pt x="451104" y="2298954"/>
                </a:lnTo>
                <a:lnTo>
                  <a:pt x="501396" y="2298954"/>
                </a:lnTo>
                <a:close/>
              </a:path>
              <a:path w="3442335" h="2299334">
                <a:moveTo>
                  <a:pt x="413004" y="2298954"/>
                </a:moveTo>
                <a:lnTo>
                  <a:pt x="413004" y="2286000"/>
                </a:lnTo>
                <a:lnTo>
                  <a:pt x="361950" y="2286000"/>
                </a:lnTo>
                <a:lnTo>
                  <a:pt x="361950" y="2298954"/>
                </a:lnTo>
                <a:lnTo>
                  <a:pt x="413004" y="2298954"/>
                </a:lnTo>
                <a:close/>
              </a:path>
              <a:path w="3442335" h="2299334">
                <a:moveTo>
                  <a:pt x="323850" y="2298954"/>
                </a:moveTo>
                <a:lnTo>
                  <a:pt x="323850" y="2286000"/>
                </a:lnTo>
                <a:lnTo>
                  <a:pt x="272795" y="2286000"/>
                </a:lnTo>
                <a:lnTo>
                  <a:pt x="272795" y="2298954"/>
                </a:lnTo>
                <a:lnTo>
                  <a:pt x="323850" y="2298954"/>
                </a:lnTo>
                <a:close/>
              </a:path>
              <a:path w="3442335" h="2299334">
                <a:moveTo>
                  <a:pt x="234695" y="2298954"/>
                </a:moveTo>
                <a:lnTo>
                  <a:pt x="234695" y="2286000"/>
                </a:lnTo>
                <a:lnTo>
                  <a:pt x="184403" y="2286000"/>
                </a:lnTo>
                <a:lnTo>
                  <a:pt x="184403" y="2298954"/>
                </a:lnTo>
                <a:lnTo>
                  <a:pt x="234695" y="2298954"/>
                </a:lnTo>
                <a:close/>
              </a:path>
              <a:path w="3442335" h="2299334">
                <a:moveTo>
                  <a:pt x="146303" y="2298954"/>
                </a:moveTo>
                <a:lnTo>
                  <a:pt x="146303" y="2286000"/>
                </a:lnTo>
                <a:lnTo>
                  <a:pt x="95249" y="2286000"/>
                </a:lnTo>
                <a:lnTo>
                  <a:pt x="95249" y="2298954"/>
                </a:lnTo>
                <a:lnTo>
                  <a:pt x="146303" y="2298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7550543" y="3390900"/>
            <a:ext cx="2070735" cy="241935"/>
          </a:xfrm>
          <a:custGeom>
            <a:avLst/>
            <a:gdLst/>
            <a:ahLst/>
            <a:cxnLst/>
            <a:rect l="l" t="t" r="r" b="b"/>
            <a:pathLst>
              <a:path w="2070734" h="241935">
                <a:moveTo>
                  <a:pt x="2070353" y="241553"/>
                </a:moveTo>
                <a:lnTo>
                  <a:pt x="2070353" y="0"/>
                </a:lnTo>
                <a:lnTo>
                  <a:pt x="0" y="0"/>
                </a:lnTo>
                <a:lnTo>
                  <a:pt x="0" y="241553"/>
                </a:lnTo>
                <a:lnTo>
                  <a:pt x="6083" y="241553"/>
                </a:lnTo>
                <a:lnTo>
                  <a:pt x="6083" y="12953"/>
                </a:lnTo>
                <a:lnTo>
                  <a:pt x="12954" y="6096"/>
                </a:lnTo>
                <a:lnTo>
                  <a:pt x="12954" y="12953"/>
                </a:lnTo>
                <a:lnTo>
                  <a:pt x="2057400" y="12953"/>
                </a:lnTo>
                <a:lnTo>
                  <a:pt x="2057400" y="6096"/>
                </a:lnTo>
                <a:lnTo>
                  <a:pt x="2063483" y="12953"/>
                </a:lnTo>
                <a:lnTo>
                  <a:pt x="2063483" y="241553"/>
                </a:lnTo>
                <a:lnTo>
                  <a:pt x="2070353" y="241553"/>
                </a:lnTo>
                <a:close/>
              </a:path>
              <a:path w="2070734" h="241935">
                <a:moveTo>
                  <a:pt x="12954" y="12953"/>
                </a:moveTo>
                <a:lnTo>
                  <a:pt x="12954" y="6096"/>
                </a:lnTo>
                <a:lnTo>
                  <a:pt x="6083" y="12953"/>
                </a:lnTo>
                <a:lnTo>
                  <a:pt x="12954" y="12953"/>
                </a:lnTo>
                <a:close/>
              </a:path>
              <a:path w="2070734" h="241935">
                <a:moveTo>
                  <a:pt x="12954" y="228600"/>
                </a:moveTo>
                <a:lnTo>
                  <a:pt x="12954" y="12953"/>
                </a:lnTo>
                <a:lnTo>
                  <a:pt x="6083" y="12953"/>
                </a:lnTo>
                <a:lnTo>
                  <a:pt x="6083" y="228600"/>
                </a:lnTo>
                <a:lnTo>
                  <a:pt x="12954" y="228600"/>
                </a:lnTo>
                <a:close/>
              </a:path>
              <a:path w="2070734" h="241935">
                <a:moveTo>
                  <a:pt x="2063483" y="228600"/>
                </a:moveTo>
                <a:lnTo>
                  <a:pt x="6083" y="228600"/>
                </a:lnTo>
                <a:lnTo>
                  <a:pt x="12954" y="234696"/>
                </a:lnTo>
                <a:lnTo>
                  <a:pt x="12954" y="241553"/>
                </a:lnTo>
                <a:lnTo>
                  <a:pt x="2057400" y="241553"/>
                </a:lnTo>
                <a:lnTo>
                  <a:pt x="2057400" y="234696"/>
                </a:lnTo>
                <a:lnTo>
                  <a:pt x="2063483" y="228600"/>
                </a:lnTo>
                <a:close/>
              </a:path>
              <a:path w="2070734" h="241935">
                <a:moveTo>
                  <a:pt x="12954" y="241553"/>
                </a:moveTo>
                <a:lnTo>
                  <a:pt x="12954" y="234696"/>
                </a:lnTo>
                <a:lnTo>
                  <a:pt x="6083" y="228600"/>
                </a:lnTo>
                <a:lnTo>
                  <a:pt x="6083" y="241553"/>
                </a:lnTo>
                <a:lnTo>
                  <a:pt x="12954" y="241553"/>
                </a:lnTo>
                <a:close/>
              </a:path>
              <a:path w="2070734" h="241935">
                <a:moveTo>
                  <a:pt x="2063483" y="12953"/>
                </a:moveTo>
                <a:lnTo>
                  <a:pt x="2057400" y="6096"/>
                </a:lnTo>
                <a:lnTo>
                  <a:pt x="2057400" y="12953"/>
                </a:lnTo>
                <a:lnTo>
                  <a:pt x="2063483" y="12953"/>
                </a:lnTo>
                <a:close/>
              </a:path>
              <a:path w="2070734" h="241935">
                <a:moveTo>
                  <a:pt x="2063483" y="228600"/>
                </a:moveTo>
                <a:lnTo>
                  <a:pt x="2063483" y="12953"/>
                </a:lnTo>
                <a:lnTo>
                  <a:pt x="2057400" y="12953"/>
                </a:lnTo>
                <a:lnTo>
                  <a:pt x="2057400" y="228600"/>
                </a:lnTo>
                <a:lnTo>
                  <a:pt x="2063483" y="228600"/>
                </a:lnTo>
                <a:close/>
              </a:path>
              <a:path w="2070734" h="241935">
                <a:moveTo>
                  <a:pt x="2063483" y="241553"/>
                </a:moveTo>
                <a:lnTo>
                  <a:pt x="2063483" y="228600"/>
                </a:lnTo>
                <a:lnTo>
                  <a:pt x="2057400" y="234696"/>
                </a:lnTo>
                <a:lnTo>
                  <a:pt x="2057400" y="241553"/>
                </a:lnTo>
                <a:lnTo>
                  <a:pt x="2063483" y="2415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7550543" y="3771900"/>
            <a:ext cx="2070735" cy="394335"/>
          </a:xfrm>
          <a:custGeom>
            <a:avLst/>
            <a:gdLst/>
            <a:ahLst/>
            <a:cxnLst/>
            <a:rect l="l" t="t" r="r" b="b"/>
            <a:pathLst>
              <a:path w="2070734" h="394335">
                <a:moveTo>
                  <a:pt x="2070353" y="393953"/>
                </a:moveTo>
                <a:lnTo>
                  <a:pt x="2070353" y="0"/>
                </a:lnTo>
                <a:lnTo>
                  <a:pt x="0" y="0"/>
                </a:lnTo>
                <a:lnTo>
                  <a:pt x="0" y="393953"/>
                </a:lnTo>
                <a:lnTo>
                  <a:pt x="6083" y="393953"/>
                </a:lnTo>
                <a:lnTo>
                  <a:pt x="6083" y="12953"/>
                </a:lnTo>
                <a:lnTo>
                  <a:pt x="12954" y="6096"/>
                </a:lnTo>
                <a:lnTo>
                  <a:pt x="12954" y="12953"/>
                </a:lnTo>
                <a:lnTo>
                  <a:pt x="2057400" y="12953"/>
                </a:lnTo>
                <a:lnTo>
                  <a:pt x="2057400" y="6096"/>
                </a:lnTo>
                <a:lnTo>
                  <a:pt x="2063483" y="12953"/>
                </a:lnTo>
                <a:lnTo>
                  <a:pt x="2063483" y="393953"/>
                </a:lnTo>
                <a:lnTo>
                  <a:pt x="2070353" y="393953"/>
                </a:lnTo>
                <a:close/>
              </a:path>
              <a:path w="2070734" h="394335">
                <a:moveTo>
                  <a:pt x="12954" y="12953"/>
                </a:moveTo>
                <a:lnTo>
                  <a:pt x="12954" y="6096"/>
                </a:lnTo>
                <a:lnTo>
                  <a:pt x="6083" y="12953"/>
                </a:lnTo>
                <a:lnTo>
                  <a:pt x="12954" y="12953"/>
                </a:lnTo>
                <a:close/>
              </a:path>
              <a:path w="2070734" h="394335">
                <a:moveTo>
                  <a:pt x="12954" y="381000"/>
                </a:moveTo>
                <a:lnTo>
                  <a:pt x="12954" y="12953"/>
                </a:lnTo>
                <a:lnTo>
                  <a:pt x="6083" y="12953"/>
                </a:lnTo>
                <a:lnTo>
                  <a:pt x="6083" y="381000"/>
                </a:lnTo>
                <a:lnTo>
                  <a:pt x="12954" y="381000"/>
                </a:lnTo>
                <a:close/>
              </a:path>
              <a:path w="2070734" h="394335">
                <a:moveTo>
                  <a:pt x="2063483" y="381000"/>
                </a:moveTo>
                <a:lnTo>
                  <a:pt x="6083" y="381000"/>
                </a:lnTo>
                <a:lnTo>
                  <a:pt x="12954" y="387096"/>
                </a:lnTo>
                <a:lnTo>
                  <a:pt x="12954" y="393953"/>
                </a:lnTo>
                <a:lnTo>
                  <a:pt x="2057400" y="393953"/>
                </a:lnTo>
                <a:lnTo>
                  <a:pt x="2057400" y="387096"/>
                </a:lnTo>
                <a:lnTo>
                  <a:pt x="2063483" y="381000"/>
                </a:lnTo>
                <a:close/>
              </a:path>
              <a:path w="2070734" h="394335">
                <a:moveTo>
                  <a:pt x="12954" y="393953"/>
                </a:moveTo>
                <a:lnTo>
                  <a:pt x="12954" y="387096"/>
                </a:lnTo>
                <a:lnTo>
                  <a:pt x="6083" y="381000"/>
                </a:lnTo>
                <a:lnTo>
                  <a:pt x="6083" y="393953"/>
                </a:lnTo>
                <a:lnTo>
                  <a:pt x="12954" y="393953"/>
                </a:lnTo>
                <a:close/>
              </a:path>
              <a:path w="2070734" h="394335">
                <a:moveTo>
                  <a:pt x="2063483" y="12953"/>
                </a:moveTo>
                <a:lnTo>
                  <a:pt x="2057400" y="6096"/>
                </a:lnTo>
                <a:lnTo>
                  <a:pt x="2057400" y="12953"/>
                </a:lnTo>
                <a:lnTo>
                  <a:pt x="2063483" y="12953"/>
                </a:lnTo>
                <a:close/>
              </a:path>
              <a:path w="2070734" h="394335">
                <a:moveTo>
                  <a:pt x="2063483" y="381000"/>
                </a:moveTo>
                <a:lnTo>
                  <a:pt x="2063483" y="12953"/>
                </a:lnTo>
                <a:lnTo>
                  <a:pt x="2057400" y="12953"/>
                </a:lnTo>
                <a:lnTo>
                  <a:pt x="2057400" y="381000"/>
                </a:lnTo>
                <a:lnTo>
                  <a:pt x="2063483" y="381000"/>
                </a:lnTo>
                <a:close/>
              </a:path>
              <a:path w="2070734" h="394335">
                <a:moveTo>
                  <a:pt x="2063483" y="393953"/>
                </a:moveTo>
                <a:lnTo>
                  <a:pt x="2063483" y="381000"/>
                </a:lnTo>
                <a:lnTo>
                  <a:pt x="2057400" y="387096"/>
                </a:lnTo>
                <a:lnTo>
                  <a:pt x="2057400" y="393953"/>
                </a:lnTo>
                <a:lnTo>
                  <a:pt x="2063483" y="3939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18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757935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60" dirty="0"/>
              <a:t>D </a:t>
            </a:r>
            <a:r>
              <a:rPr sz="3200" spc="155" dirty="0"/>
              <a:t>Latch </a:t>
            </a:r>
            <a:r>
              <a:rPr sz="3200" spc="-459" dirty="0"/>
              <a:t>– </a:t>
            </a:r>
            <a:r>
              <a:rPr sz="3200" spc="85" dirty="0"/>
              <a:t>different</a:t>
            </a:r>
            <a:r>
              <a:rPr sz="3200" spc="575" dirty="0"/>
              <a:t> </a:t>
            </a:r>
            <a:r>
              <a:rPr sz="3200" spc="165" dirty="0"/>
              <a:t>implementations…</a:t>
            </a:r>
            <a:endParaRPr sz="3200" dirty="0"/>
          </a:p>
        </p:txBody>
      </p:sp>
      <p:sp>
        <p:nvSpPr>
          <p:cNvPr id="5" name="object 5"/>
          <p:cNvSpPr txBox="1"/>
          <p:nvPr/>
        </p:nvSpPr>
        <p:spPr>
          <a:xfrm>
            <a:off x="1310779" y="1546351"/>
            <a:ext cx="42405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5115" algn="l"/>
              </a:tabLst>
            </a:pPr>
            <a:r>
              <a:rPr sz="1500" spc="-430" dirty="0">
                <a:solidFill>
                  <a:srgbClr val="717BA3"/>
                </a:solidFill>
                <a:latin typeface="Arial"/>
                <a:cs typeface="Arial"/>
              </a:rPr>
              <a:t>	</a:t>
            </a:r>
            <a:r>
              <a:rPr sz="2000" spc="-65" dirty="0">
                <a:latin typeface="Trebuchet MS"/>
                <a:cs typeface="Trebuchet MS"/>
              </a:rPr>
              <a:t>Using </a:t>
            </a:r>
            <a:r>
              <a:rPr sz="2000" spc="-110" dirty="0">
                <a:latin typeface="Trebuchet MS"/>
                <a:cs typeface="Trebuchet MS"/>
              </a:rPr>
              <a:t>logic </a:t>
            </a:r>
            <a:r>
              <a:rPr sz="2000" spc="-135" dirty="0">
                <a:latin typeface="Trebuchet MS"/>
                <a:cs typeface="Trebuchet MS"/>
              </a:rPr>
              <a:t>gates </a:t>
            </a:r>
            <a:r>
              <a:rPr sz="2000" spc="-125" dirty="0">
                <a:latin typeface="Trebuchet MS"/>
                <a:cs typeface="Trebuchet MS"/>
              </a:rPr>
              <a:t>(4.5 </a:t>
            </a:r>
            <a:r>
              <a:rPr sz="2000" spc="-130" dirty="0">
                <a:latin typeface="Trebuchet MS"/>
                <a:cs typeface="Trebuchet MS"/>
              </a:rPr>
              <a:t>equivalent</a:t>
            </a:r>
            <a:r>
              <a:rPr sz="2000" spc="120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gates)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14489" y="2279250"/>
            <a:ext cx="7928249" cy="1889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19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700" y="1876425"/>
            <a:ext cx="5723255" cy="99949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8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95" dirty="0">
                <a:latin typeface="Trebuchet MS"/>
                <a:cs typeface="Trebuchet MS"/>
              </a:rPr>
              <a:t>D-latch </a:t>
            </a:r>
            <a:r>
              <a:rPr sz="2600" spc="-165" dirty="0">
                <a:latin typeface="Trebuchet MS"/>
                <a:cs typeface="Trebuchet MS"/>
              </a:rPr>
              <a:t>implemented </a:t>
            </a:r>
            <a:r>
              <a:rPr sz="2600" spc="-135" dirty="0">
                <a:latin typeface="Trebuchet MS"/>
                <a:cs typeface="Trebuchet MS"/>
              </a:rPr>
              <a:t>using </a:t>
            </a:r>
            <a:r>
              <a:rPr sz="2600" spc="320" dirty="0">
                <a:latin typeface="Trebuchet MS"/>
                <a:cs typeface="Trebuchet MS"/>
              </a:rPr>
              <a:t>NAND</a:t>
            </a:r>
            <a:r>
              <a:rPr sz="2600" spc="135" dirty="0">
                <a:latin typeface="Trebuchet MS"/>
                <a:cs typeface="Trebuchet MS"/>
              </a:rPr>
              <a:t> </a:t>
            </a:r>
            <a:r>
              <a:rPr sz="2600" spc="-170" dirty="0">
                <a:latin typeface="Trebuchet MS"/>
                <a:cs typeface="Trebuchet MS"/>
              </a:rPr>
              <a:t>gates</a:t>
            </a:r>
            <a:endParaRPr sz="2600" dirty="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840"/>
              </a:spcBef>
            </a:pPr>
            <a:r>
              <a:rPr sz="2300" spc="-5" dirty="0">
                <a:solidFill>
                  <a:srgbClr val="9FB8CD"/>
                </a:solidFill>
                <a:latin typeface="Arial"/>
                <a:cs typeface="Arial"/>
              </a:rPr>
              <a:t>– </a:t>
            </a:r>
            <a:r>
              <a:rPr sz="2300" b="1" spc="-5" dirty="0">
                <a:solidFill>
                  <a:srgbClr val="454552"/>
                </a:solidFill>
                <a:latin typeface="Arial"/>
                <a:cs typeface="Arial"/>
              </a:rPr>
              <a:t>4.5 </a:t>
            </a:r>
            <a:r>
              <a:rPr sz="2300" spc="-155" dirty="0">
                <a:solidFill>
                  <a:srgbClr val="454552"/>
                </a:solidFill>
                <a:latin typeface="Trebuchet MS"/>
                <a:cs typeface="Trebuchet MS"/>
              </a:rPr>
              <a:t>equivalent</a:t>
            </a:r>
            <a:r>
              <a:rPr sz="2300" spc="-18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150" dirty="0">
                <a:solidFill>
                  <a:srgbClr val="454552"/>
                </a:solidFill>
                <a:latin typeface="Trebuchet MS"/>
                <a:cs typeface="Trebuchet MS"/>
              </a:rPr>
              <a:t>gates</a:t>
            </a:r>
            <a:endParaRPr sz="23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93490" y="2914756"/>
            <a:ext cx="5385184" cy="1764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21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74851"/>
            <a:ext cx="815340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75" dirty="0"/>
              <a:t>Timing </a:t>
            </a:r>
            <a:r>
              <a:rPr sz="2900" spc="80" dirty="0"/>
              <a:t>Waveform </a:t>
            </a:r>
            <a:r>
              <a:rPr sz="2900" spc="75" dirty="0"/>
              <a:t>to </a:t>
            </a:r>
            <a:r>
              <a:rPr sz="2900" spc="160" dirty="0"/>
              <a:t>show </a:t>
            </a:r>
            <a:r>
              <a:rPr sz="2900" spc="130" dirty="0"/>
              <a:t>D-Latch</a:t>
            </a:r>
            <a:r>
              <a:rPr sz="2900" spc="780" dirty="0"/>
              <a:t> </a:t>
            </a:r>
            <a:r>
              <a:rPr sz="2900" spc="120" dirty="0"/>
              <a:t>Operation</a:t>
            </a:r>
            <a:endParaRPr sz="2900" dirty="0"/>
          </a:p>
        </p:txBody>
      </p:sp>
      <p:sp>
        <p:nvSpPr>
          <p:cNvPr id="5" name="object 5"/>
          <p:cNvSpPr/>
          <p:nvPr/>
        </p:nvSpPr>
        <p:spPr>
          <a:xfrm>
            <a:off x="1689239" y="225437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146820" y="172059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146439" y="172097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604020" y="172059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603639" y="225437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061220" y="172059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60839" y="172097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518420" y="172059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536839" y="3321177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4509020" y="278739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3518039" y="2254376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508639" y="2787776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0" y="0"/>
                </a:moveTo>
                <a:lnTo>
                  <a:pt x="2133599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813820" y="172059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813439" y="172097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271020" y="172059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270639" y="225437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5728220" y="172059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5727839" y="1720976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199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642607" y="278739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6642227" y="3321177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2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6947407" y="172059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6947027" y="225437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7404620" y="172059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404227" y="172097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861820" y="172059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861427" y="2254376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0" y="0"/>
                </a:moveTo>
                <a:lnTo>
                  <a:pt x="14478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4499495" y="14157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4499495" y="15491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499495" y="16824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499495" y="18158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499495" y="19491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499495" y="20825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499495" y="22158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499495" y="23492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499495" y="24825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4499495" y="26159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4499495" y="27492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4499495" y="28826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499495" y="30159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499495" y="31493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4499495" y="32826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4499495" y="34160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4499495" y="35493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4499495" y="36827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4499495" y="38160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4499495" y="39494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4499495" y="40827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4499495" y="42161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4499495" y="43494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4499495" y="44828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4499495" y="46161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4499495" y="47495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4499495" y="48828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4499495" y="50162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4499495" y="51495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4499495" y="52829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4499495" y="54162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4499495" y="55496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4499495" y="56829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4499495" y="58163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4499495" y="59496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4499495" y="60830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4499495" y="62163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4499495" y="63497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6633095" y="13395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6633095" y="14729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6633095" y="16062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6633095" y="17396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6633095" y="18729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6633095" y="20063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6633095" y="21396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6633095" y="22730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6633095" y="24063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6633095" y="25397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6633095" y="26730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6633095" y="28064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6633095" y="29397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6633095" y="30731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6633095" y="32064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6633095" y="33398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6633095" y="34731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6633095" y="36065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6633095" y="37398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6633095" y="38732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6633095" y="40065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0" name="object 90"/>
          <p:cNvSpPr/>
          <p:nvPr/>
        </p:nvSpPr>
        <p:spPr>
          <a:xfrm>
            <a:off x="6633095" y="41399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1" name="object 91"/>
          <p:cNvSpPr/>
          <p:nvPr/>
        </p:nvSpPr>
        <p:spPr>
          <a:xfrm>
            <a:off x="6633095" y="42732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2" name="object 92"/>
          <p:cNvSpPr/>
          <p:nvPr/>
        </p:nvSpPr>
        <p:spPr>
          <a:xfrm>
            <a:off x="6633095" y="44066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3" name="object 93"/>
          <p:cNvSpPr/>
          <p:nvPr/>
        </p:nvSpPr>
        <p:spPr>
          <a:xfrm>
            <a:off x="6633095" y="45399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6633095" y="46733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6633095" y="48066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6633095" y="49400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7" name="object 97"/>
          <p:cNvSpPr/>
          <p:nvPr/>
        </p:nvSpPr>
        <p:spPr>
          <a:xfrm>
            <a:off x="6633095" y="50733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8" name="object 98"/>
          <p:cNvSpPr/>
          <p:nvPr/>
        </p:nvSpPr>
        <p:spPr>
          <a:xfrm>
            <a:off x="6633095" y="52067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9" name="object 99"/>
          <p:cNvSpPr/>
          <p:nvPr/>
        </p:nvSpPr>
        <p:spPr>
          <a:xfrm>
            <a:off x="6633095" y="53400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0" name="object 100"/>
          <p:cNvSpPr/>
          <p:nvPr/>
        </p:nvSpPr>
        <p:spPr>
          <a:xfrm>
            <a:off x="6633095" y="54734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1" name="object 101"/>
          <p:cNvSpPr/>
          <p:nvPr/>
        </p:nvSpPr>
        <p:spPr>
          <a:xfrm>
            <a:off x="6633095" y="56067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2" name="object 102"/>
          <p:cNvSpPr/>
          <p:nvPr/>
        </p:nvSpPr>
        <p:spPr>
          <a:xfrm>
            <a:off x="6633095" y="57401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3" name="object 103"/>
          <p:cNvSpPr/>
          <p:nvPr/>
        </p:nvSpPr>
        <p:spPr>
          <a:xfrm>
            <a:off x="6633095" y="58734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" name="object 104"/>
          <p:cNvSpPr/>
          <p:nvPr/>
        </p:nvSpPr>
        <p:spPr>
          <a:xfrm>
            <a:off x="6633095" y="60068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5" name="object 105"/>
          <p:cNvSpPr/>
          <p:nvPr/>
        </p:nvSpPr>
        <p:spPr>
          <a:xfrm>
            <a:off x="6633095" y="61401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6" name="object 106"/>
          <p:cNvSpPr/>
          <p:nvPr/>
        </p:nvSpPr>
        <p:spPr>
          <a:xfrm>
            <a:off x="6633095" y="627354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19050" y="0"/>
                </a:ln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7" name="object 107"/>
          <p:cNvSpPr/>
          <p:nvPr/>
        </p:nvSpPr>
        <p:spPr>
          <a:xfrm>
            <a:off x="4885067" y="2025395"/>
            <a:ext cx="264160" cy="2133600"/>
          </a:xfrm>
          <a:custGeom>
            <a:avLst/>
            <a:gdLst/>
            <a:ahLst/>
            <a:cxnLst/>
            <a:rect l="l" t="t" r="r" b="b"/>
            <a:pathLst>
              <a:path w="264160" h="2133600">
                <a:moveTo>
                  <a:pt x="230291" y="2057688"/>
                </a:moveTo>
                <a:lnTo>
                  <a:pt x="9905" y="0"/>
                </a:lnTo>
                <a:lnTo>
                  <a:pt x="0" y="762"/>
                </a:lnTo>
                <a:lnTo>
                  <a:pt x="220409" y="2058676"/>
                </a:lnTo>
                <a:lnTo>
                  <a:pt x="230291" y="2057688"/>
                </a:lnTo>
                <a:close/>
              </a:path>
              <a:path w="264160" h="2133600">
                <a:moveTo>
                  <a:pt x="231647" y="2131212"/>
                </a:moveTo>
                <a:lnTo>
                  <a:pt x="231647" y="2070354"/>
                </a:lnTo>
                <a:lnTo>
                  <a:pt x="221741" y="2071116"/>
                </a:lnTo>
                <a:lnTo>
                  <a:pt x="220409" y="2058676"/>
                </a:lnTo>
                <a:lnTo>
                  <a:pt x="187451" y="2061972"/>
                </a:lnTo>
                <a:lnTo>
                  <a:pt x="231647" y="2131212"/>
                </a:lnTo>
                <a:close/>
              </a:path>
              <a:path w="264160" h="2133600">
                <a:moveTo>
                  <a:pt x="231647" y="2070354"/>
                </a:moveTo>
                <a:lnTo>
                  <a:pt x="230291" y="2057688"/>
                </a:lnTo>
                <a:lnTo>
                  <a:pt x="220409" y="2058676"/>
                </a:lnTo>
                <a:lnTo>
                  <a:pt x="221741" y="2071116"/>
                </a:lnTo>
                <a:lnTo>
                  <a:pt x="231647" y="2070354"/>
                </a:lnTo>
                <a:close/>
              </a:path>
              <a:path w="264160" h="2133600">
                <a:moveTo>
                  <a:pt x="263651" y="2054352"/>
                </a:moveTo>
                <a:lnTo>
                  <a:pt x="230291" y="2057688"/>
                </a:lnTo>
                <a:lnTo>
                  <a:pt x="231647" y="2070354"/>
                </a:lnTo>
                <a:lnTo>
                  <a:pt x="231647" y="2131212"/>
                </a:lnTo>
                <a:lnTo>
                  <a:pt x="233171" y="2133600"/>
                </a:lnTo>
                <a:lnTo>
                  <a:pt x="263651" y="2054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8" name="object 108"/>
          <p:cNvSpPr txBox="1"/>
          <p:nvPr/>
        </p:nvSpPr>
        <p:spPr>
          <a:xfrm>
            <a:off x="1158373" y="1666747"/>
            <a:ext cx="1332865" cy="2448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D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270800"/>
              </a:lnSpc>
              <a:spcBef>
                <a:spcPts val="600"/>
              </a:spcBef>
            </a:pPr>
            <a:r>
              <a:rPr sz="2400" b="1" spc="-5" dirty="0">
                <a:latin typeface="Times New Roman"/>
                <a:cs typeface="Times New Roman"/>
              </a:rPr>
              <a:t>C=Enable  </a:t>
            </a:r>
            <a:r>
              <a:rPr sz="2400" b="1" dirty="0">
                <a:latin typeface="Times New Roman"/>
                <a:cs typeface="Times New Roman"/>
              </a:rPr>
              <a:t>Q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1536839" y="4540377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599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0" name="object 110"/>
          <p:cNvSpPr/>
          <p:nvPr/>
        </p:nvSpPr>
        <p:spPr>
          <a:xfrm>
            <a:off x="5194820" y="400659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1" name="object 111"/>
          <p:cNvSpPr/>
          <p:nvPr/>
        </p:nvSpPr>
        <p:spPr>
          <a:xfrm>
            <a:off x="5194439" y="4006977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2" name="object 112"/>
          <p:cNvSpPr/>
          <p:nvPr/>
        </p:nvSpPr>
        <p:spPr>
          <a:xfrm>
            <a:off x="5652020" y="400659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3" name="object 113"/>
          <p:cNvSpPr/>
          <p:nvPr/>
        </p:nvSpPr>
        <p:spPr>
          <a:xfrm>
            <a:off x="5651639" y="4540377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4" name="object 114"/>
          <p:cNvSpPr/>
          <p:nvPr/>
        </p:nvSpPr>
        <p:spPr>
          <a:xfrm>
            <a:off x="6109220" y="400659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5" name="object 115"/>
          <p:cNvSpPr/>
          <p:nvPr/>
        </p:nvSpPr>
        <p:spPr>
          <a:xfrm>
            <a:off x="6108839" y="4006977"/>
            <a:ext cx="2590800" cy="0"/>
          </a:xfrm>
          <a:custGeom>
            <a:avLst/>
            <a:gdLst/>
            <a:ahLst/>
            <a:cxnLst/>
            <a:rect l="l" t="t" r="r" b="b"/>
            <a:pathLst>
              <a:path w="2590800">
                <a:moveTo>
                  <a:pt x="0" y="0"/>
                </a:moveTo>
                <a:lnTo>
                  <a:pt x="2590799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116"/>
          <p:cNvSpPr txBox="1"/>
          <p:nvPr/>
        </p:nvSpPr>
        <p:spPr>
          <a:xfrm>
            <a:off x="1767967" y="4867147"/>
            <a:ext cx="1878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 is </a:t>
            </a:r>
            <a:r>
              <a:rPr sz="2400" spc="-40" dirty="0">
                <a:latin typeface="Times New Roman"/>
                <a:cs typeface="Times New Roman"/>
              </a:rPr>
              <a:t>low, 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  no </a:t>
            </a:r>
            <a:r>
              <a:rPr sz="2400" spc="-10" dirty="0">
                <a:latin typeface="Times New Roman"/>
                <a:cs typeface="Times New Roman"/>
              </a:rPr>
              <a:t>effect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</a:t>
            </a:r>
          </a:p>
        </p:txBody>
      </p:sp>
      <p:sp>
        <p:nvSpPr>
          <p:cNvPr id="117" name="object 117"/>
          <p:cNvSpPr txBox="1"/>
          <p:nvPr/>
        </p:nvSpPr>
        <p:spPr>
          <a:xfrm>
            <a:off x="4663566" y="4943347"/>
            <a:ext cx="14986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 is </a:t>
            </a:r>
            <a:r>
              <a:rPr sz="2400" spc="-5" dirty="0">
                <a:latin typeface="Times New Roman"/>
                <a:cs typeface="Times New Roman"/>
              </a:rPr>
              <a:t>high,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  follows D  (transparent  mode)</a:t>
            </a:r>
          </a:p>
        </p:txBody>
      </p:sp>
      <p:sp>
        <p:nvSpPr>
          <p:cNvPr id="118" name="object 118"/>
          <p:cNvSpPr txBox="1"/>
          <p:nvPr/>
        </p:nvSpPr>
        <p:spPr>
          <a:xfrm>
            <a:off x="7025767" y="4790947"/>
            <a:ext cx="1870710" cy="1490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</a:pPr>
            <a:r>
              <a:rPr sz="2400" dirty="0">
                <a:latin typeface="Times New Roman"/>
                <a:cs typeface="Times New Roman"/>
              </a:rPr>
              <a:t>C is </a:t>
            </a:r>
            <a:r>
              <a:rPr sz="2400" spc="-40" dirty="0">
                <a:latin typeface="Times New Roman"/>
                <a:cs typeface="Times New Roman"/>
              </a:rPr>
              <a:t>low, </a:t>
            </a:r>
            <a:r>
              <a:rPr sz="2400" dirty="0">
                <a:latin typeface="Times New Roman"/>
                <a:cs typeface="Times New Roman"/>
              </a:rPr>
              <a:t>Q  retains D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  when C went  1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22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699007"/>
            <a:ext cx="42291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65" dirty="0"/>
              <a:t>Latches </a:t>
            </a:r>
            <a:r>
              <a:rPr sz="3200" spc="195" dirty="0"/>
              <a:t>and</a:t>
            </a:r>
            <a:r>
              <a:rPr sz="3200" spc="295" dirty="0"/>
              <a:t> </a:t>
            </a:r>
            <a:r>
              <a:rPr sz="3200" spc="75" dirty="0">
                <a:solidFill>
                  <a:srgbClr val="0000FF"/>
                </a:solidFill>
              </a:rPr>
              <a:t>Flip-flop</a:t>
            </a:r>
            <a:endParaRPr sz="3200" dirty="0"/>
          </a:p>
        </p:txBody>
      </p:sp>
      <p:sp>
        <p:nvSpPr>
          <p:cNvPr id="5" name="object 5"/>
          <p:cNvSpPr/>
          <p:nvPr/>
        </p:nvSpPr>
        <p:spPr>
          <a:xfrm>
            <a:off x="4689995" y="3330702"/>
            <a:ext cx="4624578" cy="35391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234575" y="4687823"/>
            <a:ext cx="1080516" cy="1116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289439" y="3278123"/>
            <a:ext cx="1009650" cy="10478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242195" y="6018276"/>
            <a:ext cx="1072896" cy="10521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58366" y="1563116"/>
            <a:ext cx="7942580" cy="542226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437515" marR="5080" indent="-273050">
              <a:lnSpc>
                <a:spcPts val="2650"/>
              </a:lnSpc>
              <a:spcBef>
                <a:spcPts val="575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195" dirty="0">
                <a:latin typeface="Trebuchet MS"/>
                <a:cs typeface="Trebuchet MS"/>
              </a:rPr>
              <a:t>A </a:t>
            </a:r>
            <a:r>
              <a:rPr sz="2600" b="1" i="1" spc="-110" dirty="0">
                <a:latin typeface="Trebuchet MS"/>
                <a:cs typeface="Trebuchet MS"/>
              </a:rPr>
              <a:t>latch </a:t>
            </a:r>
            <a:r>
              <a:rPr sz="2600" spc="-114" dirty="0">
                <a:latin typeface="Trebuchet MS"/>
                <a:cs typeface="Trebuchet MS"/>
              </a:rPr>
              <a:t>is </a:t>
            </a:r>
            <a:r>
              <a:rPr sz="2600" spc="-260" dirty="0">
                <a:latin typeface="Trebuchet MS"/>
                <a:cs typeface="Trebuchet MS"/>
              </a:rPr>
              <a:t>a </a:t>
            </a:r>
            <a:r>
              <a:rPr sz="2600" spc="-114" dirty="0">
                <a:latin typeface="Trebuchet MS"/>
                <a:cs typeface="Trebuchet MS"/>
              </a:rPr>
              <a:t>storage </a:t>
            </a:r>
            <a:r>
              <a:rPr sz="2600" spc="-155" dirty="0">
                <a:latin typeface="Trebuchet MS"/>
                <a:cs typeface="Trebuchet MS"/>
              </a:rPr>
              <a:t>elements </a:t>
            </a:r>
            <a:r>
              <a:rPr sz="2600" spc="-180" dirty="0">
                <a:latin typeface="Trebuchet MS"/>
                <a:cs typeface="Trebuchet MS"/>
              </a:rPr>
              <a:t>that </a:t>
            </a:r>
            <a:r>
              <a:rPr sz="2600" spc="-95" dirty="0">
                <a:latin typeface="Trebuchet MS"/>
                <a:cs typeface="Trebuchet MS"/>
              </a:rPr>
              <a:t>response </a:t>
            </a:r>
            <a:r>
              <a:rPr sz="2600" spc="-65" dirty="0">
                <a:latin typeface="Trebuchet MS"/>
                <a:cs typeface="Trebuchet MS"/>
              </a:rPr>
              <a:t>to </a:t>
            </a:r>
            <a:r>
              <a:rPr sz="2600" spc="-260" dirty="0">
                <a:latin typeface="Trebuchet MS"/>
                <a:cs typeface="Trebuchet MS"/>
              </a:rPr>
              <a:t>a </a:t>
            </a:r>
            <a:r>
              <a:rPr sz="2600" spc="-170" dirty="0">
                <a:latin typeface="Trebuchet MS"/>
                <a:cs typeface="Trebuchet MS"/>
              </a:rPr>
              <a:t>change  </a:t>
            </a:r>
            <a:r>
              <a:rPr sz="2600" spc="-150" dirty="0">
                <a:latin typeface="Trebuchet MS"/>
                <a:cs typeface="Trebuchet MS"/>
              </a:rPr>
              <a:t>in </a:t>
            </a:r>
            <a:r>
              <a:rPr sz="2600" spc="-155" dirty="0">
                <a:latin typeface="Trebuchet MS"/>
                <a:cs typeface="Trebuchet MS"/>
              </a:rPr>
              <a:t>the </a:t>
            </a:r>
            <a:r>
              <a:rPr sz="2600" b="1" i="1" spc="-175" dirty="0">
                <a:latin typeface="Trebuchet MS"/>
                <a:cs typeface="Trebuchet MS"/>
              </a:rPr>
              <a:t>level </a:t>
            </a:r>
            <a:r>
              <a:rPr sz="2600" spc="-140" dirty="0">
                <a:latin typeface="Trebuchet MS"/>
                <a:cs typeface="Trebuchet MS"/>
              </a:rPr>
              <a:t>of </a:t>
            </a:r>
            <a:r>
              <a:rPr sz="2600" spc="-260" dirty="0">
                <a:latin typeface="Trebuchet MS"/>
                <a:cs typeface="Trebuchet MS"/>
              </a:rPr>
              <a:t>a </a:t>
            </a:r>
            <a:r>
              <a:rPr sz="2600" spc="-105" dirty="0">
                <a:latin typeface="Trebuchet MS"/>
                <a:cs typeface="Trebuchet MS"/>
              </a:rPr>
              <a:t>clock </a:t>
            </a:r>
            <a:r>
              <a:rPr sz="2600" spc="-155" dirty="0">
                <a:latin typeface="Trebuchet MS"/>
                <a:cs typeface="Trebuchet MS"/>
              </a:rPr>
              <a:t>(Enable)</a:t>
            </a:r>
            <a:r>
              <a:rPr sz="2600" spc="65" dirty="0">
                <a:latin typeface="Trebuchet MS"/>
                <a:cs typeface="Trebuchet MS"/>
              </a:rPr>
              <a:t> </a:t>
            </a:r>
            <a:r>
              <a:rPr sz="2600" spc="-140" dirty="0">
                <a:latin typeface="Trebuchet MS"/>
                <a:cs typeface="Trebuchet MS"/>
              </a:rPr>
              <a:t>pulse</a:t>
            </a:r>
            <a:endParaRPr sz="2600" dirty="0">
              <a:latin typeface="Trebuchet MS"/>
              <a:cs typeface="Trebuchet MS"/>
            </a:endParaRPr>
          </a:p>
          <a:p>
            <a:pPr marL="165100">
              <a:lnSpc>
                <a:spcPts val="2885"/>
              </a:lnSpc>
              <a:spcBef>
                <a:spcPts val="125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b="1" i="1" spc="-130" dirty="0">
                <a:latin typeface="Trebuchet MS"/>
                <a:cs typeface="Trebuchet MS"/>
              </a:rPr>
              <a:t>Flip-flop </a:t>
            </a:r>
            <a:r>
              <a:rPr sz="2600" spc="-114" dirty="0">
                <a:latin typeface="Trebuchet MS"/>
                <a:cs typeface="Trebuchet MS"/>
              </a:rPr>
              <a:t>is </a:t>
            </a:r>
            <a:r>
              <a:rPr sz="2600" spc="-260" dirty="0">
                <a:latin typeface="Trebuchet MS"/>
                <a:cs typeface="Trebuchet MS"/>
              </a:rPr>
              <a:t>a </a:t>
            </a:r>
            <a:r>
              <a:rPr sz="2600" spc="-114" dirty="0">
                <a:latin typeface="Trebuchet MS"/>
                <a:cs typeface="Trebuchet MS"/>
              </a:rPr>
              <a:t>storage </a:t>
            </a:r>
            <a:r>
              <a:rPr sz="2600" spc="-155" dirty="0">
                <a:latin typeface="Trebuchet MS"/>
                <a:cs typeface="Trebuchet MS"/>
              </a:rPr>
              <a:t>elements </a:t>
            </a:r>
            <a:r>
              <a:rPr sz="2600" spc="-180" dirty="0">
                <a:latin typeface="Trebuchet MS"/>
                <a:cs typeface="Trebuchet MS"/>
              </a:rPr>
              <a:t>that </a:t>
            </a:r>
            <a:r>
              <a:rPr sz="2600" spc="-160" dirty="0">
                <a:latin typeface="Trebuchet MS"/>
                <a:cs typeface="Trebuchet MS"/>
              </a:rPr>
              <a:t>are </a:t>
            </a:r>
            <a:r>
              <a:rPr sz="2600" spc="-140" dirty="0">
                <a:latin typeface="Trebuchet MS"/>
                <a:cs typeface="Trebuchet MS"/>
              </a:rPr>
              <a:t>triggered </a:t>
            </a:r>
            <a:r>
              <a:rPr sz="2600" spc="-160" dirty="0">
                <a:latin typeface="Trebuchet MS"/>
                <a:cs typeface="Trebuchet MS"/>
              </a:rPr>
              <a:t>by</a:t>
            </a:r>
            <a:r>
              <a:rPr sz="2600" spc="300" dirty="0">
                <a:latin typeface="Trebuchet MS"/>
                <a:cs typeface="Trebuchet MS"/>
              </a:rPr>
              <a:t> </a:t>
            </a:r>
            <a:r>
              <a:rPr sz="2600" spc="-260" dirty="0">
                <a:latin typeface="Trebuchet MS"/>
                <a:cs typeface="Trebuchet MS"/>
              </a:rPr>
              <a:t>a</a:t>
            </a:r>
            <a:endParaRPr sz="2600" dirty="0">
              <a:latin typeface="Trebuchet MS"/>
              <a:cs typeface="Trebuchet MS"/>
            </a:endParaRPr>
          </a:p>
          <a:p>
            <a:pPr marR="4763135" algn="ctr">
              <a:lnSpc>
                <a:spcPts val="2885"/>
              </a:lnSpc>
            </a:pPr>
            <a:r>
              <a:rPr sz="2600" b="1" i="1" spc="-85" dirty="0">
                <a:latin typeface="Trebuchet MS"/>
                <a:cs typeface="Trebuchet MS"/>
              </a:rPr>
              <a:t>clock</a:t>
            </a:r>
            <a:r>
              <a:rPr sz="2600" b="1" i="1" spc="-55" dirty="0">
                <a:latin typeface="Trebuchet MS"/>
                <a:cs typeface="Trebuchet MS"/>
              </a:rPr>
              <a:t> </a:t>
            </a:r>
            <a:r>
              <a:rPr sz="2600" b="1" i="1" spc="-170" dirty="0">
                <a:latin typeface="Trebuchet MS"/>
                <a:cs typeface="Trebuchet MS"/>
              </a:rPr>
              <a:t>transition</a:t>
            </a:r>
            <a:r>
              <a:rPr sz="2600" spc="-170" dirty="0">
                <a:latin typeface="Trebuchet MS"/>
                <a:cs typeface="Trebuchet MS"/>
              </a:rPr>
              <a:t>.</a:t>
            </a:r>
            <a:endParaRPr sz="2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L="60896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8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D-latch</a:t>
            </a:r>
            <a:endParaRPr sz="1800" dirty="0">
              <a:latin typeface="Arial"/>
              <a:cs typeface="Arial"/>
            </a:endParaRPr>
          </a:p>
          <a:p>
            <a:pPr marR="4741545" algn="ctr">
              <a:lnSpc>
                <a:spcPct val="100000"/>
              </a:lnSpc>
              <a:spcBef>
                <a:spcPts val="67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enable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25400" marR="5853430">
              <a:lnSpc>
                <a:spcPts val="1939"/>
              </a:lnSpc>
            </a:pPr>
            <a:r>
              <a:rPr sz="1800" b="1" dirty="0">
                <a:latin typeface="Arial"/>
                <a:cs typeface="Arial"/>
              </a:rPr>
              <a:t>A </a:t>
            </a:r>
            <a:r>
              <a:rPr sz="1800" b="1" spc="-5" dirty="0">
                <a:latin typeface="Arial"/>
                <a:cs typeface="Arial"/>
              </a:rPr>
              <a:t>positive-edge  triggered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D-flipflop</a:t>
            </a:r>
            <a:endParaRPr sz="1800" dirty="0">
              <a:latin typeface="Arial"/>
              <a:cs typeface="Arial"/>
            </a:endParaRPr>
          </a:p>
          <a:p>
            <a:pPr marL="1386840">
              <a:lnSpc>
                <a:spcPct val="100000"/>
              </a:lnSpc>
              <a:spcBef>
                <a:spcPts val="72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clock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12700" marR="5866130">
              <a:lnSpc>
                <a:spcPts val="1939"/>
              </a:lnSpc>
              <a:spcBef>
                <a:spcPts val="1635"/>
              </a:spcBef>
            </a:pPr>
            <a:r>
              <a:rPr sz="1800" b="1" dirty="0">
                <a:latin typeface="Arial"/>
                <a:cs typeface="Arial"/>
              </a:rPr>
              <a:t>A </a:t>
            </a:r>
            <a:r>
              <a:rPr sz="1800" b="1" spc="-5" dirty="0">
                <a:latin typeface="Arial"/>
                <a:cs typeface="Arial"/>
              </a:rPr>
              <a:t>negative-edge  triggered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D-flipflop</a:t>
            </a:r>
            <a:endParaRPr sz="1800" dirty="0">
              <a:latin typeface="Arial"/>
              <a:cs typeface="Arial"/>
            </a:endParaRPr>
          </a:p>
          <a:p>
            <a:pPr marR="4723765" algn="ctr">
              <a:lnSpc>
                <a:spcPts val="183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clock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23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36423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25" dirty="0"/>
              <a:t>A </a:t>
            </a:r>
            <a:r>
              <a:rPr sz="3200" spc="175" dirty="0"/>
              <a:t>Clock</a:t>
            </a:r>
            <a:r>
              <a:rPr sz="3200" spc="434" dirty="0"/>
              <a:t> </a:t>
            </a:r>
            <a:r>
              <a:rPr sz="3200" spc="85" dirty="0"/>
              <a:t>Waveform</a:t>
            </a:r>
            <a:endParaRPr sz="3200" dirty="0"/>
          </a:p>
        </p:txBody>
      </p:sp>
      <p:sp>
        <p:nvSpPr>
          <p:cNvPr id="5" name="object 5"/>
          <p:cNvSpPr/>
          <p:nvPr/>
        </p:nvSpPr>
        <p:spPr>
          <a:xfrm>
            <a:off x="1536839" y="2406776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399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451620" y="1796795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451239" y="179717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908820" y="1796795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908439" y="2406776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399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823220" y="1796795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822839" y="179717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280420" y="1796795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4280039" y="2406776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194820" y="1796795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194439" y="179717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652020" y="1796795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651639" y="2406776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399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523367" y="1796795"/>
            <a:ext cx="86360" cy="609600"/>
          </a:xfrm>
          <a:custGeom>
            <a:avLst/>
            <a:gdLst/>
            <a:ahLst/>
            <a:cxnLst/>
            <a:rect l="l" t="t" r="r" b="b"/>
            <a:pathLst>
              <a:path w="86359" h="609600">
                <a:moveTo>
                  <a:pt x="86093" y="86106"/>
                </a:moveTo>
                <a:lnTo>
                  <a:pt x="42659" y="0"/>
                </a:lnTo>
                <a:lnTo>
                  <a:pt x="0" y="86106"/>
                </a:lnTo>
                <a:lnTo>
                  <a:pt x="28955" y="86106"/>
                </a:lnTo>
                <a:lnTo>
                  <a:pt x="28955" y="71628"/>
                </a:lnTo>
                <a:lnTo>
                  <a:pt x="57150" y="71628"/>
                </a:lnTo>
                <a:lnTo>
                  <a:pt x="57150" y="86106"/>
                </a:lnTo>
                <a:lnTo>
                  <a:pt x="86093" y="86106"/>
                </a:lnTo>
                <a:close/>
              </a:path>
              <a:path w="86359" h="609600">
                <a:moveTo>
                  <a:pt x="57150" y="86106"/>
                </a:moveTo>
                <a:lnTo>
                  <a:pt x="57150" y="71628"/>
                </a:lnTo>
                <a:lnTo>
                  <a:pt x="28955" y="71628"/>
                </a:lnTo>
                <a:lnTo>
                  <a:pt x="28955" y="86106"/>
                </a:lnTo>
                <a:lnTo>
                  <a:pt x="57150" y="86106"/>
                </a:lnTo>
                <a:close/>
              </a:path>
              <a:path w="86359" h="609600">
                <a:moveTo>
                  <a:pt x="57150" y="609600"/>
                </a:moveTo>
                <a:lnTo>
                  <a:pt x="57150" y="86106"/>
                </a:lnTo>
                <a:lnTo>
                  <a:pt x="28955" y="86106"/>
                </a:lnTo>
                <a:lnTo>
                  <a:pt x="28955" y="609600"/>
                </a:lnTo>
                <a:lnTo>
                  <a:pt x="57150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566027" y="179717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7023607" y="1796795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023227" y="2406776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7938020" y="1796795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7937627" y="179717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352167" y="1796795"/>
            <a:ext cx="86360" cy="609600"/>
          </a:xfrm>
          <a:custGeom>
            <a:avLst/>
            <a:gdLst/>
            <a:ahLst/>
            <a:cxnLst/>
            <a:rect l="l" t="t" r="r" b="b"/>
            <a:pathLst>
              <a:path w="86359" h="609600">
                <a:moveTo>
                  <a:pt x="86106" y="524256"/>
                </a:moveTo>
                <a:lnTo>
                  <a:pt x="0" y="524256"/>
                </a:lnTo>
                <a:lnTo>
                  <a:pt x="28955" y="582185"/>
                </a:lnTo>
                <a:lnTo>
                  <a:pt x="28955" y="538733"/>
                </a:lnTo>
                <a:lnTo>
                  <a:pt x="57150" y="538733"/>
                </a:lnTo>
                <a:lnTo>
                  <a:pt x="57150" y="581135"/>
                </a:lnTo>
                <a:lnTo>
                  <a:pt x="86106" y="524256"/>
                </a:lnTo>
                <a:close/>
              </a:path>
              <a:path w="86359" h="609600">
                <a:moveTo>
                  <a:pt x="57150" y="524256"/>
                </a:moveTo>
                <a:lnTo>
                  <a:pt x="57150" y="0"/>
                </a:lnTo>
                <a:lnTo>
                  <a:pt x="28955" y="0"/>
                </a:lnTo>
                <a:lnTo>
                  <a:pt x="28955" y="524256"/>
                </a:lnTo>
                <a:lnTo>
                  <a:pt x="57150" y="524256"/>
                </a:lnTo>
                <a:close/>
              </a:path>
              <a:path w="86359" h="609600">
                <a:moveTo>
                  <a:pt x="57150" y="581135"/>
                </a:moveTo>
                <a:lnTo>
                  <a:pt x="57150" y="538733"/>
                </a:lnTo>
                <a:lnTo>
                  <a:pt x="28955" y="538733"/>
                </a:lnTo>
                <a:lnTo>
                  <a:pt x="28955" y="582185"/>
                </a:lnTo>
                <a:lnTo>
                  <a:pt x="42659" y="609600"/>
                </a:lnTo>
                <a:lnTo>
                  <a:pt x="57150" y="5811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8394827" y="2406776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2451620" y="2482595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823220" y="2482595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5194820" y="2482595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5652020" y="2482595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2451239" y="3042666"/>
            <a:ext cx="1371600" cy="100330"/>
          </a:xfrm>
          <a:custGeom>
            <a:avLst/>
            <a:gdLst/>
            <a:ahLst/>
            <a:cxnLst/>
            <a:rect l="l" t="t" r="r" b="b"/>
            <a:pathLst>
              <a:path w="1371600" h="100330">
                <a:moveTo>
                  <a:pt x="91440" y="5334"/>
                </a:moveTo>
                <a:lnTo>
                  <a:pt x="89916" y="3048"/>
                </a:lnTo>
                <a:lnTo>
                  <a:pt x="89154" y="762"/>
                </a:lnTo>
                <a:lnTo>
                  <a:pt x="86106" y="0"/>
                </a:lnTo>
                <a:lnTo>
                  <a:pt x="83819" y="1524"/>
                </a:lnTo>
                <a:lnTo>
                  <a:pt x="0" y="49530"/>
                </a:lnTo>
                <a:lnTo>
                  <a:pt x="9906" y="55293"/>
                </a:lnTo>
                <a:lnTo>
                  <a:pt x="9906" y="44958"/>
                </a:lnTo>
                <a:lnTo>
                  <a:pt x="27957" y="44958"/>
                </a:lnTo>
                <a:lnTo>
                  <a:pt x="88392" y="9906"/>
                </a:lnTo>
                <a:lnTo>
                  <a:pt x="90678" y="8382"/>
                </a:lnTo>
                <a:lnTo>
                  <a:pt x="91440" y="5334"/>
                </a:lnTo>
                <a:close/>
              </a:path>
              <a:path w="1371600" h="100330">
                <a:moveTo>
                  <a:pt x="27957" y="44958"/>
                </a:moveTo>
                <a:lnTo>
                  <a:pt x="9906" y="44958"/>
                </a:lnTo>
                <a:lnTo>
                  <a:pt x="9906" y="54864"/>
                </a:lnTo>
                <a:lnTo>
                  <a:pt x="12192" y="54864"/>
                </a:lnTo>
                <a:lnTo>
                  <a:pt x="12192" y="45720"/>
                </a:lnTo>
                <a:lnTo>
                  <a:pt x="19417" y="49911"/>
                </a:lnTo>
                <a:lnTo>
                  <a:pt x="27957" y="44958"/>
                </a:lnTo>
                <a:close/>
              </a:path>
              <a:path w="1371600" h="100330">
                <a:moveTo>
                  <a:pt x="91440" y="94488"/>
                </a:moveTo>
                <a:lnTo>
                  <a:pt x="90678" y="91440"/>
                </a:lnTo>
                <a:lnTo>
                  <a:pt x="88392" y="89916"/>
                </a:lnTo>
                <a:lnTo>
                  <a:pt x="27957" y="54864"/>
                </a:lnTo>
                <a:lnTo>
                  <a:pt x="9906" y="54864"/>
                </a:lnTo>
                <a:lnTo>
                  <a:pt x="9906" y="55293"/>
                </a:lnTo>
                <a:lnTo>
                  <a:pt x="83819" y="98298"/>
                </a:lnTo>
                <a:lnTo>
                  <a:pt x="86106" y="99822"/>
                </a:lnTo>
                <a:lnTo>
                  <a:pt x="89154" y="99060"/>
                </a:lnTo>
                <a:lnTo>
                  <a:pt x="89916" y="96774"/>
                </a:lnTo>
                <a:lnTo>
                  <a:pt x="91440" y="94488"/>
                </a:lnTo>
                <a:close/>
              </a:path>
              <a:path w="1371600" h="100330">
                <a:moveTo>
                  <a:pt x="19417" y="49911"/>
                </a:moveTo>
                <a:lnTo>
                  <a:pt x="12192" y="45720"/>
                </a:lnTo>
                <a:lnTo>
                  <a:pt x="12192" y="54102"/>
                </a:lnTo>
                <a:lnTo>
                  <a:pt x="19417" y="49911"/>
                </a:lnTo>
                <a:close/>
              </a:path>
              <a:path w="1371600" h="100330">
                <a:moveTo>
                  <a:pt x="27957" y="54864"/>
                </a:moveTo>
                <a:lnTo>
                  <a:pt x="19417" y="49911"/>
                </a:lnTo>
                <a:lnTo>
                  <a:pt x="12192" y="54102"/>
                </a:lnTo>
                <a:lnTo>
                  <a:pt x="12192" y="54864"/>
                </a:lnTo>
                <a:lnTo>
                  <a:pt x="27957" y="54864"/>
                </a:lnTo>
                <a:close/>
              </a:path>
              <a:path w="1371600" h="100330">
                <a:moveTo>
                  <a:pt x="1352944" y="49910"/>
                </a:moveTo>
                <a:lnTo>
                  <a:pt x="1344404" y="44957"/>
                </a:lnTo>
                <a:lnTo>
                  <a:pt x="27957" y="44958"/>
                </a:lnTo>
                <a:lnTo>
                  <a:pt x="19417" y="49911"/>
                </a:lnTo>
                <a:lnTo>
                  <a:pt x="27957" y="54864"/>
                </a:lnTo>
                <a:lnTo>
                  <a:pt x="1344404" y="54863"/>
                </a:lnTo>
                <a:lnTo>
                  <a:pt x="1352944" y="49910"/>
                </a:lnTo>
                <a:close/>
              </a:path>
              <a:path w="1371600" h="100330">
                <a:moveTo>
                  <a:pt x="1371600" y="49529"/>
                </a:moveTo>
                <a:lnTo>
                  <a:pt x="1288541" y="1523"/>
                </a:lnTo>
                <a:lnTo>
                  <a:pt x="1286255" y="0"/>
                </a:lnTo>
                <a:lnTo>
                  <a:pt x="1283207" y="761"/>
                </a:lnTo>
                <a:lnTo>
                  <a:pt x="1282445" y="3047"/>
                </a:lnTo>
                <a:lnTo>
                  <a:pt x="1280921" y="5333"/>
                </a:lnTo>
                <a:lnTo>
                  <a:pt x="1281683" y="8381"/>
                </a:lnTo>
                <a:lnTo>
                  <a:pt x="1283969" y="9906"/>
                </a:lnTo>
                <a:lnTo>
                  <a:pt x="1344404" y="44957"/>
                </a:lnTo>
                <a:lnTo>
                  <a:pt x="1362455" y="44957"/>
                </a:lnTo>
                <a:lnTo>
                  <a:pt x="1362455" y="54898"/>
                </a:lnTo>
                <a:lnTo>
                  <a:pt x="1371600" y="49529"/>
                </a:lnTo>
                <a:close/>
              </a:path>
              <a:path w="1371600" h="100330">
                <a:moveTo>
                  <a:pt x="1362455" y="54898"/>
                </a:moveTo>
                <a:lnTo>
                  <a:pt x="1344404" y="54863"/>
                </a:lnTo>
                <a:lnTo>
                  <a:pt x="1283969" y="89915"/>
                </a:lnTo>
                <a:lnTo>
                  <a:pt x="1281683" y="91439"/>
                </a:lnTo>
                <a:lnTo>
                  <a:pt x="1280921" y="94487"/>
                </a:lnTo>
                <a:lnTo>
                  <a:pt x="1282445" y="96773"/>
                </a:lnTo>
                <a:lnTo>
                  <a:pt x="1283207" y="99059"/>
                </a:lnTo>
                <a:lnTo>
                  <a:pt x="1286255" y="99821"/>
                </a:lnTo>
                <a:lnTo>
                  <a:pt x="1288541" y="98297"/>
                </a:lnTo>
                <a:lnTo>
                  <a:pt x="1362455" y="54898"/>
                </a:lnTo>
                <a:close/>
              </a:path>
              <a:path w="1371600" h="100330">
                <a:moveTo>
                  <a:pt x="1362455" y="54863"/>
                </a:moveTo>
                <a:lnTo>
                  <a:pt x="1362455" y="44957"/>
                </a:lnTo>
                <a:lnTo>
                  <a:pt x="1344404" y="44957"/>
                </a:lnTo>
                <a:lnTo>
                  <a:pt x="1352944" y="49910"/>
                </a:lnTo>
                <a:lnTo>
                  <a:pt x="1360169" y="45719"/>
                </a:lnTo>
                <a:lnTo>
                  <a:pt x="1360169" y="54863"/>
                </a:lnTo>
                <a:lnTo>
                  <a:pt x="1362455" y="54863"/>
                </a:lnTo>
                <a:close/>
              </a:path>
              <a:path w="1371600" h="100330">
                <a:moveTo>
                  <a:pt x="1360169" y="54863"/>
                </a:moveTo>
                <a:lnTo>
                  <a:pt x="1360169" y="54101"/>
                </a:lnTo>
                <a:lnTo>
                  <a:pt x="1352944" y="49910"/>
                </a:lnTo>
                <a:lnTo>
                  <a:pt x="1344404" y="54863"/>
                </a:lnTo>
                <a:lnTo>
                  <a:pt x="1360169" y="54863"/>
                </a:lnTo>
                <a:close/>
              </a:path>
              <a:path w="1371600" h="100330">
                <a:moveTo>
                  <a:pt x="1360169" y="54101"/>
                </a:moveTo>
                <a:lnTo>
                  <a:pt x="1360169" y="45719"/>
                </a:lnTo>
                <a:lnTo>
                  <a:pt x="1352944" y="49910"/>
                </a:lnTo>
                <a:lnTo>
                  <a:pt x="1360169" y="54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5194439" y="3042666"/>
            <a:ext cx="457200" cy="100330"/>
          </a:xfrm>
          <a:custGeom>
            <a:avLst/>
            <a:gdLst/>
            <a:ahLst/>
            <a:cxnLst/>
            <a:rect l="l" t="t" r="r" b="b"/>
            <a:pathLst>
              <a:path w="457200" h="100330">
                <a:moveTo>
                  <a:pt x="91439" y="5333"/>
                </a:moveTo>
                <a:lnTo>
                  <a:pt x="89915" y="3047"/>
                </a:lnTo>
                <a:lnTo>
                  <a:pt x="89153" y="761"/>
                </a:lnTo>
                <a:lnTo>
                  <a:pt x="86105" y="0"/>
                </a:lnTo>
                <a:lnTo>
                  <a:pt x="83819" y="1523"/>
                </a:lnTo>
                <a:lnTo>
                  <a:pt x="0" y="49529"/>
                </a:lnTo>
                <a:lnTo>
                  <a:pt x="9905" y="55293"/>
                </a:lnTo>
                <a:lnTo>
                  <a:pt x="9905" y="44957"/>
                </a:lnTo>
                <a:lnTo>
                  <a:pt x="27957" y="44957"/>
                </a:lnTo>
                <a:lnTo>
                  <a:pt x="88391" y="9906"/>
                </a:lnTo>
                <a:lnTo>
                  <a:pt x="90677" y="8381"/>
                </a:lnTo>
                <a:lnTo>
                  <a:pt x="91439" y="5333"/>
                </a:lnTo>
                <a:close/>
              </a:path>
              <a:path w="457200" h="100330">
                <a:moveTo>
                  <a:pt x="27957" y="44957"/>
                </a:moveTo>
                <a:lnTo>
                  <a:pt x="9905" y="44957"/>
                </a:lnTo>
                <a:lnTo>
                  <a:pt x="9905" y="54863"/>
                </a:lnTo>
                <a:lnTo>
                  <a:pt x="12191" y="54863"/>
                </a:lnTo>
                <a:lnTo>
                  <a:pt x="12191" y="45719"/>
                </a:lnTo>
                <a:lnTo>
                  <a:pt x="19417" y="49910"/>
                </a:lnTo>
                <a:lnTo>
                  <a:pt x="27957" y="44957"/>
                </a:lnTo>
                <a:close/>
              </a:path>
              <a:path w="457200" h="100330">
                <a:moveTo>
                  <a:pt x="91439" y="94487"/>
                </a:moveTo>
                <a:lnTo>
                  <a:pt x="90677" y="91439"/>
                </a:lnTo>
                <a:lnTo>
                  <a:pt x="88391" y="89915"/>
                </a:lnTo>
                <a:lnTo>
                  <a:pt x="27957" y="54863"/>
                </a:lnTo>
                <a:lnTo>
                  <a:pt x="9905" y="54863"/>
                </a:lnTo>
                <a:lnTo>
                  <a:pt x="9905" y="55293"/>
                </a:lnTo>
                <a:lnTo>
                  <a:pt x="83819" y="98297"/>
                </a:lnTo>
                <a:lnTo>
                  <a:pt x="86105" y="99821"/>
                </a:lnTo>
                <a:lnTo>
                  <a:pt x="89153" y="99059"/>
                </a:lnTo>
                <a:lnTo>
                  <a:pt x="89915" y="96773"/>
                </a:lnTo>
                <a:lnTo>
                  <a:pt x="91439" y="94487"/>
                </a:lnTo>
                <a:close/>
              </a:path>
              <a:path w="457200" h="100330">
                <a:moveTo>
                  <a:pt x="19417" y="49910"/>
                </a:moveTo>
                <a:lnTo>
                  <a:pt x="12191" y="45719"/>
                </a:lnTo>
                <a:lnTo>
                  <a:pt x="12191" y="54101"/>
                </a:lnTo>
                <a:lnTo>
                  <a:pt x="19417" y="49910"/>
                </a:lnTo>
                <a:close/>
              </a:path>
              <a:path w="457200" h="100330">
                <a:moveTo>
                  <a:pt x="27957" y="54863"/>
                </a:moveTo>
                <a:lnTo>
                  <a:pt x="19417" y="49910"/>
                </a:lnTo>
                <a:lnTo>
                  <a:pt x="12191" y="54101"/>
                </a:lnTo>
                <a:lnTo>
                  <a:pt x="12191" y="54863"/>
                </a:lnTo>
                <a:lnTo>
                  <a:pt x="27957" y="54863"/>
                </a:lnTo>
                <a:close/>
              </a:path>
              <a:path w="457200" h="100330">
                <a:moveTo>
                  <a:pt x="438544" y="49910"/>
                </a:moveTo>
                <a:lnTo>
                  <a:pt x="430004" y="44957"/>
                </a:lnTo>
                <a:lnTo>
                  <a:pt x="27957" y="44957"/>
                </a:lnTo>
                <a:lnTo>
                  <a:pt x="19417" y="49910"/>
                </a:lnTo>
                <a:lnTo>
                  <a:pt x="27957" y="54863"/>
                </a:lnTo>
                <a:lnTo>
                  <a:pt x="430004" y="54863"/>
                </a:lnTo>
                <a:lnTo>
                  <a:pt x="438544" y="49910"/>
                </a:lnTo>
                <a:close/>
              </a:path>
              <a:path w="457200" h="100330">
                <a:moveTo>
                  <a:pt x="457200" y="49529"/>
                </a:moveTo>
                <a:lnTo>
                  <a:pt x="374141" y="1523"/>
                </a:lnTo>
                <a:lnTo>
                  <a:pt x="371855" y="0"/>
                </a:lnTo>
                <a:lnTo>
                  <a:pt x="368807" y="761"/>
                </a:lnTo>
                <a:lnTo>
                  <a:pt x="368045" y="3047"/>
                </a:lnTo>
                <a:lnTo>
                  <a:pt x="366521" y="5333"/>
                </a:lnTo>
                <a:lnTo>
                  <a:pt x="367283" y="8381"/>
                </a:lnTo>
                <a:lnTo>
                  <a:pt x="369569" y="9906"/>
                </a:lnTo>
                <a:lnTo>
                  <a:pt x="430004" y="44957"/>
                </a:lnTo>
                <a:lnTo>
                  <a:pt x="448055" y="44957"/>
                </a:lnTo>
                <a:lnTo>
                  <a:pt x="448055" y="54898"/>
                </a:lnTo>
                <a:lnTo>
                  <a:pt x="457200" y="49529"/>
                </a:lnTo>
                <a:close/>
              </a:path>
              <a:path w="457200" h="100330">
                <a:moveTo>
                  <a:pt x="448055" y="54898"/>
                </a:moveTo>
                <a:lnTo>
                  <a:pt x="430004" y="54863"/>
                </a:lnTo>
                <a:lnTo>
                  <a:pt x="369569" y="89915"/>
                </a:lnTo>
                <a:lnTo>
                  <a:pt x="367283" y="91439"/>
                </a:lnTo>
                <a:lnTo>
                  <a:pt x="366521" y="94487"/>
                </a:lnTo>
                <a:lnTo>
                  <a:pt x="368045" y="96773"/>
                </a:lnTo>
                <a:lnTo>
                  <a:pt x="368807" y="99059"/>
                </a:lnTo>
                <a:lnTo>
                  <a:pt x="371855" y="99821"/>
                </a:lnTo>
                <a:lnTo>
                  <a:pt x="374141" y="98297"/>
                </a:lnTo>
                <a:lnTo>
                  <a:pt x="448055" y="54898"/>
                </a:lnTo>
                <a:close/>
              </a:path>
              <a:path w="457200" h="100330">
                <a:moveTo>
                  <a:pt x="448055" y="54863"/>
                </a:moveTo>
                <a:lnTo>
                  <a:pt x="448055" y="44957"/>
                </a:lnTo>
                <a:lnTo>
                  <a:pt x="430004" y="44957"/>
                </a:lnTo>
                <a:lnTo>
                  <a:pt x="438544" y="49910"/>
                </a:lnTo>
                <a:lnTo>
                  <a:pt x="445769" y="45719"/>
                </a:lnTo>
                <a:lnTo>
                  <a:pt x="445769" y="54863"/>
                </a:lnTo>
                <a:lnTo>
                  <a:pt x="448055" y="54863"/>
                </a:lnTo>
                <a:close/>
              </a:path>
              <a:path w="457200" h="100330">
                <a:moveTo>
                  <a:pt x="445769" y="54863"/>
                </a:moveTo>
                <a:lnTo>
                  <a:pt x="445769" y="54101"/>
                </a:lnTo>
                <a:lnTo>
                  <a:pt x="438544" y="49910"/>
                </a:lnTo>
                <a:lnTo>
                  <a:pt x="430004" y="54863"/>
                </a:lnTo>
                <a:lnTo>
                  <a:pt x="445769" y="54863"/>
                </a:lnTo>
                <a:close/>
              </a:path>
              <a:path w="457200" h="100330">
                <a:moveTo>
                  <a:pt x="445769" y="54101"/>
                </a:moveTo>
                <a:lnTo>
                  <a:pt x="445769" y="45719"/>
                </a:lnTo>
                <a:lnTo>
                  <a:pt x="438544" y="49910"/>
                </a:lnTo>
                <a:lnTo>
                  <a:pt x="445769" y="54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312049" y="2101595"/>
            <a:ext cx="76200" cy="838200"/>
          </a:xfrm>
          <a:custGeom>
            <a:avLst/>
            <a:gdLst/>
            <a:ahLst/>
            <a:cxnLst/>
            <a:rect l="l" t="t" r="r" b="b"/>
            <a:pathLst>
              <a:path w="76200" h="838200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32765" y="76199"/>
                </a:lnTo>
                <a:lnTo>
                  <a:pt x="32765" y="64007"/>
                </a:lnTo>
                <a:lnTo>
                  <a:pt x="42671" y="64007"/>
                </a:lnTo>
                <a:lnTo>
                  <a:pt x="42671" y="76199"/>
                </a:lnTo>
                <a:lnTo>
                  <a:pt x="76200" y="76199"/>
                </a:lnTo>
                <a:close/>
              </a:path>
              <a:path w="76200" h="838200">
                <a:moveTo>
                  <a:pt x="42671" y="76199"/>
                </a:moveTo>
                <a:lnTo>
                  <a:pt x="42671" y="64007"/>
                </a:lnTo>
                <a:lnTo>
                  <a:pt x="32765" y="64007"/>
                </a:lnTo>
                <a:lnTo>
                  <a:pt x="32765" y="76199"/>
                </a:lnTo>
                <a:lnTo>
                  <a:pt x="42671" y="76199"/>
                </a:lnTo>
                <a:close/>
              </a:path>
              <a:path w="76200" h="838200">
                <a:moveTo>
                  <a:pt x="42671" y="838199"/>
                </a:moveTo>
                <a:lnTo>
                  <a:pt x="42671" y="76199"/>
                </a:lnTo>
                <a:lnTo>
                  <a:pt x="32765" y="76199"/>
                </a:lnTo>
                <a:lnTo>
                  <a:pt x="32765" y="838199"/>
                </a:lnTo>
                <a:lnTo>
                  <a:pt x="42671" y="838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273949" y="2749295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21791" y="43433"/>
                </a:moveTo>
                <a:lnTo>
                  <a:pt x="621791" y="33527"/>
                </a:lnTo>
                <a:lnTo>
                  <a:pt x="0" y="33527"/>
                </a:lnTo>
                <a:lnTo>
                  <a:pt x="0" y="43433"/>
                </a:lnTo>
                <a:lnTo>
                  <a:pt x="621791" y="43433"/>
                </a:lnTo>
                <a:close/>
              </a:path>
              <a:path w="685800" h="76200">
                <a:moveTo>
                  <a:pt x="685799" y="38099"/>
                </a:moveTo>
                <a:lnTo>
                  <a:pt x="609599" y="0"/>
                </a:lnTo>
                <a:lnTo>
                  <a:pt x="609599" y="33527"/>
                </a:lnTo>
                <a:lnTo>
                  <a:pt x="621791" y="33527"/>
                </a:lnTo>
                <a:lnTo>
                  <a:pt x="621791" y="70103"/>
                </a:lnTo>
                <a:lnTo>
                  <a:pt x="685799" y="38099"/>
                </a:lnTo>
                <a:close/>
              </a:path>
              <a:path w="685800" h="76200">
                <a:moveTo>
                  <a:pt x="621791" y="70103"/>
                </a:moveTo>
                <a:lnTo>
                  <a:pt x="621791" y="43433"/>
                </a:lnTo>
                <a:lnTo>
                  <a:pt x="609599" y="43433"/>
                </a:lnTo>
                <a:lnTo>
                  <a:pt x="609599" y="76199"/>
                </a:lnTo>
                <a:lnTo>
                  <a:pt x="621791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2037727" y="2584957"/>
            <a:ext cx="4089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time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47130" y="1746747"/>
            <a:ext cx="68008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voltage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73166" y="2736596"/>
            <a:ext cx="288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</a:t>
            </a:r>
            <a:r>
              <a:rPr sz="1800" baseline="-20833" dirty="0">
                <a:latin typeface="Arial"/>
                <a:cs typeface="Arial"/>
              </a:rPr>
              <a:t>w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6111366" y="2889757"/>
            <a:ext cx="101726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rising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edge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939799" y="2889757"/>
            <a:ext cx="10629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falling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edge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635381" y="2482595"/>
            <a:ext cx="163830" cy="383540"/>
          </a:xfrm>
          <a:custGeom>
            <a:avLst/>
            <a:gdLst/>
            <a:ahLst/>
            <a:cxnLst/>
            <a:rect l="l" t="t" r="r" b="b"/>
            <a:pathLst>
              <a:path w="163829" h="383539">
                <a:moveTo>
                  <a:pt x="70866" y="57150"/>
                </a:moveTo>
                <a:lnTo>
                  <a:pt x="6858" y="0"/>
                </a:lnTo>
                <a:lnTo>
                  <a:pt x="0" y="85344"/>
                </a:lnTo>
                <a:lnTo>
                  <a:pt x="26670" y="74733"/>
                </a:lnTo>
                <a:lnTo>
                  <a:pt x="26670" y="60960"/>
                </a:lnTo>
                <a:lnTo>
                  <a:pt x="35052" y="57912"/>
                </a:lnTo>
                <a:lnTo>
                  <a:pt x="39710" y="69545"/>
                </a:lnTo>
                <a:lnTo>
                  <a:pt x="70866" y="57150"/>
                </a:lnTo>
                <a:close/>
              </a:path>
              <a:path w="163829" h="383539">
                <a:moveTo>
                  <a:pt x="39710" y="69545"/>
                </a:moveTo>
                <a:lnTo>
                  <a:pt x="35052" y="57912"/>
                </a:lnTo>
                <a:lnTo>
                  <a:pt x="26670" y="60960"/>
                </a:lnTo>
                <a:lnTo>
                  <a:pt x="31418" y="72844"/>
                </a:lnTo>
                <a:lnTo>
                  <a:pt x="39710" y="69545"/>
                </a:lnTo>
                <a:close/>
              </a:path>
              <a:path w="163829" h="383539">
                <a:moveTo>
                  <a:pt x="31418" y="72844"/>
                </a:moveTo>
                <a:lnTo>
                  <a:pt x="26670" y="60960"/>
                </a:lnTo>
                <a:lnTo>
                  <a:pt x="26670" y="74733"/>
                </a:lnTo>
                <a:lnTo>
                  <a:pt x="31418" y="72844"/>
                </a:lnTo>
                <a:close/>
              </a:path>
              <a:path w="163829" h="383539">
                <a:moveTo>
                  <a:pt x="163830" y="379476"/>
                </a:moveTo>
                <a:lnTo>
                  <a:pt x="39710" y="69545"/>
                </a:lnTo>
                <a:lnTo>
                  <a:pt x="31418" y="72844"/>
                </a:lnTo>
                <a:lnTo>
                  <a:pt x="155448" y="383286"/>
                </a:lnTo>
                <a:lnTo>
                  <a:pt x="163830" y="3794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8086217" y="2406395"/>
            <a:ext cx="232410" cy="459740"/>
          </a:xfrm>
          <a:custGeom>
            <a:avLst/>
            <a:gdLst/>
            <a:ahLst/>
            <a:cxnLst/>
            <a:rect l="l" t="t" r="r" b="b"/>
            <a:pathLst>
              <a:path w="232409" h="459739">
                <a:moveTo>
                  <a:pt x="203074" y="70841"/>
                </a:moveTo>
                <a:lnTo>
                  <a:pt x="194529" y="66616"/>
                </a:lnTo>
                <a:lnTo>
                  <a:pt x="0" y="455676"/>
                </a:lnTo>
                <a:lnTo>
                  <a:pt x="8381" y="459486"/>
                </a:lnTo>
                <a:lnTo>
                  <a:pt x="203074" y="70841"/>
                </a:lnTo>
                <a:close/>
              </a:path>
              <a:path w="232409" h="459739">
                <a:moveTo>
                  <a:pt x="232409" y="85344"/>
                </a:moveTo>
                <a:lnTo>
                  <a:pt x="232409" y="0"/>
                </a:lnTo>
                <a:lnTo>
                  <a:pt x="164591" y="51816"/>
                </a:lnTo>
                <a:lnTo>
                  <a:pt x="194529" y="66616"/>
                </a:lnTo>
                <a:lnTo>
                  <a:pt x="200405" y="54864"/>
                </a:lnTo>
                <a:lnTo>
                  <a:pt x="208787" y="59436"/>
                </a:lnTo>
                <a:lnTo>
                  <a:pt x="208787" y="73665"/>
                </a:lnTo>
                <a:lnTo>
                  <a:pt x="232409" y="85344"/>
                </a:lnTo>
                <a:close/>
              </a:path>
              <a:path w="232409" h="459739">
                <a:moveTo>
                  <a:pt x="208787" y="59436"/>
                </a:moveTo>
                <a:lnTo>
                  <a:pt x="200405" y="54864"/>
                </a:lnTo>
                <a:lnTo>
                  <a:pt x="194529" y="66616"/>
                </a:lnTo>
                <a:lnTo>
                  <a:pt x="203074" y="70841"/>
                </a:lnTo>
                <a:lnTo>
                  <a:pt x="208787" y="59436"/>
                </a:lnTo>
                <a:close/>
              </a:path>
              <a:path w="232409" h="459739">
                <a:moveTo>
                  <a:pt x="208787" y="73665"/>
                </a:moveTo>
                <a:lnTo>
                  <a:pt x="208787" y="59436"/>
                </a:lnTo>
                <a:lnTo>
                  <a:pt x="203074" y="70841"/>
                </a:lnTo>
                <a:lnTo>
                  <a:pt x="208787" y="73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1310751" y="3344671"/>
            <a:ext cx="4863465" cy="1522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</a:t>
            </a:r>
            <a:r>
              <a:rPr sz="2400" dirty="0">
                <a:latin typeface="Times New Roman"/>
                <a:cs typeface="Times New Roman"/>
              </a:rPr>
              <a:t> - </a:t>
            </a:r>
            <a:r>
              <a:rPr sz="1800" b="1" spc="-5" dirty="0">
                <a:latin typeface="Arial"/>
                <a:cs typeface="Arial"/>
              </a:rPr>
              <a:t>period </a:t>
            </a:r>
            <a:r>
              <a:rPr sz="1800" dirty="0">
                <a:latin typeface="Arial"/>
                <a:cs typeface="Arial"/>
              </a:rPr>
              <a:t>(in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seconds)</a:t>
            </a:r>
          </a:p>
          <a:p>
            <a:pPr marL="12700" marR="1680210">
              <a:lnSpc>
                <a:spcPts val="3000"/>
              </a:lnSpc>
              <a:spcBef>
                <a:spcPts val="130"/>
              </a:spcBef>
              <a:tabLst>
                <a:tab pos="2526665" algn="l"/>
              </a:tabLst>
            </a:pPr>
            <a:r>
              <a:rPr sz="1800" spc="170" dirty="0">
                <a:latin typeface="Arial"/>
                <a:cs typeface="Arial"/>
              </a:rPr>
              <a:t>f- </a:t>
            </a:r>
            <a:r>
              <a:rPr sz="1800" b="1" dirty="0">
                <a:latin typeface="Arial"/>
                <a:cs typeface="Arial"/>
              </a:rPr>
              <a:t>frequency</a:t>
            </a:r>
            <a:r>
              <a:rPr sz="1800" b="1" spc="-1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Hertz)	f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1/</a:t>
            </a:r>
            <a:r>
              <a:rPr sz="2400" spc="-5" dirty="0">
                <a:latin typeface="Symbol"/>
                <a:cs typeface="Symbol"/>
              </a:rPr>
              <a:t>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7" baseline="-20833" dirty="0">
                <a:latin typeface="Arial"/>
                <a:cs typeface="Arial"/>
              </a:rPr>
              <a:t>w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b="1" spc="-5" dirty="0">
                <a:latin typeface="Arial"/>
                <a:cs typeface="Arial"/>
              </a:rPr>
              <a:t>pulse width </a:t>
            </a:r>
            <a:r>
              <a:rPr sz="1800" dirty="0">
                <a:latin typeface="Arial"/>
                <a:cs typeface="Arial"/>
              </a:rPr>
              <a:t>(in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seconds)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800" b="1" dirty="0">
                <a:latin typeface="Arial"/>
                <a:cs typeface="Arial"/>
              </a:rPr>
              <a:t>duty </a:t>
            </a:r>
            <a:r>
              <a:rPr sz="1800" b="1" spc="-5" dirty="0">
                <a:latin typeface="Arial"/>
                <a:cs typeface="Arial"/>
              </a:rPr>
              <a:t>cycle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ratio of pulse width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period </a:t>
            </a:r>
            <a:r>
              <a:rPr sz="1800" dirty="0">
                <a:latin typeface="Arial"/>
                <a:cs typeface="Arial"/>
              </a:rPr>
              <a:t>(in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%)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655048" y="4566912"/>
            <a:ext cx="1849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duty </a:t>
            </a:r>
            <a:r>
              <a:rPr sz="1800" dirty="0">
                <a:latin typeface="Arial"/>
                <a:cs typeface="Arial"/>
              </a:rPr>
              <a:t>cycle = Pw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/</a:t>
            </a:r>
            <a:r>
              <a:rPr sz="1800" spc="5" dirty="0">
                <a:latin typeface="Symbol"/>
                <a:cs typeface="Symbol"/>
              </a:rPr>
              <a:t></a:t>
            </a:r>
            <a:endParaRPr sz="1800" dirty="0">
              <a:latin typeface="Symbol"/>
              <a:cs typeface="Symbol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337775"/>
              </p:ext>
            </p:extLst>
          </p:nvPr>
        </p:nvGraphicFramePr>
        <p:xfrm>
          <a:off x="1477247" y="5567108"/>
          <a:ext cx="4787265" cy="1513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2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759">
                <a:tc>
                  <a:txBody>
                    <a:bodyPr/>
                    <a:lstStyle/>
                    <a:p>
                      <a:pPr marL="986155" marR="378460" indent="-596265">
                        <a:lnSpc>
                          <a:spcPct val="50300"/>
                        </a:lnSpc>
                        <a:spcBef>
                          <a:spcPts val="1120"/>
                        </a:spcBef>
                      </a:pPr>
                      <a:r>
                        <a:rPr sz="1650" spc="15" dirty="0">
                          <a:latin typeface="Arial"/>
                          <a:cs typeface="Arial"/>
                        </a:rPr>
                        <a:t>millisecond (ms)  </a:t>
                      </a:r>
                      <a:r>
                        <a:rPr sz="2475" spc="15" baseline="-30303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-3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9340" marR="493395" indent="-565785">
                        <a:lnSpc>
                          <a:spcPts val="1920"/>
                        </a:lnSpc>
                        <a:spcBef>
                          <a:spcPts val="250"/>
                        </a:spcBef>
                      </a:pPr>
                      <a:r>
                        <a:rPr sz="1650" spc="15" dirty="0">
                          <a:latin typeface="Arial"/>
                          <a:cs typeface="Arial"/>
                        </a:rPr>
                        <a:t>Kilohertz</a:t>
                      </a:r>
                      <a:r>
                        <a:rPr sz="16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50" spc="15" dirty="0">
                          <a:latin typeface="Arial"/>
                          <a:cs typeface="Arial"/>
                        </a:rPr>
                        <a:t>(KHz)  10</a:t>
                      </a:r>
                      <a:r>
                        <a:rPr sz="1650" spc="22" baseline="45454" dirty="0">
                          <a:latin typeface="Arial"/>
                          <a:cs typeface="Arial"/>
                        </a:rPr>
                        <a:t>3</a:t>
                      </a:r>
                      <a:endParaRPr sz="1650" baseline="45454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28">
                <a:tc>
                  <a:txBody>
                    <a:bodyPr/>
                    <a:lstStyle/>
                    <a:p>
                      <a:pPr marL="986155" marR="327025" indent="-645795">
                        <a:lnSpc>
                          <a:spcPct val="50600"/>
                        </a:lnSpc>
                        <a:spcBef>
                          <a:spcPts val="1019"/>
                        </a:spcBef>
                      </a:pPr>
                      <a:r>
                        <a:rPr sz="1650" spc="20" dirty="0">
                          <a:latin typeface="Arial"/>
                          <a:cs typeface="Arial"/>
                        </a:rPr>
                        <a:t>microsecond</a:t>
                      </a:r>
                      <a:r>
                        <a:rPr sz="165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50" spc="1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475" spc="22" baseline="10101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650" spc="15" dirty="0">
                          <a:latin typeface="Arial"/>
                          <a:cs typeface="Arial"/>
                        </a:rPr>
                        <a:t>s)  </a:t>
                      </a:r>
                      <a:r>
                        <a:rPr sz="2475" spc="15" baseline="-30303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-6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9340" marR="385445" indent="-673735">
                        <a:lnSpc>
                          <a:spcPts val="1910"/>
                        </a:lnSpc>
                        <a:spcBef>
                          <a:spcPts val="50"/>
                        </a:spcBef>
                      </a:pPr>
                      <a:r>
                        <a:rPr sz="1650" spc="20" dirty="0">
                          <a:latin typeface="Arial"/>
                          <a:cs typeface="Arial"/>
                        </a:rPr>
                        <a:t>Megahertz</a:t>
                      </a:r>
                      <a:r>
                        <a:rPr sz="165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50" spc="20" dirty="0">
                          <a:latin typeface="Arial"/>
                          <a:cs typeface="Arial"/>
                        </a:rPr>
                        <a:t>(MHz)  </a:t>
                      </a:r>
                      <a:r>
                        <a:rPr sz="1650" spc="1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650" spc="22" baseline="45454" dirty="0">
                          <a:latin typeface="Arial"/>
                          <a:cs typeface="Arial"/>
                        </a:rPr>
                        <a:t>6</a:t>
                      </a:r>
                      <a:endParaRPr sz="1650" baseline="45454" dirty="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79">
                <a:tc>
                  <a:txBody>
                    <a:bodyPr/>
                    <a:lstStyle/>
                    <a:p>
                      <a:pPr marL="986155" marR="351790" indent="-621030">
                        <a:lnSpc>
                          <a:spcPct val="50000"/>
                        </a:lnSpc>
                        <a:spcBef>
                          <a:spcPts val="1080"/>
                        </a:spcBef>
                      </a:pPr>
                      <a:r>
                        <a:rPr sz="1650" spc="20" dirty="0">
                          <a:latin typeface="Arial"/>
                          <a:cs typeface="Arial"/>
                        </a:rPr>
                        <a:t>nanosecond</a:t>
                      </a:r>
                      <a:r>
                        <a:rPr sz="165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50" spc="20" dirty="0">
                          <a:latin typeface="Arial"/>
                          <a:cs typeface="Arial"/>
                        </a:rPr>
                        <a:t>(ns)  </a:t>
                      </a:r>
                      <a:r>
                        <a:rPr sz="2475" spc="15" baseline="-30303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-9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9340" marR="433705" indent="-626745">
                        <a:lnSpc>
                          <a:spcPts val="1910"/>
                        </a:lnSpc>
                        <a:spcBef>
                          <a:spcPts val="215"/>
                        </a:spcBef>
                      </a:pPr>
                      <a:r>
                        <a:rPr sz="1650" spc="15" dirty="0">
                          <a:latin typeface="Arial"/>
                          <a:cs typeface="Arial"/>
                        </a:rPr>
                        <a:t>Gigahertz </a:t>
                      </a:r>
                      <a:r>
                        <a:rPr sz="1650" spc="20" dirty="0">
                          <a:latin typeface="Arial"/>
                          <a:cs typeface="Arial"/>
                        </a:rPr>
                        <a:t>(GHz)  </a:t>
                      </a:r>
                      <a:r>
                        <a:rPr sz="1650" spc="1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650" spc="22" baseline="45454" dirty="0">
                          <a:latin typeface="Arial"/>
                          <a:cs typeface="Arial"/>
                        </a:rPr>
                        <a:t>9</a:t>
                      </a:r>
                      <a:endParaRPr sz="1650" baseline="45454" dirty="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object 44"/>
          <p:cNvSpPr txBox="1"/>
          <p:nvPr/>
        </p:nvSpPr>
        <p:spPr>
          <a:xfrm>
            <a:off x="1301127" y="7080313"/>
            <a:ext cx="14732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Slide </a:t>
            </a:r>
            <a:r>
              <a:rPr sz="1000" dirty="0">
                <a:latin typeface="Times New Roman"/>
                <a:cs typeface="Times New Roman"/>
              </a:rPr>
              <a:t>by Prof </a:t>
            </a:r>
            <a:r>
              <a:rPr sz="1000" spc="-5" dirty="0">
                <a:latin typeface="Times New Roman"/>
                <a:cs typeface="Times New Roman"/>
              </a:rPr>
              <a:t>Mitch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Thorton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3063367" y="2658871"/>
            <a:ext cx="159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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6644779" y="5373877"/>
            <a:ext cx="3153410" cy="115316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47625">
              <a:lnSpc>
                <a:spcPts val="2160"/>
              </a:lnSpc>
              <a:spcBef>
                <a:spcPts val="370"/>
              </a:spcBef>
              <a:tabLst>
                <a:tab pos="1774825" algn="l"/>
              </a:tabLst>
            </a:pPr>
            <a:r>
              <a:rPr sz="2000" b="1" spc="-10" dirty="0">
                <a:latin typeface="Arial"/>
                <a:cs typeface="Arial"/>
              </a:rPr>
              <a:t>Rising </a:t>
            </a:r>
            <a:r>
              <a:rPr sz="2000" b="1" spc="-5" dirty="0">
                <a:latin typeface="Arial"/>
                <a:cs typeface="Arial"/>
              </a:rPr>
              <a:t>edge is also </a:t>
            </a:r>
            <a:r>
              <a:rPr sz="2000" b="1" spc="-10" dirty="0">
                <a:latin typeface="Arial"/>
                <a:cs typeface="Arial"/>
              </a:rPr>
              <a:t>called  positive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edge	</a:t>
            </a:r>
            <a:r>
              <a:rPr sz="2000" b="1" spc="-10" dirty="0">
                <a:latin typeface="Arial"/>
                <a:cs typeface="Arial"/>
              </a:rPr>
              <a:t>and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ts val="2160"/>
              </a:lnSpc>
            </a:pPr>
            <a:r>
              <a:rPr sz="2000" b="1" spc="-10" dirty="0">
                <a:latin typeface="Arial"/>
                <a:cs typeface="Arial"/>
              </a:rPr>
              <a:t>Falling </a:t>
            </a:r>
            <a:r>
              <a:rPr sz="2000" b="1" spc="-5" dirty="0">
                <a:latin typeface="Arial"/>
                <a:cs typeface="Arial"/>
              </a:rPr>
              <a:t>edge is also </a:t>
            </a:r>
            <a:r>
              <a:rPr sz="2000" b="1" spc="-10" dirty="0">
                <a:latin typeface="Arial"/>
                <a:cs typeface="Arial"/>
              </a:rPr>
              <a:t>called  negative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edge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190254" y="5232082"/>
            <a:ext cx="812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Period: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643881" y="5248718"/>
            <a:ext cx="1258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Frequency: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24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41081" y="927607"/>
            <a:ext cx="73399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80" dirty="0"/>
              <a:t>Flip-Flop: </a:t>
            </a:r>
            <a:r>
              <a:rPr sz="3200" spc="130" dirty="0">
                <a:solidFill>
                  <a:srgbClr val="FF0000"/>
                </a:solidFill>
              </a:rPr>
              <a:t>Present </a:t>
            </a:r>
            <a:r>
              <a:rPr sz="3200" spc="175" dirty="0">
                <a:solidFill>
                  <a:srgbClr val="FF0000"/>
                </a:solidFill>
              </a:rPr>
              <a:t>State </a:t>
            </a:r>
            <a:r>
              <a:rPr sz="3200" spc="280" dirty="0"/>
              <a:t>&amp; </a:t>
            </a:r>
            <a:r>
              <a:rPr sz="3200" spc="75" dirty="0">
                <a:solidFill>
                  <a:srgbClr val="0000FF"/>
                </a:solidFill>
              </a:rPr>
              <a:t>Next</a:t>
            </a:r>
            <a:r>
              <a:rPr sz="3200" spc="605" dirty="0">
                <a:solidFill>
                  <a:srgbClr val="0000FF"/>
                </a:solidFill>
              </a:rPr>
              <a:t> </a:t>
            </a:r>
            <a:r>
              <a:rPr sz="3200" spc="170" dirty="0">
                <a:solidFill>
                  <a:srgbClr val="0000FF"/>
                </a:solidFill>
              </a:rPr>
              <a:t>State</a:t>
            </a:r>
            <a:endParaRPr sz="3200" dirty="0"/>
          </a:p>
        </p:txBody>
      </p:sp>
      <p:sp>
        <p:nvSpPr>
          <p:cNvPr id="5" name="object 5"/>
          <p:cNvSpPr txBox="1"/>
          <p:nvPr/>
        </p:nvSpPr>
        <p:spPr>
          <a:xfrm>
            <a:off x="1310779" y="1515566"/>
            <a:ext cx="8217534" cy="243332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204" dirty="0">
                <a:latin typeface="Trebuchet MS"/>
                <a:cs typeface="Trebuchet MS"/>
              </a:rPr>
              <a:t>State: </a:t>
            </a:r>
            <a:r>
              <a:rPr sz="2600" spc="-65" dirty="0">
                <a:latin typeface="Trebuchet MS"/>
                <a:cs typeface="Trebuchet MS"/>
              </a:rPr>
              <a:t>Output </a:t>
            </a:r>
            <a:r>
              <a:rPr sz="2600" spc="-180" dirty="0">
                <a:latin typeface="Trebuchet MS"/>
                <a:cs typeface="Trebuchet MS"/>
              </a:rPr>
              <a:t>value </a:t>
            </a:r>
            <a:r>
              <a:rPr sz="2600" spc="-140" dirty="0">
                <a:latin typeface="Trebuchet MS"/>
                <a:cs typeface="Trebuchet MS"/>
              </a:rPr>
              <a:t>of </a:t>
            </a:r>
            <a:r>
              <a:rPr sz="2600" spc="-260" dirty="0">
                <a:latin typeface="Trebuchet MS"/>
                <a:cs typeface="Trebuchet MS"/>
              </a:rPr>
              <a:t>a </a:t>
            </a:r>
            <a:r>
              <a:rPr sz="2600" spc="-175" dirty="0">
                <a:latin typeface="Trebuchet MS"/>
                <a:cs typeface="Trebuchet MS"/>
              </a:rPr>
              <a:t>flip-flop </a:t>
            </a: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380" dirty="0">
                <a:latin typeface="Trebuchet MS"/>
                <a:cs typeface="Trebuchet MS"/>
              </a:rPr>
              <a:t>Q</a:t>
            </a:r>
            <a:endParaRPr sz="2600" dirty="0">
              <a:latin typeface="Trebuchet MS"/>
              <a:cs typeface="Trebuchet MS"/>
            </a:endParaRPr>
          </a:p>
          <a:p>
            <a:pPr marL="285115" marR="5080" indent="-273050">
              <a:lnSpc>
                <a:spcPct val="110000"/>
              </a:lnSpc>
              <a:spcBef>
                <a:spcPts val="6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25" dirty="0">
                <a:solidFill>
                  <a:srgbClr val="FF0000"/>
                </a:solidFill>
                <a:latin typeface="Trebuchet MS"/>
                <a:cs typeface="Trebuchet MS"/>
              </a:rPr>
              <a:t>Present </a:t>
            </a:r>
            <a:r>
              <a:rPr sz="2600" spc="-165" dirty="0">
                <a:solidFill>
                  <a:srgbClr val="FF0000"/>
                </a:solidFill>
                <a:latin typeface="Trebuchet MS"/>
                <a:cs typeface="Trebuchet MS"/>
              </a:rPr>
              <a:t>State (Ps): </a:t>
            </a:r>
            <a:r>
              <a:rPr sz="2600" spc="-65" dirty="0">
                <a:latin typeface="Trebuchet MS"/>
                <a:cs typeface="Trebuchet MS"/>
              </a:rPr>
              <a:t>Output </a:t>
            </a:r>
            <a:r>
              <a:rPr sz="2600" spc="-180" dirty="0">
                <a:latin typeface="Trebuchet MS"/>
                <a:cs typeface="Trebuchet MS"/>
              </a:rPr>
              <a:t>value </a:t>
            </a:r>
            <a:r>
              <a:rPr sz="2600" spc="-140" dirty="0">
                <a:latin typeface="Trebuchet MS"/>
                <a:cs typeface="Trebuchet MS"/>
              </a:rPr>
              <a:t>of </a:t>
            </a:r>
            <a:r>
              <a:rPr sz="2600" spc="-260" dirty="0">
                <a:latin typeface="Trebuchet MS"/>
                <a:cs typeface="Trebuchet MS"/>
              </a:rPr>
              <a:t>a </a:t>
            </a:r>
            <a:r>
              <a:rPr sz="2600" spc="-175" dirty="0">
                <a:latin typeface="Trebuchet MS"/>
                <a:cs typeface="Trebuchet MS"/>
              </a:rPr>
              <a:t>flip-flop </a:t>
            </a:r>
            <a:r>
              <a:rPr sz="2600" spc="-215" dirty="0">
                <a:latin typeface="Trebuchet MS"/>
                <a:cs typeface="Trebuchet MS"/>
              </a:rPr>
              <a:t>at </a:t>
            </a:r>
            <a:r>
              <a:rPr sz="2600" spc="-155" dirty="0">
                <a:latin typeface="Trebuchet MS"/>
                <a:cs typeface="Trebuchet MS"/>
              </a:rPr>
              <a:t>the </a:t>
            </a:r>
            <a:r>
              <a:rPr sz="2600" spc="-130" dirty="0">
                <a:solidFill>
                  <a:srgbClr val="007F00"/>
                </a:solidFill>
                <a:latin typeface="Trebuchet MS"/>
                <a:cs typeface="Trebuchet MS"/>
              </a:rPr>
              <a:t>present  </a:t>
            </a:r>
            <a:r>
              <a:rPr sz="2600" spc="-114" dirty="0">
                <a:solidFill>
                  <a:srgbClr val="007F00"/>
                </a:solidFill>
                <a:latin typeface="Trebuchet MS"/>
                <a:cs typeface="Trebuchet MS"/>
              </a:rPr>
              <a:t>(current) </a:t>
            </a:r>
            <a:r>
              <a:rPr sz="2600" spc="-105" dirty="0">
                <a:solidFill>
                  <a:srgbClr val="007F00"/>
                </a:solidFill>
                <a:latin typeface="Trebuchet MS"/>
                <a:cs typeface="Trebuchet MS"/>
              </a:rPr>
              <a:t>clock </a:t>
            </a:r>
            <a:r>
              <a:rPr sz="2600" spc="-165" dirty="0">
                <a:solidFill>
                  <a:srgbClr val="007F00"/>
                </a:solidFill>
                <a:latin typeface="Trebuchet MS"/>
                <a:cs typeface="Trebuchet MS"/>
              </a:rPr>
              <a:t>cycle </a:t>
            </a: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Q(t) </a:t>
            </a:r>
            <a:r>
              <a:rPr sz="2600" spc="25" dirty="0">
                <a:latin typeface="Trebuchet MS"/>
                <a:cs typeface="Trebuchet MS"/>
              </a:rPr>
              <a:t>or </a:t>
            </a:r>
            <a:r>
              <a:rPr sz="2600" spc="-150" dirty="0">
                <a:latin typeface="Trebuchet MS"/>
                <a:cs typeface="Trebuchet MS"/>
              </a:rPr>
              <a:t>simply</a:t>
            </a:r>
            <a:r>
              <a:rPr sz="2600" spc="95" dirty="0">
                <a:latin typeface="Trebuchet MS"/>
                <a:cs typeface="Trebuchet MS"/>
              </a:rPr>
              <a:t> </a:t>
            </a:r>
            <a:r>
              <a:rPr sz="2600" spc="380" dirty="0">
                <a:latin typeface="Trebuchet MS"/>
                <a:cs typeface="Trebuchet MS"/>
              </a:rPr>
              <a:t>Q</a:t>
            </a:r>
            <a:endParaRPr sz="2600" dirty="0">
              <a:latin typeface="Trebuchet MS"/>
              <a:cs typeface="Trebuchet MS"/>
            </a:endParaRPr>
          </a:p>
          <a:p>
            <a:pPr marL="285115" marR="644525" indent="-273050">
              <a:lnSpc>
                <a:spcPct val="110000"/>
              </a:lnSpc>
              <a:spcBef>
                <a:spcPts val="6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5" dirty="0">
                <a:solidFill>
                  <a:srgbClr val="0000FF"/>
                </a:solidFill>
                <a:latin typeface="Trebuchet MS"/>
                <a:cs typeface="Trebuchet MS"/>
              </a:rPr>
              <a:t>Next </a:t>
            </a:r>
            <a:r>
              <a:rPr sz="2600" spc="-165" dirty="0">
                <a:solidFill>
                  <a:srgbClr val="0000FF"/>
                </a:solidFill>
                <a:latin typeface="Trebuchet MS"/>
                <a:cs typeface="Trebuchet MS"/>
              </a:rPr>
              <a:t>State </a:t>
            </a:r>
            <a:r>
              <a:rPr sz="2600" spc="-65" dirty="0">
                <a:solidFill>
                  <a:srgbClr val="0000FF"/>
                </a:solidFill>
                <a:latin typeface="Trebuchet MS"/>
                <a:cs typeface="Trebuchet MS"/>
              </a:rPr>
              <a:t>(Ns): </a:t>
            </a:r>
            <a:r>
              <a:rPr sz="2600" spc="-65" dirty="0">
                <a:latin typeface="Trebuchet MS"/>
                <a:cs typeface="Trebuchet MS"/>
              </a:rPr>
              <a:t>Output </a:t>
            </a:r>
            <a:r>
              <a:rPr sz="2600" spc="-180" dirty="0">
                <a:latin typeface="Trebuchet MS"/>
                <a:cs typeface="Trebuchet MS"/>
              </a:rPr>
              <a:t>value </a:t>
            </a:r>
            <a:r>
              <a:rPr sz="2600" spc="-140" dirty="0">
                <a:latin typeface="Trebuchet MS"/>
                <a:cs typeface="Trebuchet MS"/>
              </a:rPr>
              <a:t>of </a:t>
            </a:r>
            <a:r>
              <a:rPr sz="2600" spc="-260" dirty="0">
                <a:latin typeface="Trebuchet MS"/>
                <a:cs typeface="Trebuchet MS"/>
              </a:rPr>
              <a:t>a </a:t>
            </a:r>
            <a:r>
              <a:rPr sz="2600" spc="-175" dirty="0">
                <a:latin typeface="Trebuchet MS"/>
                <a:cs typeface="Trebuchet MS"/>
              </a:rPr>
              <a:t>flip-flop </a:t>
            </a:r>
            <a:r>
              <a:rPr sz="2600" spc="-215" dirty="0">
                <a:latin typeface="Trebuchet MS"/>
                <a:cs typeface="Trebuchet MS"/>
              </a:rPr>
              <a:t>at </a:t>
            </a:r>
            <a:r>
              <a:rPr sz="2600" spc="-155" dirty="0">
                <a:latin typeface="Trebuchet MS"/>
                <a:cs typeface="Trebuchet MS"/>
              </a:rPr>
              <a:t>the </a:t>
            </a:r>
            <a:r>
              <a:rPr sz="2600" spc="-120" dirty="0">
                <a:solidFill>
                  <a:srgbClr val="007F00"/>
                </a:solidFill>
                <a:latin typeface="Trebuchet MS"/>
                <a:cs typeface="Trebuchet MS"/>
              </a:rPr>
              <a:t>next  </a:t>
            </a:r>
            <a:r>
              <a:rPr sz="2600" spc="-105" dirty="0">
                <a:solidFill>
                  <a:srgbClr val="007F00"/>
                </a:solidFill>
                <a:latin typeface="Trebuchet MS"/>
                <a:cs typeface="Trebuchet MS"/>
              </a:rPr>
              <a:t>clock </a:t>
            </a:r>
            <a:r>
              <a:rPr sz="2600" spc="-165" dirty="0">
                <a:solidFill>
                  <a:srgbClr val="007F00"/>
                </a:solidFill>
                <a:latin typeface="Trebuchet MS"/>
                <a:cs typeface="Trebuchet MS"/>
              </a:rPr>
              <a:t>cycle </a:t>
            </a: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rebuchet MS"/>
                <a:cs typeface="Trebuchet MS"/>
              </a:rPr>
              <a:t>Q(t </a:t>
            </a:r>
            <a:r>
              <a:rPr sz="2600" spc="150" dirty="0">
                <a:latin typeface="Trebuchet MS"/>
                <a:cs typeface="Trebuchet MS"/>
              </a:rPr>
              <a:t>+ </a:t>
            </a:r>
            <a:r>
              <a:rPr sz="2600" spc="-90" dirty="0">
                <a:latin typeface="Trebuchet MS"/>
                <a:cs typeface="Trebuchet MS"/>
              </a:rPr>
              <a:t>1) </a:t>
            </a:r>
            <a:r>
              <a:rPr sz="2600" spc="25" dirty="0">
                <a:latin typeface="Trebuchet MS"/>
                <a:cs typeface="Trebuchet MS"/>
              </a:rPr>
              <a:t>or </a:t>
            </a:r>
            <a:r>
              <a:rPr sz="2600" spc="-150" dirty="0">
                <a:latin typeface="Trebuchet MS"/>
                <a:cs typeface="Trebuchet MS"/>
              </a:rPr>
              <a:t>simply</a:t>
            </a:r>
            <a:r>
              <a:rPr sz="2600" spc="-180" dirty="0">
                <a:latin typeface="Trebuchet MS"/>
                <a:cs typeface="Trebuchet MS"/>
              </a:rPr>
              <a:t> </a:t>
            </a:r>
            <a:r>
              <a:rPr sz="2600" spc="240" dirty="0">
                <a:latin typeface="Trebuchet MS"/>
                <a:cs typeface="Trebuchet MS"/>
              </a:rPr>
              <a:t>Q</a:t>
            </a:r>
            <a:r>
              <a:rPr sz="2550" spc="359" baseline="26143" dirty="0">
                <a:latin typeface="Trebuchet MS"/>
                <a:cs typeface="Trebuchet MS"/>
              </a:rPr>
              <a:t>+</a:t>
            </a:r>
            <a:endParaRPr sz="2550" baseline="26143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89995" y="4827831"/>
            <a:ext cx="4624578" cy="2038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234575" y="4687823"/>
            <a:ext cx="1080516" cy="1116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242195" y="6018276"/>
            <a:ext cx="1072896" cy="10521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71327" y="4844288"/>
            <a:ext cx="208089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715">
              <a:lnSpc>
                <a:spcPts val="1939"/>
              </a:lnSpc>
              <a:spcBef>
                <a:spcPts val="345"/>
              </a:spcBef>
            </a:pPr>
            <a:r>
              <a:rPr sz="1800" b="1" dirty="0">
                <a:latin typeface="Arial"/>
                <a:cs typeface="Arial"/>
              </a:rPr>
              <a:t>A </a:t>
            </a:r>
            <a:r>
              <a:rPr sz="1800" b="1" spc="-5" dirty="0">
                <a:latin typeface="Arial"/>
                <a:cs typeface="Arial"/>
              </a:rPr>
              <a:t>positive-edge  triggered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D-flipflop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8365" y="6202926"/>
            <a:ext cx="208089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b="1" dirty="0">
                <a:latin typeface="Arial"/>
                <a:cs typeface="Arial"/>
              </a:rPr>
              <a:t>A </a:t>
            </a:r>
            <a:r>
              <a:rPr sz="1800" b="1" spc="-5" dirty="0">
                <a:latin typeface="Arial"/>
                <a:cs typeface="Arial"/>
              </a:rPr>
              <a:t>negative-edge  triggered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D-flipflop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7721" y="375158"/>
            <a:ext cx="990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181228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95" dirty="0"/>
              <a:t>Overview</a:t>
            </a:r>
            <a:endParaRPr sz="3200" dirty="0"/>
          </a:p>
        </p:txBody>
      </p:sp>
      <p:sp>
        <p:nvSpPr>
          <p:cNvPr id="5" name="object 5"/>
          <p:cNvSpPr txBox="1"/>
          <p:nvPr/>
        </p:nvSpPr>
        <p:spPr>
          <a:xfrm>
            <a:off x="1310779" y="1509471"/>
            <a:ext cx="5492750" cy="461899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60" dirty="0">
                <a:latin typeface="Trebuchet MS"/>
                <a:cs typeface="Trebuchet MS"/>
              </a:rPr>
              <a:t>Sequential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Logic</a:t>
            </a:r>
            <a:endParaRPr sz="2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45" dirty="0">
                <a:latin typeface="Trebuchet MS"/>
                <a:cs typeface="Trebuchet MS"/>
              </a:rPr>
              <a:t>Latches</a:t>
            </a:r>
            <a:endParaRPr sz="2600" dirty="0">
              <a:latin typeface="Trebuchet MS"/>
              <a:cs typeface="Trebuchet MS"/>
            </a:endParaRPr>
          </a:p>
          <a:p>
            <a:pPr marL="287020">
              <a:lnSpc>
                <a:spcPct val="100000"/>
              </a:lnSpc>
              <a:spcBef>
                <a:spcPts val="285"/>
              </a:spcBef>
              <a:tabLst>
                <a:tab pos="926465" algn="l"/>
              </a:tabLst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300" spc="-60" dirty="0">
                <a:solidFill>
                  <a:srgbClr val="454552"/>
                </a:solidFill>
                <a:latin typeface="Trebuchet MS"/>
                <a:cs typeface="Trebuchet MS"/>
              </a:rPr>
              <a:t>D-type</a:t>
            </a:r>
            <a:r>
              <a:rPr sz="2300" spc="-6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165" dirty="0">
                <a:solidFill>
                  <a:srgbClr val="454552"/>
                </a:solidFill>
                <a:latin typeface="Trebuchet MS"/>
                <a:cs typeface="Trebuchet MS"/>
              </a:rPr>
              <a:t>latch</a:t>
            </a:r>
            <a:endParaRPr sz="2300" dirty="0">
              <a:latin typeface="Trebuchet MS"/>
              <a:cs typeface="Trebuchet MS"/>
            </a:endParaRPr>
          </a:p>
          <a:p>
            <a:pPr marL="287020">
              <a:lnSpc>
                <a:spcPct val="100000"/>
              </a:lnSpc>
              <a:spcBef>
                <a:spcPts val="275"/>
              </a:spcBef>
              <a:tabLst>
                <a:tab pos="926465" algn="l"/>
              </a:tabLst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300" spc="-5" dirty="0">
                <a:solidFill>
                  <a:srgbClr val="454552"/>
                </a:solidFill>
                <a:latin typeface="Trebuchet MS"/>
                <a:cs typeface="Trebuchet MS"/>
              </a:rPr>
              <a:t>RS</a:t>
            </a:r>
            <a:r>
              <a:rPr sz="2300" spc="-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165" dirty="0">
                <a:solidFill>
                  <a:srgbClr val="454552"/>
                </a:solidFill>
                <a:latin typeface="Trebuchet MS"/>
                <a:cs typeface="Trebuchet MS"/>
              </a:rPr>
              <a:t>latch</a:t>
            </a:r>
            <a:endParaRPr sz="23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80" dirty="0">
                <a:latin typeface="Trebuchet MS"/>
                <a:cs typeface="Trebuchet MS"/>
              </a:rPr>
              <a:t>Synchronous </a:t>
            </a:r>
            <a:r>
              <a:rPr sz="2600" spc="-150" dirty="0">
                <a:latin typeface="Trebuchet MS"/>
                <a:cs typeface="Trebuchet MS"/>
              </a:rPr>
              <a:t>Systems,</a:t>
            </a:r>
            <a:r>
              <a:rPr sz="2600" spc="-315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Clock</a:t>
            </a:r>
            <a:endParaRPr sz="2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30" dirty="0">
                <a:latin typeface="Trebuchet MS"/>
                <a:cs typeface="Trebuchet MS"/>
              </a:rPr>
              <a:t>Flip-Flops</a:t>
            </a:r>
            <a:endParaRPr sz="2600" dirty="0">
              <a:latin typeface="Trebuchet MS"/>
              <a:cs typeface="Trebuchet MS"/>
            </a:endParaRPr>
          </a:p>
          <a:p>
            <a:pPr marL="287020">
              <a:lnSpc>
                <a:spcPct val="100000"/>
              </a:lnSpc>
              <a:spcBef>
                <a:spcPts val="285"/>
              </a:spcBef>
              <a:tabLst>
                <a:tab pos="926465" algn="l"/>
              </a:tabLst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300" spc="-60" dirty="0">
                <a:solidFill>
                  <a:srgbClr val="454552"/>
                </a:solidFill>
                <a:latin typeface="Trebuchet MS"/>
                <a:cs typeface="Trebuchet MS"/>
              </a:rPr>
              <a:t>D-type </a:t>
            </a:r>
            <a:r>
              <a:rPr sz="2300" spc="-155" dirty="0">
                <a:solidFill>
                  <a:srgbClr val="454552"/>
                </a:solidFill>
                <a:latin typeface="Trebuchet MS"/>
                <a:cs typeface="Trebuchet MS"/>
              </a:rPr>
              <a:t>Flip</a:t>
            </a:r>
            <a:r>
              <a:rPr sz="2300" spc="-8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110" dirty="0">
                <a:solidFill>
                  <a:srgbClr val="454552"/>
                </a:solidFill>
                <a:latin typeface="Trebuchet MS"/>
                <a:cs typeface="Trebuchet MS"/>
              </a:rPr>
              <a:t>Flop</a:t>
            </a:r>
            <a:endParaRPr sz="2300" dirty="0">
              <a:latin typeface="Trebuchet MS"/>
              <a:cs typeface="Trebuchet MS"/>
            </a:endParaRPr>
          </a:p>
          <a:p>
            <a:pPr marL="287020">
              <a:lnSpc>
                <a:spcPct val="100000"/>
              </a:lnSpc>
              <a:spcBef>
                <a:spcPts val="280"/>
              </a:spcBef>
              <a:tabLst>
                <a:tab pos="926465" algn="l"/>
              </a:tabLst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300" spc="-15" dirty="0">
                <a:solidFill>
                  <a:srgbClr val="454552"/>
                </a:solidFill>
                <a:latin typeface="Trebuchet MS"/>
                <a:cs typeface="Trebuchet MS"/>
              </a:rPr>
              <a:t>Other </a:t>
            </a:r>
            <a:r>
              <a:rPr sz="2300" spc="-135" dirty="0">
                <a:solidFill>
                  <a:srgbClr val="454552"/>
                </a:solidFill>
                <a:latin typeface="Trebuchet MS"/>
                <a:cs typeface="Trebuchet MS"/>
              </a:rPr>
              <a:t>Flip-flops</a:t>
            </a:r>
            <a:r>
              <a:rPr sz="2300" spc="-125" dirty="0">
                <a:solidFill>
                  <a:srgbClr val="454552"/>
                </a:solidFill>
                <a:latin typeface="Trebuchet MS"/>
                <a:cs typeface="Trebuchet MS"/>
              </a:rPr>
              <a:t> (JK,T)</a:t>
            </a:r>
            <a:endParaRPr sz="23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90" dirty="0">
                <a:latin typeface="Trebuchet MS"/>
                <a:cs typeface="Trebuchet MS"/>
              </a:rPr>
              <a:t>Latch/Flip-flop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140" dirty="0">
                <a:latin typeface="Trebuchet MS"/>
                <a:cs typeface="Trebuchet MS"/>
              </a:rPr>
              <a:t>Implementations</a:t>
            </a:r>
            <a:endParaRPr sz="2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60" dirty="0">
                <a:latin typeface="Trebuchet MS"/>
                <a:cs typeface="Trebuchet MS"/>
              </a:rPr>
              <a:t>Asynchronous </a:t>
            </a:r>
            <a:r>
              <a:rPr sz="2600" spc="-170" dirty="0">
                <a:latin typeface="Trebuchet MS"/>
                <a:cs typeface="Trebuchet MS"/>
              </a:rPr>
              <a:t>and </a:t>
            </a:r>
            <a:r>
              <a:rPr sz="2600" spc="-80" dirty="0">
                <a:latin typeface="Trebuchet MS"/>
                <a:cs typeface="Trebuchet MS"/>
              </a:rPr>
              <a:t>Synchronous</a:t>
            </a:r>
            <a:r>
              <a:rPr sz="2600" spc="35" dirty="0">
                <a:latin typeface="Trebuchet MS"/>
                <a:cs typeface="Trebuchet MS"/>
              </a:rPr>
              <a:t> </a:t>
            </a:r>
            <a:r>
              <a:rPr sz="2600" spc="-114" dirty="0">
                <a:latin typeface="Trebuchet MS"/>
                <a:cs typeface="Trebuchet MS"/>
              </a:rPr>
              <a:t>Inputs</a:t>
            </a:r>
            <a:endParaRPr sz="2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30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65" dirty="0">
                <a:latin typeface="Trebuchet MS"/>
                <a:cs typeface="Trebuchet MS"/>
              </a:rPr>
              <a:t>Timing: </a:t>
            </a:r>
            <a:r>
              <a:rPr sz="2600" spc="-190" dirty="0">
                <a:latin typeface="Trebuchet MS"/>
                <a:cs typeface="Trebuchet MS"/>
              </a:rPr>
              <a:t>Setup, </a:t>
            </a:r>
            <a:r>
              <a:rPr sz="2600" spc="-160" dirty="0">
                <a:latin typeface="Trebuchet MS"/>
                <a:cs typeface="Trebuchet MS"/>
              </a:rPr>
              <a:t>hold, </a:t>
            </a:r>
            <a:r>
              <a:rPr sz="2600" spc="-135" dirty="0">
                <a:latin typeface="Trebuchet MS"/>
                <a:cs typeface="Trebuchet MS"/>
              </a:rPr>
              <a:t>propagation</a:t>
            </a:r>
            <a:r>
              <a:rPr sz="2600" spc="-470" dirty="0">
                <a:latin typeface="Trebuchet MS"/>
                <a:cs typeface="Trebuchet MS"/>
              </a:rPr>
              <a:t> </a:t>
            </a:r>
            <a:r>
              <a:rPr sz="2600" spc="-204" dirty="0">
                <a:latin typeface="Trebuchet MS"/>
                <a:cs typeface="Trebuchet MS"/>
              </a:rPr>
              <a:t>delay</a:t>
            </a:r>
            <a:endParaRPr sz="2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25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9471" y="4534661"/>
            <a:ext cx="2362199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53375" y="4528565"/>
            <a:ext cx="2375535" cy="469900"/>
          </a:xfrm>
          <a:custGeom>
            <a:avLst/>
            <a:gdLst/>
            <a:ahLst/>
            <a:cxnLst/>
            <a:rect l="l" t="t" r="r" b="b"/>
            <a:pathLst>
              <a:path w="2375535" h="469900">
                <a:moveTo>
                  <a:pt x="2375154" y="469391"/>
                </a:moveTo>
                <a:lnTo>
                  <a:pt x="2375154" y="0"/>
                </a:lnTo>
                <a:lnTo>
                  <a:pt x="0" y="0"/>
                </a:lnTo>
                <a:lnTo>
                  <a:pt x="0" y="469391"/>
                </a:lnTo>
                <a:lnTo>
                  <a:pt x="6095" y="469391"/>
                </a:lnTo>
                <a:lnTo>
                  <a:pt x="6096" y="12191"/>
                </a:lnTo>
                <a:lnTo>
                  <a:pt x="12953" y="6095"/>
                </a:lnTo>
                <a:lnTo>
                  <a:pt x="12953" y="12191"/>
                </a:lnTo>
                <a:lnTo>
                  <a:pt x="2362199" y="12191"/>
                </a:lnTo>
                <a:lnTo>
                  <a:pt x="2362199" y="6095"/>
                </a:lnTo>
                <a:lnTo>
                  <a:pt x="2368295" y="12191"/>
                </a:lnTo>
                <a:lnTo>
                  <a:pt x="2368295" y="469391"/>
                </a:lnTo>
                <a:lnTo>
                  <a:pt x="2375154" y="469391"/>
                </a:lnTo>
                <a:close/>
              </a:path>
              <a:path w="2375535" h="469900">
                <a:moveTo>
                  <a:pt x="12953" y="12191"/>
                </a:moveTo>
                <a:lnTo>
                  <a:pt x="12953" y="6095"/>
                </a:lnTo>
                <a:lnTo>
                  <a:pt x="6096" y="12191"/>
                </a:lnTo>
                <a:lnTo>
                  <a:pt x="12953" y="12191"/>
                </a:lnTo>
                <a:close/>
              </a:path>
              <a:path w="2375535" h="469900">
                <a:moveTo>
                  <a:pt x="12953" y="457199"/>
                </a:moveTo>
                <a:lnTo>
                  <a:pt x="12953" y="12191"/>
                </a:lnTo>
                <a:lnTo>
                  <a:pt x="6096" y="12191"/>
                </a:lnTo>
                <a:lnTo>
                  <a:pt x="6096" y="457199"/>
                </a:lnTo>
                <a:lnTo>
                  <a:pt x="12953" y="457199"/>
                </a:lnTo>
                <a:close/>
              </a:path>
              <a:path w="2375535" h="469900">
                <a:moveTo>
                  <a:pt x="2368295" y="457199"/>
                </a:moveTo>
                <a:lnTo>
                  <a:pt x="6096" y="457199"/>
                </a:lnTo>
                <a:lnTo>
                  <a:pt x="12953" y="463295"/>
                </a:lnTo>
                <a:lnTo>
                  <a:pt x="12953" y="469391"/>
                </a:lnTo>
                <a:lnTo>
                  <a:pt x="2362199" y="469391"/>
                </a:lnTo>
                <a:lnTo>
                  <a:pt x="2362199" y="463295"/>
                </a:lnTo>
                <a:lnTo>
                  <a:pt x="2368295" y="457199"/>
                </a:lnTo>
                <a:close/>
              </a:path>
              <a:path w="2375535" h="469900">
                <a:moveTo>
                  <a:pt x="12953" y="469391"/>
                </a:moveTo>
                <a:lnTo>
                  <a:pt x="12953" y="463295"/>
                </a:lnTo>
                <a:lnTo>
                  <a:pt x="6096" y="457199"/>
                </a:lnTo>
                <a:lnTo>
                  <a:pt x="6095" y="469391"/>
                </a:lnTo>
                <a:lnTo>
                  <a:pt x="12953" y="469391"/>
                </a:lnTo>
                <a:close/>
              </a:path>
              <a:path w="2375535" h="469900">
                <a:moveTo>
                  <a:pt x="2368295" y="12191"/>
                </a:moveTo>
                <a:lnTo>
                  <a:pt x="2362199" y="6095"/>
                </a:lnTo>
                <a:lnTo>
                  <a:pt x="2362199" y="12191"/>
                </a:lnTo>
                <a:lnTo>
                  <a:pt x="2368295" y="12191"/>
                </a:lnTo>
                <a:close/>
              </a:path>
              <a:path w="2375535" h="469900">
                <a:moveTo>
                  <a:pt x="2368295" y="457199"/>
                </a:moveTo>
                <a:lnTo>
                  <a:pt x="2368295" y="12191"/>
                </a:lnTo>
                <a:lnTo>
                  <a:pt x="2362199" y="12191"/>
                </a:lnTo>
                <a:lnTo>
                  <a:pt x="2362199" y="457199"/>
                </a:lnTo>
                <a:lnTo>
                  <a:pt x="2368295" y="457199"/>
                </a:lnTo>
                <a:close/>
              </a:path>
              <a:path w="2375535" h="469900">
                <a:moveTo>
                  <a:pt x="2368295" y="469391"/>
                </a:moveTo>
                <a:lnTo>
                  <a:pt x="2368295" y="457199"/>
                </a:lnTo>
                <a:lnTo>
                  <a:pt x="2362199" y="463295"/>
                </a:lnTo>
                <a:lnTo>
                  <a:pt x="2362199" y="469391"/>
                </a:lnTo>
                <a:lnTo>
                  <a:pt x="2368295" y="469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28127" y="974851"/>
            <a:ext cx="804481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114" dirty="0"/>
              <a:t>D-type </a:t>
            </a:r>
            <a:r>
              <a:rPr sz="2900" spc="80" dirty="0"/>
              <a:t>Flip-Flop </a:t>
            </a:r>
            <a:r>
              <a:rPr sz="2900" spc="60" dirty="0"/>
              <a:t>(DFF, </a:t>
            </a:r>
            <a:r>
              <a:rPr sz="2900" spc="80" dirty="0"/>
              <a:t>falling </a:t>
            </a:r>
            <a:r>
              <a:rPr sz="2900" spc="105" dirty="0"/>
              <a:t>edge</a:t>
            </a:r>
            <a:r>
              <a:rPr sz="2900" spc="114" dirty="0"/>
              <a:t> </a:t>
            </a:r>
            <a:r>
              <a:rPr sz="2900" spc="55" dirty="0"/>
              <a:t>triggered)</a:t>
            </a:r>
            <a:endParaRPr sz="2900" dirty="0"/>
          </a:p>
        </p:txBody>
      </p:sp>
      <p:sp>
        <p:nvSpPr>
          <p:cNvPr id="7" name="object 7"/>
          <p:cNvSpPr/>
          <p:nvPr/>
        </p:nvSpPr>
        <p:spPr>
          <a:xfrm>
            <a:off x="1245755" y="3300984"/>
            <a:ext cx="2390775" cy="1705610"/>
          </a:xfrm>
          <a:custGeom>
            <a:avLst/>
            <a:gdLst/>
            <a:ahLst/>
            <a:cxnLst/>
            <a:rect l="l" t="t" r="r" b="b"/>
            <a:pathLst>
              <a:path w="2390775" h="1705610">
                <a:moveTo>
                  <a:pt x="2390393" y="1705356"/>
                </a:moveTo>
                <a:lnTo>
                  <a:pt x="2390393" y="0"/>
                </a:lnTo>
                <a:lnTo>
                  <a:pt x="0" y="0"/>
                </a:lnTo>
                <a:lnTo>
                  <a:pt x="0" y="1705356"/>
                </a:lnTo>
                <a:lnTo>
                  <a:pt x="13716" y="1705356"/>
                </a:lnTo>
                <a:lnTo>
                  <a:pt x="13716" y="28956"/>
                </a:lnTo>
                <a:lnTo>
                  <a:pt x="28194" y="14478"/>
                </a:lnTo>
                <a:lnTo>
                  <a:pt x="28194" y="28956"/>
                </a:lnTo>
                <a:lnTo>
                  <a:pt x="2362200" y="28956"/>
                </a:lnTo>
                <a:lnTo>
                  <a:pt x="2362200" y="14478"/>
                </a:lnTo>
                <a:lnTo>
                  <a:pt x="2375916" y="28956"/>
                </a:lnTo>
                <a:lnTo>
                  <a:pt x="2375916" y="1705356"/>
                </a:lnTo>
                <a:lnTo>
                  <a:pt x="2390393" y="1705356"/>
                </a:lnTo>
                <a:close/>
              </a:path>
              <a:path w="2390775" h="1705610">
                <a:moveTo>
                  <a:pt x="28194" y="28956"/>
                </a:moveTo>
                <a:lnTo>
                  <a:pt x="28194" y="14478"/>
                </a:lnTo>
                <a:lnTo>
                  <a:pt x="13716" y="28956"/>
                </a:lnTo>
                <a:lnTo>
                  <a:pt x="28194" y="28956"/>
                </a:lnTo>
                <a:close/>
              </a:path>
              <a:path w="2390775" h="1705610">
                <a:moveTo>
                  <a:pt x="28194" y="1676400"/>
                </a:moveTo>
                <a:lnTo>
                  <a:pt x="28194" y="28956"/>
                </a:lnTo>
                <a:lnTo>
                  <a:pt x="13716" y="28956"/>
                </a:lnTo>
                <a:lnTo>
                  <a:pt x="13716" y="1676400"/>
                </a:lnTo>
                <a:lnTo>
                  <a:pt x="28194" y="1676400"/>
                </a:lnTo>
                <a:close/>
              </a:path>
              <a:path w="2390775" h="1705610">
                <a:moveTo>
                  <a:pt x="2375916" y="1676400"/>
                </a:moveTo>
                <a:lnTo>
                  <a:pt x="13716" y="1676400"/>
                </a:lnTo>
                <a:lnTo>
                  <a:pt x="28194" y="1690878"/>
                </a:lnTo>
                <a:lnTo>
                  <a:pt x="28194" y="1705356"/>
                </a:lnTo>
                <a:lnTo>
                  <a:pt x="2362200" y="1705356"/>
                </a:lnTo>
                <a:lnTo>
                  <a:pt x="2362200" y="1690878"/>
                </a:lnTo>
                <a:lnTo>
                  <a:pt x="2375916" y="1676400"/>
                </a:lnTo>
                <a:close/>
              </a:path>
              <a:path w="2390775" h="1705610">
                <a:moveTo>
                  <a:pt x="28194" y="1705356"/>
                </a:moveTo>
                <a:lnTo>
                  <a:pt x="28194" y="1690878"/>
                </a:lnTo>
                <a:lnTo>
                  <a:pt x="13716" y="1676400"/>
                </a:lnTo>
                <a:lnTo>
                  <a:pt x="13716" y="1705356"/>
                </a:lnTo>
                <a:lnTo>
                  <a:pt x="28194" y="1705356"/>
                </a:lnTo>
                <a:close/>
              </a:path>
              <a:path w="2390775" h="1705610">
                <a:moveTo>
                  <a:pt x="2375916" y="28956"/>
                </a:moveTo>
                <a:lnTo>
                  <a:pt x="2362200" y="14478"/>
                </a:lnTo>
                <a:lnTo>
                  <a:pt x="2362200" y="28956"/>
                </a:lnTo>
                <a:lnTo>
                  <a:pt x="2375916" y="28956"/>
                </a:lnTo>
                <a:close/>
              </a:path>
              <a:path w="2390775" h="1705610">
                <a:moveTo>
                  <a:pt x="2375916" y="1676400"/>
                </a:moveTo>
                <a:lnTo>
                  <a:pt x="2375916" y="28956"/>
                </a:lnTo>
                <a:lnTo>
                  <a:pt x="2362200" y="28956"/>
                </a:lnTo>
                <a:lnTo>
                  <a:pt x="2362200" y="1676400"/>
                </a:lnTo>
                <a:lnTo>
                  <a:pt x="2375916" y="1676400"/>
                </a:lnTo>
                <a:close/>
              </a:path>
              <a:path w="2390775" h="1705610">
                <a:moveTo>
                  <a:pt x="2375916" y="1705356"/>
                </a:moveTo>
                <a:lnTo>
                  <a:pt x="2375916" y="1676400"/>
                </a:lnTo>
                <a:lnTo>
                  <a:pt x="2362200" y="1690878"/>
                </a:lnTo>
                <a:lnTo>
                  <a:pt x="2362200" y="1705356"/>
                </a:lnTo>
                <a:lnTo>
                  <a:pt x="2375916" y="1705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259471" y="3315461"/>
          <a:ext cx="2361563" cy="1680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965">
                <a:tc>
                  <a:txBody>
                    <a:bodyPr/>
                    <a:lstStyle/>
                    <a:p>
                      <a:pPr marL="90805">
                        <a:lnSpc>
                          <a:spcPts val="2625"/>
                        </a:lnSpc>
                        <a:spcBef>
                          <a:spcPts val="87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625"/>
                        </a:lnSpc>
                        <a:spcBef>
                          <a:spcPts val="87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2625"/>
                        </a:lnSpc>
                        <a:spcBef>
                          <a:spcPts val="87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Ps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2625"/>
                        </a:lnSpc>
                        <a:spcBef>
                          <a:spcPts val="875"/>
                        </a:spcBef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Ns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marL="90805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marL="90805">
                        <a:lnSpc>
                          <a:spcPts val="2875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400" b="1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2875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2875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ts val="2875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1722005" y="5210555"/>
            <a:ext cx="1162050" cy="1466850"/>
          </a:xfrm>
          <a:custGeom>
            <a:avLst/>
            <a:gdLst/>
            <a:ahLst/>
            <a:cxnLst/>
            <a:rect l="l" t="t" r="r" b="b"/>
            <a:pathLst>
              <a:path w="1162050" h="1466850">
                <a:moveTo>
                  <a:pt x="1162050" y="1466850"/>
                </a:moveTo>
                <a:lnTo>
                  <a:pt x="1162050" y="0"/>
                </a:lnTo>
                <a:lnTo>
                  <a:pt x="0" y="0"/>
                </a:lnTo>
                <a:lnTo>
                  <a:pt x="0" y="1466850"/>
                </a:lnTo>
                <a:lnTo>
                  <a:pt x="9906" y="1466850"/>
                </a:lnTo>
                <a:lnTo>
                  <a:pt x="9906" y="19050"/>
                </a:lnTo>
                <a:lnTo>
                  <a:pt x="19050" y="9906"/>
                </a:lnTo>
                <a:lnTo>
                  <a:pt x="19050" y="19050"/>
                </a:lnTo>
                <a:lnTo>
                  <a:pt x="1143000" y="19050"/>
                </a:lnTo>
                <a:lnTo>
                  <a:pt x="1143000" y="9906"/>
                </a:lnTo>
                <a:lnTo>
                  <a:pt x="1152906" y="19050"/>
                </a:lnTo>
                <a:lnTo>
                  <a:pt x="1152906" y="1466850"/>
                </a:lnTo>
                <a:lnTo>
                  <a:pt x="1162050" y="1466850"/>
                </a:lnTo>
                <a:close/>
              </a:path>
              <a:path w="1162050" h="1466850">
                <a:moveTo>
                  <a:pt x="19050" y="19050"/>
                </a:moveTo>
                <a:lnTo>
                  <a:pt x="19050" y="9906"/>
                </a:lnTo>
                <a:lnTo>
                  <a:pt x="9906" y="19050"/>
                </a:lnTo>
                <a:lnTo>
                  <a:pt x="19050" y="19050"/>
                </a:lnTo>
                <a:close/>
              </a:path>
              <a:path w="1162050" h="1466850">
                <a:moveTo>
                  <a:pt x="19050" y="1447800"/>
                </a:moveTo>
                <a:lnTo>
                  <a:pt x="19050" y="19050"/>
                </a:lnTo>
                <a:lnTo>
                  <a:pt x="9906" y="19050"/>
                </a:lnTo>
                <a:lnTo>
                  <a:pt x="9906" y="1447800"/>
                </a:lnTo>
                <a:lnTo>
                  <a:pt x="19050" y="1447800"/>
                </a:lnTo>
                <a:close/>
              </a:path>
              <a:path w="1162050" h="1466850">
                <a:moveTo>
                  <a:pt x="1152906" y="1447800"/>
                </a:moveTo>
                <a:lnTo>
                  <a:pt x="9906" y="1447800"/>
                </a:lnTo>
                <a:lnTo>
                  <a:pt x="19050" y="1457705"/>
                </a:lnTo>
                <a:lnTo>
                  <a:pt x="19050" y="1466850"/>
                </a:lnTo>
                <a:lnTo>
                  <a:pt x="1143000" y="1466850"/>
                </a:lnTo>
                <a:lnTo>
                  <a:pt x="1143000" y="1457705"/>
                </a:lnTo>
                <a:lnTo>
                  <a:pt x="1152906" y="1447800"/>
                </a:lnTo>
                <a:close/>
              </a:path>
              <a:path w="1162050" h="1466850">
                <a:moveTo>
                  <a:pt x="19050" y="1466850"/>
                </a:moveTo>
                <a:lnTo>
                  <a:pt x="19050" y="1457705"/>
                </a:lnTo>
                <a:lnTo>
                  <a:pt x="9906" y="1447800"/>
                </a:lnTo>
                <a:lnTo>
                  <a:pt x="9906" y="1466850"/>
                </a:lnTo>
                <a:lnTo>
                  <a:pt x="19050" y="1466850"/>
                </a:lnTo>
                <a:close/>
              </a:path>
              <a:path w="1162050" h="1466850">
                <a:moveTo>
                  <a:pt x="1152906" y="19050"/>
                </a:moveTo>
                <a:lnTo>
                  <a:pt x="1143000" y="9906"/>
                </a:lnTo>
                <a:lnTo>
                  <a:pt x="1143000" y="19050"/>
                </a:lnTo>
                <a:lnTo>
                  <a:pt x="1152906" y="19050"/>
                </a:lnTo>
                <a:close/>
              </a:path>
              <a:path w="1162050" h="1466850">
                <a:moveTo>
                  <a:pt x="1152906" y="1447800"/>
                </a:moveTo>
                <a:lnTo>
                  <a:pt x="1152906" y="19050"/>
                </a:lnTo>
                <a:lnTo>
                  <a:pt x="1143000" y="19050"/>
                </a:lnTo>
                <a:lnTo>
                  <a:pt x="1143000" y="1447800"/>
                </a:lnTo>
                <a:lnTo>
                  <a:pt x="1152906" y="1447800"/>
                </a:lnTo>
                <a:close/>
              </a:path>
              <a:path w="1162050" h="1466850">
                <a:moveTo>
                  <a:pt x="1152906" y="1466850"/>
                </a:moveTo>
                <a:lnTo>
                  <a:pt x="1152906" y="1447800"/>
                </a:lnTo>
                <a:lnTo>
                  <a:pt x="1143000" y="1457705"/>
                </a:lnTo>
                <a:lnTo>
                  <a:pt x="1143000" y="1466850"/>
                </a:lnTo>
                <a:lnTo>
                  <a:pt x="1152906" y="1466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1809876" y="5318252"/>
            <a:ext cx="1024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065" algn="l"/>
              </a:tabLst>
            </a:pPr>
            <a:r>
              <a:rPr sz="2400" b="1" dirty="0">
                <a:latin typeface="Times New Roman"/>
                <a:cs typeface="Times New Roman"/>
              </a:rPr>
              <a:t>D	Q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74711" y="560108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74711" y="636308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874911" y="552488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1962276" y="6080252"/>
            <a:ext cx="897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2400" b="1" dirty="0">
                <a:latin typeface="Times New Roman"/>
                <a:cs typeface="Times New Roman"/>
              </a:rPr>
              <a:t>C	</a:t>
            </a:r>
            <a:r>
              <a:rPr sz="2400" b="1" spc="-5" dirty="0">
                <a:latin typeface="Times New Roman"/>
                <a:cs typeface="Times New Roman"/>
              </a:rPr>
              <a:t>Q’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74911" y="628688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88833" y="6196584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256794" y="140969"/>
                </a:moveTo>
                <a:lnTo>
                  <a:pt x="256794" y="121157"/>
                </a:lnTo>
                <a:lnTo>
                  <a:pt x="256032" y="114299"/>
                </a:lnTo>
                <a:lnTo>
                  <a:pt x="241554" y="66293"/>
                </a:lnTo>
                <a:lnTo>
                  <a:pt x="209550" y="28955"/>
                </a:lnTo>
                <a:lnTo>
                  <a:pt x="166116" y="5333"/>
                </a:lnTo>
                <a:lnTo>
                  <a:pt x="140970" y="761"/>
                </a:lnTo>
                <a:lnTo>
                  <a:pt x="135636" y="95"/>
                </a:lnTo>
                <a:lnTo>
                  <a:pt x="77723" y="9905"/>
                </a:lnTo>
                <a:lnTo>
                  <a:pt x="37337" y="38099"/>
                </a:lnTo>
                <a:lnTo>
                  <a:pt x="9905" y="79247"/>
                </a:lnTo>
                <a:lnTo>
                  <a:pt x="0" y="121919"/>
                </a:lnTo>
                <a:lnTo>
                  <a:pt x="0" y="135635"/>
                </a:lnTo>
                <a:lnTo>
                  <a:pt x="10668" y="179069"/>
                </a:lnTo>
                <a:lnTo>
                  <a:pt x="28194" y="209092"/>
                </a:lnTo>
                <a:lnTo>
                  <a:pt x="28194" y="128015"/>
                </a:lnTo>
                <a:lnTo>
                  <a:pt x="28956" y="122681"/>
                </a:lnTo>
                <a:lnTo>
                  <a:pt x="28956" y="118109"/>
                </a:lnTo>
                <a:lnTo>
                  <a:pt x="30480" y="107441"/>
                </a:lnTo>
                <a:lnTo>
                  <a:pt x="45719" y="71627"/>
                </a:lnTo>
                <a:lnTo>
                  <a:pt x="73152" y="44957"/>
                </a:lnTo>
                <a:lnTo>
                  <a:pt x="108966" y="30479"/>
                </a:lnTo>
                <a:lnTo>
                  <a:pt x="118872" y="28955"/>
                </a:lnTo>
                <a:lnTo>
                  <a:pt x="122682" y="28320"/>
                </a:lnTo>
                <a:lnTo>
                  <a:pt x="168402" y="36575"/>
                </a:lnTo>
                <a:lnTo>
                  <a:pt x="211836" y="73151"/>
                </a:lnTo>
                <a:lnTo>
                  <a:pt x="226314" y="108965"/>
                </a:lnTo>
                <a:lnTo>
                  <a:pt x="227838" y="118871"/>
                </a:lnTo>
                <a:lnTo>
                  <a:pt x="228600" y="123443"/>
                </a:lnTo>
                <a:lnTo>
                  <a:pt x="228600" y="208559"/>
                </a:lnTo>
                <a:lnTo>
                  <a:pt x="235458" y="199643"/>
                </a:lnTo>
                <a:lnTo>
                  <a:pt x="241554" y="188975"/>
                </a:lnTo>
                <a:lnTo>
                  <a:pt x="246888" y="177545"/>
                </a:lnTo>
                <a:lnTo>
                  <a:pt x="251460" y="166115"/>
                </a:lnTo>
                <a:lnTo>
                  <a:pt x="254508" y="153923"/>
                </a:lnTo>
                <a:lnTo>
                  <a:pt x="256794" y="140969"/>
                </a:lnTo>
                <a:close/>
              </a:path>
              <a:path w="257175" h="257175">
                <a:moveTo>
                  <a:pt x="228600" y="208559"/>
                </a:moveTo>
                <a:lnTo>
                  <a:pt x="228600" y="134111"/>
                </a:lnTo>
                <a:lnTo>
                  <a:pt x="227838" y="138683"/>
                </a:lnTo>
                <a:lnTo>
                  <a:pt x="226314" y="149351"/>
                </a:lnTo>
                <a:lnTo>
                  <a:pt x="224028" y="159257"/>
                </a:lnTo>
                <a:lnTo>
                  <a:pt x="220218" y="167639"/>
                </a:lnTo>
                <a:lnTo>
                  <a:pt x="216408" y="176783"/>
                </a:lnTo>
                <a:lnTo>
                  <a:pt x="211074" y="185165"/>
                </a:lnTo>
                <a:lnTo>
                  <a:pt x="183642" y="211835"/>
                </a:lnTo>
                <a:lnTo>
                  <a:pt x="147828" y="226313"/>
                </a:lnTo>
                <a:lnTo>
                  <a:pt x="137922" y="227837"/>
                </a:lnTo>
                <a:lnTo>
                  <a:pt x="134112" y="228472"/>
                </a:lnTo>
                <a:lnTo>
                  <a:pt x="121920" y="228472"/>
                </a:lnTo>
                <a:lnTo>
                  <a:pt x="118110" y="227837"/>
                </a:lnTo>
                <a:lnTo>
                  <a:pt x="107442" y="226313"/>
                </a:lnTo>
                <a:lnTo>
                  <a:pt x="98298" y="224027"/>
                </a:lnTo>
                <a:lnTo>
                  <a:pt x="80010" y="216407"/>
                </a:lnTo>
                <a:lnTo>
                  <a:pt x="71628" y="211073"/>
                </a:lnTo>
                <a:lnTo>
                  <a:pt x="64769" y="204977"/>
                </a:lnTo>
                <a:lnTo>
                  <a:pt x="57150" y="198881"/>
                </a:lnTo>
                <a:lnTo>
                  <a:pt x="35814" y="166877"/>
                </a:lnTo>
                <a:lnTo>
                  <a:pt x="28956" y="137921"/>
                </a:lnTo>
                <a:lnTo>
                  <a:pt x="28956" y="133349"/>
                </a:lnTo>
                <a:lnTo>
                  <a:pt x="28194" y="128015"/>
                </a:lnTo>
                <a:lnTo>
                  <a:pt x="28194" y="209092"/>
                </a:lnTo>
                <a:lnTo>
                  <a:pt x="57150" y="235457"/>
                </a:lnTo>
                <a:lnTo>
                  <a:pt x="103632" y="254507"/>
                </a:lnTo>
                <a:lnTo>
                  <a:pt x="135636" y="256793"/>
                </a:lnTo>
                <a:lnTo>
                  <a:pt x="142494" y="256031"/>
                </a:lnTo>
                <a:lnTo>
                  <a:pt x="190500" y="240791"/>
                </a:lnTo>
                <a:lnTo>
                  <a:pt x="227838" y="209549"/>
                </a:lnTo>
                <a:lnTo>
                  <a:pt x="228600" y="208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721243" y="6047994"/>
            <a:ext cx="249174" cy="477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3791077" y="5546852"/>
            <a:ext cx="56095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686050" algn="l"/>
              </a:tabLst>
            </a:pPr>
            <a:r>
              <a:rPr sz="2400" dirty="0">
                <a:latin typeface="Times New Roman"/>
                <a:cs typeface="Times New Roman"/>
              </a:rPr>
              <a:t>C is 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clock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input.	D input is only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sampled  </a:t>
            </a:r>
            <a:r>
              <a:rPr sz="2400" dirty="0">
                <a:latin typeface="Times New Roman"/>
                <a:cs typeface="Times New Roman"/>
              </a:rPr>
              <a:t>at a clock falling (bubble!)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edge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226185" y="1709420"/>
            <a:ext cx="8119109" cy="31286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187960">
              <a:lnSpc>
                <a:spcPts val="2590"/>
              </a:lnSpc>
              <a:spcBef>
                <a:spcPts val="425"/>
              </a:spcBef>
            </a:pPr>
            <a:r>
              <a:rPr sz="2400" b="1" dirty="0">
                <a:latin typeface="Times New Roman"/>
                <a:cs typeface="Times New Roman"/>
              </a:rPr>
              <a:t>Ps : </a:t>
            </a:r>
            <a:r>
              <a:rPr sz="2400" b="1" spc="-10" dirty="0">
                <a:latin typeface="Times New Roman"/>
                <a:cs typeface="Times New Roman"/>
              </a:rPr>
              <a:t>Present </a:t>
            </a:r>
            <a:r>
              <a:rPr sz="2400" b="1" spc="-5" dirty="0">
                <a:latin typeface="Times New Roman"/>
                <a:cs typeface="Times New Roman"/>
              </a:rPr>
              <a:t>state </a:t>
            </a:r>
            <a:r>
              <a:rPr sz="2400" b="1" dirty="0">
                <a:latin typeface="Times New Roman"/>
                <a:cs typeface="Times New Roman"/>
              </a:rPr>
              <a:t>(FF output value at the </a:t>
            </a:r>
            <a:r>
              <a:rPr sz="2400" b="1" spc="-10" dirty="0">
                <a:latin typeface="Times New Roman"/>
                <a:cs typeface="Times New Roman"/>
              </a:rPr>
              <a:t>current </a:t>
            </a:r>
            <a:r>
              <a:rPr sz="2400" b="1" dirty="0">
                <a:latin typeface="Times New Roman"/>
                <a:cs typeface="Times New Roman"/>
              </a:rPr>
              <a:t>clock</a:t>
            </a:r>
            <a:r>
              <a:rPr sz="2400" b="1" spc="-1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cycle)  </a:t>
            </a:r>
            <a:r>
              <a:rPr sz="2400" b="1" spc="-5" dirty="0">
                <a:latin typeface="Times New Roman"/>
                <a:cs typeface="Times New Roman"/>
              </a:rPr>
              <a:t>Ns </a:t>
            </a:r>
            <a:r>
              <a:rPr sz="2400" b="1" dirty="0">
                <a:latin typeface="Times New Roman"/>
                <a:cs typeface="Times New Roman"/>
              </a:rPr>
              <a:t>: </a:t>
            </a:r>
            <a:r>
              <a:rPr sz="2400" b="1" spc="-5" dirty="0">
                <a:latin typeface="Times New Roman"/>
                <a:cs typeface="Times New Roman"/>
              </a:rPr>
              <a:t>Next State </a:t>
            </a:r>
            <a:r>
              <a:rPr sz="2400" b="1" dirty="0">
                <a:latin typeface="Times New Roman"/>
                <a:cs typeface="Times New Roman"/>
              </a:rPr>
              <a:t>(FF output value at the </a:t>
            </a:r>
            <a:r>
              <a:rPr sz="2400" b="1" spc="-5" dirty="0">
                <a:latin typeface="Times New Roman"/>
                <a:cs typeface="Times New Roman"/>
              </a:rPr>
              <a:t>next </a:t>
            </a:r>
            <a:r>
              <a:rPr sz="2400" b="1" dirty="0">
                <a:latin typeface="Times New Roman"/>
                <a:cs typeface="Times New Roman"/>
              </a:rPr>
              <a:t>clock</a:t>
            </a:r>
            <a:r>
              <a:rPr sz="2400" b="1" spc="-114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cycle)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2834640" marR="508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Only </a:t>
            </a:r>
            <a:r>
              <a:rPr sz="2400" dirty="0">
                <a:latin typeface="Times New Roman"/>
                <a:cs typeface="Times New Roman"/>
              </a:rPr>
              <a:t>time </a:t>
            </a:r>
            <a:r>
              <a:rPr sz="2400" spc="-5" dirty="0">
                <a:latin typeface="Times New Roman"/>
                <a:cs typeface="Times New Roman"/>
              </a:rPr>
              <a:t>DFF </a:t>
            </a:r>
            <a:r>
              <a:rPr sz="2400" dirty="0">
                <a:latin typeface="Times New Roman"/>
                <a:cs typeface="Times New Roman"/>
              </a:rPr>
              <a:t>changes </a:t>
            </a:r>
            <a:r>
              <a:rPr sz="2400" spc="-5" dirty="0">
                <a:latin typeface="Times New Roman"/>
                <a:cs typeface="Times New Roman"/>
              </a:rPr>
              <a:t>state </a:t>
            </a:r>
            <a:r>
              <a:rPr sz="2400" dirty="0">
                <a:latin typeface="Times New Roman"/>
                <a:cs typeface="Times New Roman"/>
              </a:rPr>
              <a:t>(output) is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 a </a:t>
            </a:r>
            <a:r>
              <a:rPr sz="2400" b="1" spc="-5" dirty="0">
                <a:latin typeface="Times New Roman"/>
                <a:cs typeface="Times New Roman"/>
              </a:rPr>
              <a:t>CLOCK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EDGE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  <a:p>
            <a:pPr marL="2834640" marR="92075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Times New Roman"/>
                <a:cs typeface="Times New Roman"/>
              </a:rPr>
              <a:t>This DFF is </a:t>
            </a:r>
            <a:r>
              <a:rPr sz="2400" i="1" dirty="0">
                <a:latin typeface="Times New Roman"/>
                <a:cs typeface="Times New Roman"/>
              </a:rPr>
              <a:t>falling edge </a:t>
            </a:r>
            <a:r>
              <a:rPr sz="2400" i="1" spc="-5" dirty="0">
                <a:latin typeface="Times New Roman"/>
                <a:cs typeface="Times New Roman"/>
              </a:rPr>
              <a:t>(bubble!)  </a:t>
            </a:r>
            <a:r>
              <a:rPr sz="2400" dirty="0">
                <a:latin typeface="Times New Roman"/>
                <a:cs typeface="Times New Roman"/>
              </a:rPr>
              <a:t>triggered. Changes state to </a:t>
            </a:r>
            <a:r>
              <a:rPr sz="2400" spc="-5" dirty="0">
                <a:latin typeface="Times New Roman"/>
                <a:cs typeface="Times New Roman"/>
              </a:rPr>
              <a:t>whatever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  value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26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41081" y="927607"/>
            <a:ext cx="75323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25" dirty="0"/>
              <a:t>D-type </a:t>
            </a:r>
            <a:r>
              <a:rPr sz="3200" spc="90" dirty="0"/>
              <a:t>FF: </a:t>
            </a:r>
            <a:r>
              <a:rPr sz="3200" spc="130" dirty="0"/>
              <a:t>Present </a:t>
            </a:r>
            <a:r>
              <a:rPr sz="3200" spc="175" dirty="0"/>
              <a:t>State </a:t>
            </a:r>
            <a:r>
              <a:rPr sz="3200" spc="280" dirty="0"/>
              <a:t>&amp; </a:t>
            </a:r>
            <a:r>
              <a:rPr sz="3200" spc="75" dirty="0"/>
              <a:t>Next</a:t>
            </a:r>
            <a:r>
              <a:rPr sz="3200" spc="735" dirty="0"/>
              <a:t> </a:t>
            </a:r>
            <a:r>
              <a:rPr sz="3200" spc="170" dirty="0"/>
              <a:t>State</a:t>
            </a:r>
            <a:endParaRPr sz="3200" dirty="0"/>
          </a:p>
        </p:txBody>
      </p:sp>
      <p:sp>
        <p:nvSpPr>
          <p:cNvPr id="5" name="object 5"/>
          <p:cNvSpPr/>
          <p:nvPr/>
        </p:nvSpPr>
        <p:spPr>
          <a:xfrm>
            <a:off x="3928757" y="4370070"/>
            <a:ext cx="2269998" cy="2345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53573" y="1515566"/>
            <a:ext cx="8877300" cy="243332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204" dirty="0">
                <a:latin typeface="Trebuchet MS"/>
                <a:cs typeface="Trebuchet MS"/>
              </a:rPr>
              <a:t>State: </a:t>
            </a:r>
            <a:r>
              <a:rPr sz="2600" spc="-65" dirty="0">
                <a:latin typeface="Trebuchet MS"/>
                <a:cs typeface="Trebuchet MS"/>
              </a:rPr>
              <a:t>Output </a:t>
            </a:r>
            <a:r>
              <a:rPr sz="2600" spc="-180" dirty="0">
                <a:latin typeface="Trebuchet MS"/>
                <a:cs typeface="Trebuchet MS"/>
              </a:rPr>
              <a:t>value </a:t>
            </a:r>
            <a:r>
              <a:rPr sz="2600" spc="-140" dirty="0">
                <a:latin typeface="Trebuchet MS"/>
                <a:cs typeface="Trebuchet MS"/>
              </a:rPr>
              <a:t>of </a:t>
            </a:r>
            <a:r>
              <a:rPr sz="2600" spc="-260" dirty="0">
                <a:latin typeface="Trebuchet MS"/>
                <a:cs typeface="Trebuchet MS"/>
              </a:rPr>
              <a:t>a </a:t>
            </a:r>
            <a:r>
              <a:rPr sz="2600" spc="-175" dirty="0">
                <a:latin typeface="Trebuchet MS"/>
                <a:cs typeface="Trebuchet MS"/>
              </a:rPr>
              <a:t>flip-flop </a:t>
            </a: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380" dirty="0">
                <a:latin typeface="Trebuchet MS"/>
                <a:cs typeface="Trebuchet MS"/>
              </a:rPr>
              <a:t>Q</a:t>
            </a:r>
            <a:endParaRPr sz="2600" dirty="0">
              <a:latin typeface="Trebuchet MS"/>
              <a:cs typeface="Trebuchet MS"/>
            </a:endParaRPr>
          </a:p>
          <a:p>
            <a:pPr marL="285115" marR="665480" indent="-273050">
              <a:lnSpc>
                <a:spcPct val="110000"/>
              </a:lnSpc>
              <a:spcBef>
                <a:spcPts val="6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Present </a:t>
            </a:r>
            <a:r>
              <a:rPr sz="2600" spc="-165" dirty="0">
                <a:latin typeface="Trebuchet MS"/>
                <a:cs typeface="Trebuchet MS"/>
              </a:rPr>
              <a:t>State (Ps): </a:t>
            </a:r>
            <a:r>
              <a:rPr sz="2600" spc="-65" dirty="0">
                <a:latin typeface="Trebuchet MS"/>
                <a:cs typeface="Trebuchet MS"/>
              </a:rPr>
              <a:t>Output </a:t>
            </a:r>
            <a:r>
              <a:rPr sz="2600" spc="-180" dirty="0">
                <a:latin typeface="Trebuchet MS"/>
                <a:cs typeface="Trebuchet MS"/>
              </a:rPr>
              <a:t>value </a:t>
            </a:r>
            <a:r>
              <a:rPr sz="2600" spc="-140" dirty="0">
                <a:latin typeface="Trebuchet MS"/>
                <a:cs typeface="Trebuchet MS"/>
              </a:rPr>
              <a:t>of </a:t>
            </a:r>
            <a:r>
              <a:rPr sz="2600" spc="-260" dirty="0">
                <a:latin typeface="Trebuchet MS"/>
                <a:cs typeface="Trebuchet MS"/>
              </a:rPr>
              <a:t>a </a:t>
            </a:r>
            <a:r>
              <a:rPr sz="2600" spc="-175" dirty="0">
                <a:latin typeface="Trebuchet MS"/>
                <a:cs typeface="Trebuchet MS"/>
              </a:rPr>
              <a:t>flip-flop </a:t>
            </a:r>
            <a:r>
              <a:rPr sz="2600" spc="-215" dirty="0">
                <a:latin typeface="Trebuchet MS"/>
                <a:cs typeface="Trebuchet MS"/>
              </a:rPr>
              <a:t>at </a:t>
            </a:r>
            <a:r>
              <a:rPr sz="2600" spc="-155" dirty="0">
                <a:latin typeface="Trebuchet MS"/>
                <a:cs typeface="Trebuchet MS"/>
              </a:rPr>
              <a:t>the </a:t>
            </a:r>
            <a:r>
              <a:rPr sz="2600" spc="-130" dirty="0">
                <a:latin typeface="Trebuchet MS"/>
                <a:cs typeface="Trebuchet MS"/>
              </a:rPr>
              <a:t>present  </a:t>
            </a:r>
            <a:r>
              <a:rPr sz="2600" spc="-105" dirty="0">
                <a:latin typeface="Trebuchet MS"/>
                <a:cs typeface="Trebuchet MS"/>
              </a:rPr>
              <a:t>clock </a:t>
            </a:r>
            <a:r>
              <a:rPr sz="2600" spc="-165" dirty="0">
                <a:latin typeface="Trebuchet MS"/>
                <a:cs typeface="Trebuchet MS"/>
              </a:rPr>
              <a:t>cycle </a:t>
            </a: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Q(t) </a:t>
            </a:r>
            <a:r>
              <a:rPr sz="2600" spc="25" dirty="0">
                <a:latin typeface="Trebuchet MS"/>
                <a:cs typeface="Trebuchet MS"/>
              </a:rPr>
              <a:t>or </a:t>
            </a:r>
            <a:r>
              <a:rPr sz="2600" spc="-150" dirty="0">
                <a:latin typeface="Trebuchet MS"/>
                <a:cs typeface="Trebuchet MS"/>
              </a:rPr>
              <a:t>simply </a:t>
            </a:r>
            <a:r>
              <a:rPr sz="2600" spc="380" dirty="0">
                <a:latin typeface="Trebuchet MS"/>
                <a:cs typeface="Trebuchet MS"/>
              </a:rPr>
              <a:t>Q </a:t>
            </a:r>
            <a:r>
              <a:rPr sz="2600" spc="-150" dirty="0">
                <a:solidFill>
                  <a:srgbClr val="007F00"/>
                </a:solidFill>
                <a:latin typeface="Trebuchet MS"/>
                <a:cs typeface="Trebuchet MS"/>
              </a:rPr>
              <a:t>(the </a:t>
            </a:r>
            <a:r>
              <a:rPr sz="2600" spc="-165" dirty="0">
                <a:solidFill>
                  <a:srgbClr val="007F00"/>
                </a:solidFill>
                <a:latin typeface="Trebuchet MS"/>
                <a:cs typeface="Trebuchet MS"/>
              </a:rPr>
              <a:t>bit </a:t>
            </a:r>
            <a:r>
              <a:rPr sz="2600" spc="-180" dirty="0">
                <a:solidFill>
                  <a:srgbClr val="007F00"/>
                </a:solidFill>
                <a:latin typeface="Trebuchet MS"/>
                <a:cs typeface="Trebuchet MS"/>
              </a:rPr>
              <a:t>value </a:t>
            </a:r>
            <a:r>
              <a:rPr sz="2600" spc="-90" dirty="0">
                <a:solidFill>
                  <a:srgbClr val="007F00"/>
                </a:solidFill>
                <a:latin typeface="Trebuchet MS"/>
                <a:cs typeface="Trebuchet MS"/>
              </a:rPr>
              <a:t>stored </a:t>
            </a:r>
            <a:r>
              <a:rPr sz="2600" spc="-150" dirty="0">
                <a:solidFill>
                  <a:srgbClr val="007F00"/>
                </a:solidFill>
                <a:latin typeface="Trebuchet MS"/>
                <a:cs typeface="Trebuchet MS"/>
              </a:rPr>
              <a:t>in</a:t>
            </a:r>
            <a:r>
              <a:rPr sz="2600" spc="80" dirty="0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sz="2600" spc="-140" dirty="0">
                <a:solidFill>
                  <a:srgbClr val="007F00"/>
                </a:solidFill>
                <a:latin typeface="Trebuchet MS"/>
                <a:cs typeface="Trebuchet MS"/>
              </a:rPr>
              <a:t>FF)</a:t>
            </a:r>
            <a:endParaRPr sz="2600" dirty="0">
              <a:latin typeface="Trebuchet MS"/>
              <a:cs typeface="Trebuchet MS"/>
            </a:endParaRPr>
          </a:p>
          <a:p>
            <a:pPr marL="285115" marR="5080" indent="-273050">
              <a:lnSpc>
                <a:spcPct val="110000"/>
              </a:lnSpc>
              <a:spcBef>
                <a:spcPts val="6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5" dirty="0">
                <a:latin typeface="Trebuchet MS"/>
                <a:cs typeface="Trebuchet MS"/>
              </a:rPr>
              <a:t>Next </a:t>
            </a:r>
            <a:r>
              <a:rPr sz="2600" spc="-165" dirty="0">
                <a:latin typeface="Trebuchet MS"/>
                <a:cs typeface="Trebuchet MS"/>
              </a:rPr>
              <a:t>State </a:t>
            </a:r>
            <a:r>
              <a:rPr sz="2600" spc="-65" dirty="0">
                <a:latin typeface="Trebuchet MS"/>
                <a:cs typeface="Trebuchet MS"/>
              </a:rPr>
              <a:t>(Ns): Output </a:t>
            </a:r>
            <a:r>
              <a:rPr sz="2600" spc="-180" dirty="0">
                <a:latin typeface="Trebuchet MS"/>
                <a:cs typeface="Trebuchet MS"/>
              </a:rPr>
              <a:t>value </a:t>
            </a:r>
            <a:r>
              <a:rPr sz="2600" spc="-140" dirty="0">
                <a:latin typeface="Trebuchet MS"/>
                <a:cs typeface="Trebuchet MS"/>
              </a:rPr>
              <a:t>of </a:t>
            </a:r>
            <a:r>
              <a:rPr sz="2600" spc="-260" dirty="0">
                <a:latin typeface="Trebuchet MS"/>
                <a:cs typeface="Trebuchet MS"/>
              </a:rPr>
              <a:t>a </a:t>
            </a:r>
            <a:r>
              <a:rPr sz="2600" spc="-175" dirty="0">
                <a:latin typeface="Trebuchet MS"/>
                <a:cs typeface="Trebuchet MS"/>
              </a:rPr>
              <a:t>flip-flop </a:t>
            </a:r>
            <a:r>
              <a:rPr sz="2600" spc="-215" dirty="0">
                <a:latin typeface="Trebuchet MS"/>
                <a:cs typeface="Trebuchet MS"/>
              </a:rPr>
              <a:t>at </a:t>
            </a:r>
            <a:r>
              <a:rPr sz="2600" spc="-155" dirty="0">
                <a:latin typeface="Trebuchet MS"/>
                <a:cs typeface="Trebuchet MS"/>
              </a:rPr>
              <a:t>the </a:t>
            </a:r>
            <a:r>
              <a:rPr sz="2600" spc="-120" dirty="0">
                <a:latin typeface="Trebuchet MS"/>
                <a:cs typeface="Trebuchet MS"/>
              </a:rPr>
              <a:t>next </a:t>
            </a:r>
            <a:r>
              <a:rPr sz="2600" spc="-105" dirty="0">
                <a:latin typeface="Trebuchet MS"/>
                <a:cs typeface="Trebuchet MS"/>
              </a:rPr>
              <a:t>clock  </a:t>
            </a:r>
            <a:r>
              <a:rPr sz="2600" spc="-165" dirty="0">
                <a:latin typeface="Trebuchet MS"/>
                <a:cs typeface="Trebuchet MS"/>
              </a:rPr>
              <a:t>cycle </a:t>
            </a: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rebuchet MS"/>
                <a:cs typeface="Trebuchet MS"/>
              </a:rPr>
              <a:t>Q(t </a:t>
            </a:r>
            <a:r>
              <a:rPr sz="2600" spc="150" dirty="0">
                <a:latin typeface="Trebuchet MS"/>
                <a:cs typeface="Trebuchet MS"/>
              </a:rPr>
              <a:t>+ </a:t>
            </a:r>
            <a:r>
              <a:rPr sz="2600" spc="-90" dirty="0">
                <a:latin typeface="Trebuchet MS"/>
                <a:cs typeface="Trebuchet MS"/>
              </a:rPr>
              <a:t>1) </a:t>
            </a:r>
            <a:r>
              <a:rPr sz="2600" spc="25" dirty="0">
                <a:latin typeface="Trebuchet MS"/>
                <a:cs typeface="Trebuchet MS"/>
              </a:rPr>
              <a:t>or </a:t>
            </a:r>
            <a:r>
              <a:rPr sz="2600" spc="-150" dirty="0">
                <a:latin typeface="Trebuchet MS"/>
                <a:cs typeface="Trebuchet MS"/>
              </a:rPr>
              <a:t>simply </a:t>
            </a:r>
            <a:r>
              <a:rPr sz="2600" spc="240" dirty="0">
                <a:latin typeface="Trebuchet MS"/>
                <a:cs typeface="Trebuchet MS"/>
              </a:rPr>
              <a:t>Q</a:t>
            </a:r>
            <a:r>
              <a:rPr sz="2550" spc="359" baseline="26143" dirty="0">
                <a:latin typeface="Trebuchet MS"/>
                <a:cs typeface="Trebuchet MS"/>
              </a:rPr>
              <a:t>+ </a:t>
            </a:r>
            <a:r>
              <a:rPr sz="2600" spc="-150" dirty="0">
                <a:solidFill>
                  <a:srgbClr val="007F00"/>
                </a:solidFill>
                <a:latin typeface="Trebuchet MS"/>
                <a:cs typeface="Trebuchet MS"/>
              </a:rPr>
              <a:t>(the </a:t>
            </a:r>
            <a:r>
              <a:rPr sz="2600" spc="-165" dirty="0">
                <a:solidFill>
                  <a:srgbClr val="007F00"/>
                </a:solidFill>
                <a:latin typeface="Trebuchet MS"/>
                <a:cs typeface="Trebuchet MS"/>
              </a:rPr>
              <a:t>bit </a:t>
            </a:r>
            <a:r>
              <a:rPr sz="2600" spc="-180" dirty="0">
                <a:solidFill>
                  <a:srgbClr val="007F00"/>
                </a:solidFill>
                <a:latin typeface="Trebuchet MS"/>
                <a:cs typeface="Trebuchet MS"/>
              </a:rPr>
              <a:t>value </a:t>
            </a:r>
            <a:r>
              <a:rPr sz="2600" spc="-65" dirty="0">
                <a:solidFill>
                  <a:srgbClr val="007F00"/>
                </a:solidFill>
                <a:latin typeface="Trebuchet MS"/>
                <a:cs typeface="Trebuchet MS"/>
              </a:rPr>
              <a:t>to </a:t>
            </a:r>
            <a:r>
              <a:rPr sz="2600" spc="-165" dirty="0">
                <a:solidFill>
                  <a:srgbClr val="007F00"/>
                </a:solidFill>
                <a:latin typeface="Trebuchet MS"/>
                <a:cs typeface="Trebuchet MS"/>
              </a:rPr>
              <a:t>be </a:t>
            </a:r>
            <a:r>
              <a:rPr sz="2600" spc="-90" dirty="0">
                <a:solidFill>
                  <a:srgbClr val="007F00"/>
                </a:solidFill>
                <a:latin typeface="Trebuchet MS"/>
                <a:cs typeface="Trebuchet MS"/>
              </a:rPr>
              <a:t>stored </a:t>
            </a:r>
            <a:r>
              <a:rPr sz="2600" spc="-150" dirty="0">
                <a:solidFill>
                  <a:srgbClr val="007F00"/>
                </a:solidFill>
                <a:latin typeface="Trebuchet MS"/>
                <a:cs typeface="Trebuchet MS"/>
              </a:rPr>
              <a:t>in</a:t>
            </a:r>
            <a:r>
              <a:rPr sz="2600" spc="100" dirty="0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sz="2600" spc="-140" dirty="0">
                <a:solidFill>
                  <a:srgbClr val="007F00"/>
                </a:solidFill>
                <a:latin typeface="Trebuchet MS"/>
                <a:cs typeface="Trebuchet MS"/>
              </a:rPr>
              <a:t>FF)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97467" y="4491291"/>
            <a:ext cx="1413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Q</a:t>
            </a:r>
            <a:r>
              <a:rPr sz="2400" spc="-7" baseline="24305" dirty="0">
                <a:solidFill>
                  <a:srgbClr val="0000FF"/>
                </a:solidFill>
                <a:latin typeface="Arial"/>
                <a:cs typeface="Arial"/>
              </a:rPr>
              <a:t>+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= D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7" baseline="40509" dirty="0">
                <a:latin typeface="Arial"/>
                <a:cs typeface="Arial"/>
              </a:rPr>
              <a:t>Ns</a:t>
            </a:r>
            <a:endParaRPr sz="3600" baseline="40509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17996" y="4366514"/>
            <a:ext cx="786765" cy="640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2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Ps</a:t>
            </a:r>
            <a:endParaRPr sz="2400" dirty="0">
              <a:latin typeface="Arial"/>
              <a:cs typeface="Arial"/>
            </a:endParaRPr>
          </a:p>
          <a:p>
            <a:pPr marR="5080" algn="r">
              <a:lnSpc>
                <a:spcPts val="2420"/>
              </a:lnSpc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Q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27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29762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40" dirty="0"/>
              <a:t>DFF</a:t>
            </a:r>
            <a:r>
              <a:rPr sz="3200" spc="204" dirty="0"/>
              <a:t> </a:t>
            </a:r>
            <a:r>
              <a:rPr sz="3200" spc="130" dirty="0"/>
              <a:t>Operation</a:t>
            </a:r>
            <a:endParaRPr sz="3200" dirty="0"/>
          </a:p>
        </p:txBody>
      </p:sp>
      <p:sp>
        <p:nvSpPr>
          <p:cNvPr id="5" name="object 5"/>
          <p:cNvSpPr/>
          <p:nvPr/>
        </p:nvSpPr>
        <p:spPr>
          <a:xfrm>
            <a:off x="1689239" y="240677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146820" y="187299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146439" y="187337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604020" y="187299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689239" y="3473577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>
                <a:moveTo>
                  <a:pt x="0" y="0"/>
                </a:moveTo>
                <a:lnTo>
                  <a:pt x="1904999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594620" y="293979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603639" y="2406776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399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594239" y="2940176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0" y="0"/>
                </a:moveTo>
                <a:lnTo>
                  <a:pt x="21336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99420" y="187299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899039" y="187337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356620" y="187299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356239" y="240677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813820" y="187299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813439" y="1873376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728220" y="293979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727839" y="347357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3999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033020" y="187299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032639" y="240677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490220" y="187299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6489827" y="187337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6947407" y="187299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6947027" y="2406776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0" y="0"/>
                </a:moveTo>
                <a:lnTo>
                  <a:pt x="21336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7252220" y="293979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251827" y="2940176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8547620" y="293979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8547227" y="3473577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5718695" y="17205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5718695" y="18539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5718695" y="19872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5718695" y="21206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5718695" y="22539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718695" y="23873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718695" y="25206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5718695" y="26540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718695" y="27873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718695" y="29207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718695" y="30540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718695" y="31874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5718695" y="33207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5718695" y="34541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718695" y="35874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5718695" y="37208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5718695" y="38541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5718695" y="39875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5718695" y="41208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5718695" y="42542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5718695" y="43875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5718695" y="45209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5718695" y="46542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5718695" y="47876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5718695" y="49209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5718695" y="50543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5718695" y="51876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5718695" y="53210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5718695" y="54543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5718695" y="55877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5718695" y="57210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5718695" y="58544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5718695" y="59877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5718695" y="61211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5718695" y="6254496"/>
            <a:ext cx="19050" cy="38100"/>
          </a:xfrm>
          <a:custGeom>
            <a:avLst/>
            <a:gdLst/>
            <a:ahLst/>
            <a:cxnLst/>
            <a:rect l="l" t="t" r="r" b="b"/>
            <a:pathLst>
              <a:path w="19050" h="38100">
                <a:moveTo>
                  <a:pt x="19050" y="38100"/>
                </a:moveTo>
                <a:lnTo>
                  <a:pt x="19050" y="0"/>
                </a:lnTo>
                <a:lnTo>
                  <a:pt x="0" y="0"/>
                </a:lnTo>
                <a:lnTo>
                  <a:pt x="0" y="38100"/>
                </a:lnTo>
                <a:lnTo>
                  <a:pt x="1905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8538095" y="16443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8538095" y="17777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8538095" y="19110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8538095" y="20444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8538095" y="21777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8538095" y="23111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8538095" y="24444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8538095" y="25778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8538095" y="27111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8538095" y="28445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8538095" y="29778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8538095" y="31112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8538095" y="32445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8538095" y="33779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8538095" y="35112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8538095" y="36446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8538095" y="37779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8538095" y="39113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8538095" y="40446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8538095" y="41780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8538095" y="43113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8538095" y="44447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8538095" y="45780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8538095" y="47114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0" name="object 90"/>
          <p:cNvSpPr/>
          <p:nvPr/>
        </p:nvSpPr>
        <p:spPr>
          <a:xfrm>
            <a:off x="8538095" y="48447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1" name="object 91"/>
          <p:cNvSpPr/>
          <p:nvPr/>
        </p:nvSpPr>
        <p:spPr>
          <a:xfrm>
            <a:off x="8538095" y="49781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2" name="object 92"/>
          <p:cNvSpPr/>
          <p:nvPr/>
        </p:nvSpPr>
        <p:spPr>
          <a:xfrm>
            <a:off x="8538095" y="51114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3" name="object 93"/>
          <p:cNvSpPr/>
          <p:nvPr/>
        </p:nvSpPr>
        <p:spPr>
          <a:xfrm>
            <a:off x="8538095" y="52448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8538095" y="53781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8538095" y="55115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8538095" y="56448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7" name="object 97"/>
          <p:cNvSpPr/>
          <p:nvPr/>
        </p:nvSpPr>
        <p:spPr>
          <a:xfrm>
            <a:off x="8538095" y="57782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8" name="object 98"/>
          <p:cNvSpPr/>
          <p:nvPr/>
        </p:nvSpPr>
        <p:spPr>
          <a:xfrm>
            <a:off x="8538095" y="59115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9" name="object 99"/>
          <p:cNvSpPr/>
          <p:nvPr/>
        </p:nvSpPr>
        <p:spPr>
          <a:xfrm>
            <a:off x="8538095" y="60449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0" name="object 100"/>
          <p:cNvSpPr/>
          <p:nvPr/>
        </p:nvSpPr>
        <p:spPr>
          <a:xfrm>
            <a:off x="8538095" y="6178296"/>
            <a:ext cx="19050" cy="38100"/>
          </a:xfrm>
          <a:custGeom>
            <a:avLst/>
            <a:gdLst/>
            <a:ahLst/>
            <a:cxnLst/>
            <a:rect l="l" t="t" r="r" b="b"/>
            <a:pathLst>
              <a:path w="19050" h="38100">
                <a:moveTo>
                  <a:pt x="19050" y="38100"/>
                </a:moveTo>
                <a:lnTo>
                  <a:pt x="19050" y="0"/>
                </a:lnTo>
                <a:lnTo>
                  <a:pt x="0" y="0"/>
                </a:lnTo>
                <a:lnTo>
                  <a:pt x="0" y="38100"/>
                </a:lnTo>
                <a:lnTo>
                  <a:pt x="1905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1" name="object 101"/>
          <p:cNvSpPr txBox="1"/>
          <p:nvPr/>
        </p:nvSpPr>
        <p:spPr>
          <a:xfrm>
            <a:off x="1158373" y="1819147"/>
            <a:ext cx="1181735" cy="2448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D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C=Clock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Q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1689239" y="4692777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799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3" name="object 103"/>
          <p:cNvSpPr/>
          <p:nvPr/>
        </p:nvSpPr>
        <p:spPr>
          <a:xfrm>
            <a:off x="5804420" y="415899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" name="object 104"/>
          <p:cNvSpPr/>
          <p:nvPr/>
        </p:nvSpPr>
        <p:spPr>
          <a:xfrm>
            <a:off x="5804039" y="4159377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399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5" name="object 105"/>
          <p:cNvSpPr/>
          <p:nvPr/>
        </p:nvSpPr>
        <p:spPr>
          <a:xfrm>
            <a:off x="8623820" y="415899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6" name="object 106"/>
          <p:cNvSpPr/>
          <p:nvPr/>
        </p:nvSpPr>
        <p:spPr>
          <a:xfrm>
            <a:off x="8623427" y="4692777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7" name="object 107"/>
          <p:cNvSpPr/>
          <p:nvPr/>
        </p:nvSpPr>
        <p:spPr>
          <a:xfrm>
            <a:off x="2599067" y="5068823"/>
            <a:ext cx="2829560" cy="841375"/>
          </a:xfrm>
          <a:custGeom>
            <a:avLst/>
            <a:gdLst/>
            <a:ahLst/>
            <a:cxnLst/>
            <a:rect l="l" t="t" r="r" b="b"/>
            <a:pathLst>
              <a:path w="2829560" h="841375">
                <a:moveTo>
                  <a:pt x="2829306" y="841248"/>
                </a:moveTo>
                <a:lnTo>
                  <a:pt x="2829306" y="0"/>
                </a:lnTo>
                <a:lnTo>
                  <a:pt x="0" y="0"/>
                </a:lnTo>
                <a:lnTo>
                  <a:pt x="0" y="841248"/>
                </a:lnTo>
                <a:lnTo>
                  <a:pt x="4571" y="841248"/>
                </a:lnTo>
                <a:lnTo>
                  <a:pt x="4571" y="9905"/>
                </a:lnTo>
                <a:lnTo>
                  <a:pt x="9906" y="4572"/>
                </a:lnTo>
                <a:lnTo>
                  <a:pt x="9905" y="9905"/>
                </a:lnTo>
                <a:lnTo>
                  <a:pt x="2819399" y="9905"/>
                </a:lnTo>
                <a:lnTo>
                  <a:pt x="2819399" y="4572"/>
                </a:lnTo>
                <a:lnTo>
                  <a:pt x="2823972" y="9905"/>
                </a:lnTo>
                <a:lnTo>
                  <a:pt x="2823972" y="841248"/>
                </a:lnTo>
                <a:lnTo>
                  <a:pt x="2829306" y="841248"/>
                </a:lnTo>
                <a:close/>
              </a:path>
              <a:path w="2829560" h="841375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2829560" h="841375">
                <a:moveTo>
                  <a:pt x="9906" y="832103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832103"/>
                </a:lnTo>
                <a:lnTo>
                  <a:pt x="9906" y="832103"/>
                </a:lnTo>
                <a:close/>
              </a:path>
              <a:path w="2829560" h="841375">
                <a:moveTo>
                  <a:pt x="2823972" y="832103"/>
                </a:moveTo>
                <a:lnTo>
                  <a:pt x="4571" y="832103"/>
                </a:lnTo>
                <a:lnTo>
                  <a:pt x="9906" y="836676"/>
                </a:lnTo>
                <a:lnTo>
                  <a:pt x="9905" y="841248"/>
                </a:lnTo>
                <a:lnTo>
                  <a:pt x="2819400" y="841248"/>
                </a:lnTo>
                <a:lnTo>
                  <a:pt x="2819400" y="836676"/>
                </a:lnTo>
                <a:lnTo>
                  <a:pt x="2823972" y="832103"/>
                </a:lnTo>
                <a:close/>
              </a:path>
              <a:path w="2829560" h="841375">
                <a:moveTo>
                  <a:pt x="9905" y="841248"/>
                </a:moveTo>
                <a:lnTo>
                  <a:pt x="9906" y="836676"/>
                </a:lnTo>
                <a:lnTo>
                  <a:pt x="4571" y="832103"/>
                </a:lnTo>
                <a:lnTo>
                  <a:pt x="4571" y="841248"/>
                </a:lnTo>
                <a:lnTo>
                  <a:pt x="9905" y="841248"/>
                </a:lnTo>
                <a:close/>
              </a:path>
              <a:path w="2829560" h="841375">
                <a:moveTo>
                  <a:pt x="2823972" y="9905"/>
                </a:moveTo>
                <a:lnTo>
                  <a:pt x="2819399" y="4572"/>
                </a:lnTo>
                <a:lnTo>
                  <a:pt x="2819399" y="9905"/>
                </a:lnTo>
                <a:lnTo>
                  <a:pt x="2823972" y="9905"/>
                </a:lnTo>
                <a:close/>
              </a:path>
              <a:path w="2829560" h="841375">
                <a:moveTo>
                  <a:pt x="2823972" y="832103"/>
                </a:moveTo>
                <a:lnTo>
                  <a:pt x="2823972" y="9905"/>
                </a:lnTo>
                <a:lnTo>
                  <a:pt x="2819399" y="9905"/>
                </a:lnTo>
                <a:lnTo>
                  <a:pt x="2819400" y="832103"/>
                </a:lnTo>
                <a:lnTo>
                  <a:pt x="2823972" y="832103"/>
                </a:lnTo>
                <a:close/>
              </a:path>
              <a:path w="2829560" h="841375">
                <a:moveTo>
                  <a:pt x="2823972" y="841248"/>
                </a:moveTo>
                <a:lnTo>
                  <a:pt x="2823972" y="832103"/>
                </a:lnTo>
                <a:lnTo>
                  <a:pt x="2819400" y="836676"/>
                </a:lnTo>
                <a:lnTo>
                  <a:pt x="2819400" y="841248"/>
                </a:lnTo>
                <a:lnTo>
                  <a:pt x="2823972" y="841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8" name="object 108"/>
          <p:cNvSpPr txBox="1"/>
          <p:nvPr/>
        </p:nvSpPr>
        <p:spPr>
          <a:xfrm>
            <a:off x="2682367" y="5095747"/>
            <a:ext cx="26060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On </a:t>
            </a:r>
            <a:r>
              <a:rPr sz="2400" dirty="0">
                <a:latin typeface="Times New Roman"/>
                <a:cs typeface="Times New Roman"/>
              </a:rPr>
              <a:t>falling edge of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C,  </a:t>
            </a:r>
            <a:r>
              <a:rPr sz="2400" spc="-5" dirty="0">
                <a:latin typeface="Times New Roman"/>
                <a:cs typeface="Times New Roman"/>
              </a:rPr>
              <a:t>D=1, 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Q=1</a:t>
            </a:r>
          </a:p>
        </p:txBody>
      </p:sp>
      <p:sp>
        <p:nvSpPr>
          <p:cNvPr id="109" name="object 109"/>
          <p:cNvSpPr/>
          <p:nvPr/>
        </p:nvSpPr>
        <p:spPr>
          <a:xfrm>
            <a:off x="5499239" y="5492496"/>
            <a:ext cx="1524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0" name="object 110"/>
          <p:cNvSpPr/>
          <p:nvPr/>
        </p:nvSpPr>
        <p:spPr>
          <a:xfrm>
            <a:off x="6180467" y="4840223"/>
            <a:ext cx="1991360" cy="1207135"/>
          </a:xfrm>
          <a:custGeom>
            <a:avLst/>
            <a:gdLst/>
            <a:ahLst/>
            <a:cxnLst/>
            <a:rect l="l" t="t" r="r" b="b"/>
            <a:pathLst>
              <a:path w="1991359" h="1207135">
                <a:moveTo>
                  <a:pt x="1991106" y="1207008"/>
                </a:moveTo>
                <a:lnTo>
                  <a:pt x="1991106" y="0"/>
                </a:lnTo>
                <a:lnTo>
                  <a:pt x="0" y="0"/>
                </a:lnTo>
                <a:lnTo>
                  <a:pt x="0" y="1207008"/>
                </a:lnTo>
                <a:lnTo>
                  <a:pt x="4572" y="1207008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981199" y="9905"/>
                </a:lnTo>
                <a:lnTo>
                  <a:pt x="1981199" y="4572"/>
                </a:lnTo>
                <a:lnTo>
                  <a:pt x="1985759" y="9905"/>
                </a:lnTo>
                <a:lnTo>
                  <a:pt x="1985759" y="1207008"/>
                </a:lnTo>
                <a:lnTo>
                  <a:pt x="1991106" y="1207008"/>
                </a:lnTo>
                <a:close/>
              </a:path>
              <a:path w="1991359" h="1207135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991359" h="1207135">
                <a:moveTo>
                  <a:pt x="9906" y="1197102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1197102"/>
                </a:lnTo>
                <a:lnTo>
                  <a:pt x="9906" y="1197102"/>
                </a:lnTo>
                <a:close/>
              </a:path>
              <a:path w="1991359" h="1207135">
                <a:moveTo>
                  <a:pt x="1985759" y="1197102"/>
                </a:moveTo>
                <a:lnTo>
                  <a:pt x="4572" y="1197102"/>
                </a:lnTo>
                <a:lnTo>
                  <a:pt x="9906" y="1201674"/>
                </a:lnTo>
                <a:lnTo>
                  <a:pt x="9906" y="1207008"/>
                </a:lnTo>
                <a:lnTo>
                  <a:pt x="1981199" y="1207008"/>
                </a:lnTo>
                <a:lnTo>
                  <a:pt x="1981199" y="1201674"/>
                </a:lnTo>
                <a:lnTo>
                  <a:pt x="1985759" y="1197102"/>
                </a:lnTo>
                <a:close/>
              </a:path>
              <a:path w="1991359" h="1207135">
                <a:moveTo>
                  <a:pt x="9906" y="1207008"/>
                </a:moveTo>
                <a:lnTo>
                  <a:pt x="9906" y="1201674"/>
                </a:lnTo>
                <a:lnTo>
                  <a:pt x="4572" y="1197102"/>
                </a:lnTo>
                <a:lnTo>
                  <a:pt x="4572" y="1207008"/>
                </a:lnTo>
                <a:lnTo>
                  <a:pt x="9906" y="1207008"/>
                </a:lnTo>
                <a:close/>
              </a:path>
              <a:path w="1991359" h="1207135">
                <a:moveTo>
                  <a:pt x="1985759" y="9905"/>
                </a:moveTo>
                <a:lnTo>
                  <a:pt x="1981199" y="4572"/>
                </a:lnTo>
                <a:lnTo>
                  <a:pt x="1981199" y="9905"/>
                </a:lnTo>
                <a:lnTo>
                  <a:pt x="1985759" y="9905"/>
                </a:lnTo>
                <a:close/>
              </a:path>
              <a:path w="1991359" h="1207135">
                <a:moveTo>
                  <a:pt x="1985759" y="1197102"/>
                </a:moveTo>
                <a:lnTo>
                  <a:pt x="1985759" y="9905"/>
                </a:lnTo>
                <a:lnTo>
                  <a:pt x="1981199" y="9905"/>
                </a:lnTo>
                <a:lnTo>
                  <a:pt x="1981199" y="1197102"/>
                </a:lnTo>
                <a:lnTo>
                  <a:pt x="1985759" y="1197102"/>
                </a:lnTo>
                <a:close/>
              </a:path>
              <a:path w="1991359" h="1207135">
                <a:moveTo>
                  <a:pt x="1985759" y="1207008"/>
                </a:moveTo>
                <a:lnTo>
                  <a:pt x="1985759" y="1197102"/>
                </a:lnTo>
                <a:lnTo>
                  <a:pt x="1981199" y="1201674"/>
                </a:lnTo>
                <a:lnTo>
                  <a:pt x="1981199" y="1207008"/>
                </a:lnTo>
                <a:lnTo>
                  <a:pt x="1985759" y="1207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1" name="object 111"/>
          <p:cNvSpPr txBox="1"/>
          <p:nvPr/>
        </p:nvSpPr>
        <p:spPr>
          <a:xfrm>
            <a:off x="6263766" y="4867147"/>
            <a:ext cx="16141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On </a:t>
            </a:r>
            <a:r>
              <a:rPr sz="2400" dirty="0">
                <a:latin typeface="Times New Roman"/>
                <a:cs typeface="Times New Roman"/>
              </a:rPr>
              <a:t>falling  edge of C,  </a:t>
            </a:r>
            <a:r>
              <a:rPr sz="2400" spc="-5" dirty="0">
                <a:latin typeface="Times New Roman"/>
                <a:cs typeface="Times New Roman"/>
              </a:rPr>
              <a:t>D=0, 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Q=0</a:t>
            </a:r>
          </a:p>
        </p:txBody>
      </p:sp>
      <p:sp>
        <p:nvSpPr>
          <p:cNvPr id="112" name="object 112"/>
          <p:cNvSpPr/>
          <p:nvPr/>
        </p:nvSpPr>
        <p:spPr>
          <a:xfrm>
            <a:off x="7937627" y="5416296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70153" y="43433"/>
                </a:moveTo>
                <a:lnTo>
                  <a:pt x="470153" y="33528"/>
                </a:lnTo>
                <a:lnTo>
                  <a:pt x="0" y="33528"/>
                </a:lnTo>
                <a:lnTo>
                  <a:pt x="0" y="43433"/>
                </a:lnTo>
                <a:lnTo>
                  <a:pt x="470153" y="43433"/>
                </a:lnTo>
                <a:close/>
              </a:path>
              <a:path w="533400" h="76200">
                <a:moveTo>
                  <a:pt x="533400" y="38100"/>
                </a:moveTo>
                <a:lnTo>
                  <a:pt x="457200" y="0"/>
                </a:lnTo>
                <a:lnTo>
                  <a:pt x="457200" y="33528"/>
                </a:lnTo>
                <a:lnTo>
                  <a:pt x="470153" y="33528"/>
                </a:lnTo>
                <a:lnTo>
                  <a:pt x="470153" y="69723"/>
                </a:lnTo>
                <a:lnTo>
                  <a:pt x="533400" y="38100"/>
                </a:lnTo>
                <a:close/>
              </a:path>
              <a:path w="533400" h="76200">
                <a:moveTo>
                  <a:pt x="470153" y="69723"/>
                </a:moveTo>
                <a:lnTo>
                  <a:pt x="470153" y="43433"/>
                </a:lnTo>
                <a:lnTo>
                  <a:pt x="457200" y="43433"/>
                </a:lnTo>
                <a:lnTo>
                  <a:pt x="457200" y="76200"/>
                </a:lnTo>
                <a:lnTo>
                  <a:pt x="470153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3" name="object 113"/>
          <p:cNvSpPr/>
          <p:nvPr/>
        </p:nvSpPr>
        <p:spPr>
          <a:xfrm>
            <a:off x="5498477" y="1870710"/>
            <a:ext cx="318770" cy="2212340"/>
          </a:xfrm>
          <a:custGeom>
            <a:avLst/>
            <a:gdLst/>
            <a:ahLst/>
            <a:cxnLst/>
            <a:rect l="l" t="t" r="r" b="b"/>
            <a:pathLst>
              <a:path w="318770" h="2212340">
                <a:moveTo>
                  <a:pt x="254507" y="5334"/>
                </a:moveTo>
                <a:lnTo>
                  <a:pt x="230123" y="0"/>
                </a:lnTo>
                <a:lnTo>
                  <a:pt x="224789" y="24384"/>
                </a:lnTo>
                <a:lnTo>
                  <a:pt x="249173" y="30480"/>
                </a:lnTo>
                <a:lnTo>
                  <a:pt x="254507" y="5334"/>
                </a:lnTo>
                <a:close/>
              </a:path>
              <a:path w="318770" h="2212340">
                <a:moveTo>
                  <a:pt x="243839" y="54864"/>
                </a:moveTo>
                <a:lnTo>
                  <a:pt x="218693" y="49530"/>
                </a:lnTo>
                <a:lnTo>
                  <a:pt x="213359" y="73914"/>
                </a:lnTo>
                <a:lnTo>
                  <a:pt x="238505" y="80010"/>
                </a:lnTo>
                <a:lnTo>
                  <a:pt x="243839" y="54864"/>
                </a:lnTo>
                <a:close/>
              </a:path>
              <a:path w="318770" h="2212340">
                <a:moveTo>
                  <a:pt x="232409" y="104394"/>
                </a:moveTo>
                <a:lnTo>
                  <a:pt x="208025" y="99060"/>
                </a:lnTo>
                <a:lnTo>
                  <a:pt x="202691" y="124206"/>
                </a:lnTo>
                <a:lnTo>
                  <a:pt x="227075" y="129540"/>
                </a:lnTo>
                <a:lnTo>
                  <a:pt x="232409" y="104394"/>
                </a:lnTo>
                <a:close/>
              </a:path>
              <a:path w="318770" h="2212340">
                <a:moveTo>
                  <a:pt x="221741" y="153924"/>
                </a:moveTo>
                <a:lnTo>
                  <a:pt x="196595" y="148590"/>
                </a:lnTo>
                <a:lnTo>
                  <a:pt x="191261" y="173736"/>
                </a:lnTo>
                <a:lnTo>
                  <a:pt x="216407" y="179070"/>
                </a:lnTo>
                <a:lnTo>
                  <a:pt x="221741" y="153924"/>
                </a:lnTo>
                <a:close/>
              </a:path>
              <a:path w="318770" h="2212340">
                <a:moveTo>
                  <a:pt x="211073" y="203454"/>
                </a:moveTo>
                <a:lnTo>
                  <a:pt x="185927" y="198120"/>
                </a:lnTo>
                <a:lnTo>
                  <a:pt x="185165" y="201930"/>
                </a:lnTo>
                <a:lnTo>
                  <a:pt x="180593" y="223266"/>
                </a:lnTo>
                <a:lnTo>
                  <a:pt x="204977" y="228600"/>
                </a:lnTo>
                <a:lnTo>
                  <a:pt x="209549" y="207264"/>
                </a:lnTo>
                <a:lnTo>
                  <a:pt x="211073" y="203454"/>
                </a:lnTo>
                <a:close/>
              </a:path>
              <a:path w="318770" h="2212340">
                <a:moveTo>
                  <a:pt x="199643" y="252984"/>
                </a:moveTo>
                <a:lnTo>
                  <a:pt x="175259" y="247650"/>
                </a:lnTo>
                <a:lnTo>
                  <a:pt x="169925" y="272796"/>
                </a:lnTo>
                <a:lnTo>
                  <a:pt x="194309" y="278130"/>
                </a:lnTo>
                <a:lnTo>
                  <a:pt x="199643" y="252984"/>
                </a:lnTo>
                <a:close/>
              </a:path>
              <a:path w="318770" h="2212340">
                <a:moveTo>
                  <a:pt x="188975" y="303276"/>
                </a:moveTo>
                <a:lnTo>
                  <a:pt x="163829" y="297180"/>
                </a:lnTo>
                <a:lnTo>
                  <a:pt x="163067" y="302514"/>
                </a:lnTo>
                <a:lnTo>
                  <a:pt x="158495" y="322326"/>
                </a:lnTo>
                <a:lnTo>
                  <a:pt x="183641" y="327660"/>
                </a:lnTo>
                <a:lnTo>
                  <a:pt x="188213" y="307848"/>
                </a:lnTo>
                <a:lnTo>
                  <a:pt x="188975" y="303276"/>
                </a:lnTo>
                <a:close/>
              </a:path>
              <a:path w="318770" h="2212340">
                <a:moveTo>
                  <a:pt x="178307" y="352806"/>
                </a:moveTo>
                <a:lnTo>
                  <a:pt x="153161" y="347472"/>
                </a:lnTo>
                <a:lnTo>
                  <a:pt x="147827" y="371856"/>
                </a:lnTo>
                <a:lnTo>
                  <a:pt x="172973" y="377190"/>
                </a:lnTo>
                <a:lnTo>
                  <a:pt x="178307" y="352806"/>
                </a:lnTo>
                <a:close/>
              </a:path>
              <a:path w="318770" h="2212340">
                <a:moveTo>
                  <a:pt x="167639" y="402336"/>
                </a:moveTo>
                <a:lnTo>
                  <a:pt x="142493" y="397002"/>
                </a:lnTo>
                <a:lnTo>
                  <a:pt x="141731" y="402336"/>
                </a:lnTo>
                <a:lnTo>
                  <a:pt x="137159" y="422148"/>
                </a:lnTo>
                <a:lnTo>
                  <a:pt x="162305" y="426720"/>
                </a:lnTo>
                <a:lnTo>
                  <a:pt x="166115" y="407670"/>
                </a:lnTo>
                <a:lnTo>
                  <a:pt x="167639" y="402336"/>
                </a:lnTo>
                <a:close/>
              </a:path>
              <a:path w="318770" h="2212340">
                <a:moveTo>
                  <a:pt x="156971" y="451866"/>
                </a:moveTo>
                <a:lnTo>
                  <a:pt x="132587" y="446532"/>
                </a:lnTo>
                <a:lnTo>
                  <a:pt x="127253" y="471678"/>
                </a:lnTo>
                <a:lnTo>
                  <a:pt x="151637" y="477012"/>
                </a:lnTo>
                <a:lnTo>
                  <a:pt x="156971" y="451866"/>
                </a:lnTo>
                <a:close/>
              </a:path>
              <a:path w="318770" h="2212340">
                <a:moveTo>
                  <a:pt x="147065" y="501396"/>
                </a:moveTo>
                <a:lnTo>
                  <a:pt x="121919" y="496062"/>
                </a:lnTo>
                <a:lnTo>
                  <a:pt x="121157" y="500634"/>
                </a:lnTo>
                <a:lnTo>
                  <a:pt x="116585" y="521208"/>
                </a:lnTo>
                <a:lnTo>
                  <a:pt x="141731" y="526542"/>
                </a:lnTo>
                <a:lnTo>
                  <a:pt x="145541" y="505968"/>
                </a:lnTo>
                <a:lnTo>
                  <a:pt x="147065" y="501396"/>
                </a:lnTo>
                <a:close/>
              </a:path>
              <a:path w="318770" h="2212340">
                <a:moveTo>
                  <a:pt x="136397" y="550926"/>
                </a:moveTo>
                <a:lnTo>
                  <a:pt x="112013" y="546354"/>
                </a:lnTo>
                <a:lnTo>
                  <a:pt x="106679" y="571500"/>
                </a:lnTo>
                <a:lnTo>
                  <a:pt x="131825" y="576072"/>
                </a:lnTo>
                <a:lnTo>
                  <a:pt x="136397" y="550926"/>
                </a:lnTo>
                <a:close/>
              </a:path>
              <a:path w="318770" h="2212340">
                <a:moveTo>
                  <a:pt x="126491" y="603504"/>
                </a:moveTo>
                <a:lnTo>
                  <a:pt x="126491" y="601218"/>
                </a:lnTo>
                <a:lnTo>
                  <a:pt x="102107" y="595884"/>
                </a:lnTo>
                <a:lnTo>
                  <a:pt x="101345" y="598170"/>
                </a:lnTo>
                <a:lnTo>
                  <a:pt x="96773" y="621030"/>
                </a:lnTo>
                <a:lnTo>
                  <a:pt x="121919" y="625602"/>
                </a:lnTo>
                <a:lnTo>
                  <a:pt x="126491" y="603504"/>
                </a:lnTo>
                <a:close/>
              </a:path>
              <a:path w="318770" h="2212340">
                <a:moveTo>
                  <a:pt x="117347" y="650748"/>
                </a:moveTo>
                <a:lnTo>
                  <a:pt x="92201" y="646176"/>
                </a:lnTo>
                <a:lnTo>
                  <a:pt x="87629" y="671322"/>
                </a:lnTo>
                <a:lnTo>
                  <a:pt x="112013" y="675894"/>
                </a:lnTo>
                <a:lnTo>
                  <a:pt x="117347" y="650748"/>
                </a:lnTo>
                <a:close/>
              </a:path>
              <a:path w="318770" h="2212340">
                <a:moveTo>
                  <a:pt x="107441" y="700278"/>
                </a:moveTo>
                <a:lnTo>
                  <a:pt x="82295" y="695706"/>
                </a:lnTo>
                <a:lnTo>
                  <a:pt x="77723" y="720852"/>
                </a:lnTo>
                <a:lnTo>
                  <a:pt x="102869" y="725424"/>
                </a:lnTo>
                <a:lnTo>
                  <a:pt x="107441" y="700278"/>
                </a:lnTo>
                <a:close/>
              </a:path>
              <a:path w="318770" h="2212340">
                <a:moveTo>
                  <a:pt x="98297" y="750570"/>
                </a:moveTo>
                <a:lnTo>
                  <a:pt x="73151" y="745998"/>
                </a:lnTo>
                <a:lnTo>
                  <a:pt x="68579" y="771144"/>
                </a:lnTo>
                <a:lnTo>
                  <a:pt x="93725" y="775716"/>
                </a:lnTo>
                <a:lnTo>
                  <a:pt x="98297" y="750570"/>
                </a:lnTo>
                <a:close/>
              </a:path>
              <a:path w="318770" h="2212340">
                <a:moveTo>
                  <a:pt x="89153" y="800100"/>
                </a:moveTo>
                <a:lnTo>
                  <a:pt x="64007" y="796290"/>
                </a:lnTo>
                <a:lnTo>
                  <a:pt x="60197" y="821436"/>
                </a:lnTo>
                <a:lnTo>
                  <a:pt x="85343" y="825246"/>
                </a:lnTo>
                <a:lnTo>
                  <a:pt x="89153" y="800100"/>
                </a:lnTo>
                <a:close/>
              </a:path>
              <a:path w="318770" h="2212340">
                <a:moveTo>
                  <a:pt x="80771" y="850392"/>
                </a:moveTo>
                <a:lnTo>
                  <a:pt x="55625" y="846582"/>
                </a:lnTo>
                <a:lnTo>
                  <a:pt x="51815" y="870966"/>
                </a:lnTo>
                <a:lnTo>
                  <a:pt x="76961" y="875538"/>
                </a:lnTo>
                <a:lnTo>
                  <a:pt x="80771" y="850392"/>
                </a:lnTo>
                <a:close/>
              </a:path>
              <a:path w="318770" h="2212340">
                <a:moveTo>
                  <a:pt x="72389" y="900684"/>
                </a:moveTo>
                <a:lnTo>
                  <a:pt x="47243" y="896874"/>
                </a:lnTo>
                <a:lnTo>
                  <a:pt x="43433" y="922020"/>
                </a:lnTo>
                <a:lnTo>
                  <a:pt x="68579" y="925830"/>
                </a:lnTo>
                <a:lnTo>
                  <a:pt x="72389" y="900684"/>
                </a:lnTo>
                <a:close/>
              </a:path>
              <a:path w="318770" h="2212340">
                <a:moveTo>
                  <a:pt x="64769" y="950976"/>
                </a:moveTo>
                <a:lnTo>
                  <a:pt x="39623" y="947166"/>
                </a:lnTo>
                <a:lnTo>
                  <a:pt x="36575" y="970788"/>
                </a:lnTo>
                <a:lnTo>
                  <a:pt x="35813" y="972312"/>
                </a:lnTo>
                <a:lnTo>
                  <a:pt x="60959" y="975360"/>
                </a:lnTo>
                <a:lnTo>
                  <a:pt x="61721" y="974598"/>
                </a:lnTo>
                <a:lnTo>
                  <a:pt x="64769" y="950976"/>
                </a:lnTo>
                <a:close/>
              </a:path>
              <a:path w="318770" h="2212340">
                <a:moveTo>
                  <a:pt x="57911" y="1000506"/>
                </a:moveTo>
                <a:lnTo>
                  <a:pt x="32765" y="997458"/>
                </a:lnTo>
                <a:lnTo>
                  <a:pt x="28955" y="1022604"/>
                </a:lnTo>
                <a:lnTo>
                  <a:pt x="54101" y="1025652"/>
                </a:lnTo>
                <a:lnTo>
                  <a:pt x="57911" y="1000506"/>
                </a:lnTo>
                <a:close/>
              </a:path>
              <a:path w="318770" h="2212340">
                <a:moveTo>
                  <a:pt x="51053" y="1050798"/>
                </a:moveTo>
                <a:lnTo>
                  <a:pt x="25907" y="1047750"/>
                </a:lnTo>
                <a:lnTo>
                  <a:pt x="24383" y="1058418"/>
                </a:lnTo>
                <a:lnTo>
                  <a:pt x="22859" y="1072896"/>
                </a:lnTo>
                <a:lnTo>
                  <a:pt x="48005" y="1075944"/>
                </a:lnTo>
                <a:lnTo>
                  <a:pt x="49529" y="1062228"/>
                </a:lnTo>
                <a:lnTo>
                  <a:pt x="51053" y="1050798"/>
                </a:lnTo>
                <a:close/>
              </a:path>
              <a:path w="318770" h="2212340">
                <a:moveTo>
                  <a:pt x="44957" y="1101090"/>
                </a:moveTo>
                <a:lnTo>
                  <a:pt x="19811" y="1098042"/>
                </a:lnTo>
                <a:lnTo>
                  <a:pt x="16763" y="1123950"/>
                </a:lnTo>
                <a:lnTo>
                  <a:pt x="41909" y="1126236"/>
                </a:lnTo>
                <a:lnTo>
                  <a:pt x="44957" y="1101090"/>
                </a:lnTo>
                <a:close/>
              </a:path>
              <a:path w="318770" h="2212340">
                <a:moveTo>
                  <a:pt x="39623" y="1151382"/>
                </a:moveTo>
                <a:lnTo>
                  <a:pt x="13715" y="1149096"/>
                </a:lnTo>
                <a:lnTo>
                  <a:pt x="11429" y="1174242"/>
                </a:lnTo>
                <a:lnTo>
                  <a:pt x="36575" y="1176528"/>
                </a:lnTo>
                <a:lnTo>
                  <a:pt x="39623" y="1151382"/>
                </a:lnTo>
                <a:close/>
              </a:path>
              <a:path w="318770" h="2212340">
                <a:moveTo>
                  <a:pt x="34289" y="1201674"/>
                </a:moveTo>
                <a:lnTo>
                  <a:pt x="9143" y="1200150"/>
                </a:lnTo>
                <a:lnTo>
                  <a:pt x="6857" y="1225296"/>
                </a:lnTo>
                <a:lnTo>
                  <a:pt x="32765" y="1227582"/>
                </a:lnTo>
                <a:lnTo>
                  <a:pt x="34289" y="1201674"/>
                </a:lnTo>
                <a:close/>
              </a:path>
              <a:path w="318770" h="2212340">
                <a:moveTo>
                  <a:pt x="30479" y="1252728"/>
                </a:moveTo>
                <a:lnTo>
                  <a:pt x="5333" y="1250442"/>
                </a:lnTo>
                <a:lnTo>
                  <a:pt x="4571" y="1264920"/>
                </a:lnTo>
                <a:lnTo>
                  <a:pt x="3809" y="1276350"/>
                </a:lnTo>
                <a:lnTo>
                  <a:pt x="28955" y="1277874"/>
                </a:lnTo>
                <a:lnTo>
                  <a:pt x="29717" y="1266444"/>
                </a:lnTo>
                <a:lnTo>
                  <a:pt x="30479" y="1252728"/>
                </a:lnTo>
                <a:close/>
              </a:path>
              <a:path w="318770" h="2212340">
                <a:moveTo>
                  <a:pt x="28193" y="1303020"/>
                </a:moveTo>
                <a:lnTo>
                  <a:pt x="2285" y="1301496"/>
                </a:lnTo>
                <a:lnTo>
                  <a:pt x="2285" y="1303782"/>
                </a:lnTo>
                <a:lnTo>
                  <a:pt x="1523" y="1327404"/>
                </a:lnTo>
                <a:lnTo>
                  <a:pt x="26669" y="1328166"/>
                </a:lnTo>
                <a:lnTo>
                  <a:pt x="27431" y="1305306"/>
                </a:lnTo>
                <a:lnTo>
                  <a:pt x="28193" y="1303020"/>
                </a:lnTo>
                <a:close/>
              </a:path>
              <a:path w="318770" h="2212340">
                <a:moveTo>
                  <a:pt x="25907" y="1378458"/>
                </a:moveTo>
                <a:lnTo>
                  <a:pt x="25907" y="1353312"/>
                </a:lnTo>
                <a:lnTo>
                  <a:pt x="761" y="1352550"/>
                </a:lnTo>
                <a:lnTo>
                  <a:pt x="0" y="1378458"/>
                </a:lnTo>
                <a:lnTo>
                  <a:pt x="25907" y="1378458"/>
                </a:lnTo>
                <a:close/>
              </a:path>
              <a:path w="318770" h="2212340">
                <a:moveTo>
                  <a:pt x="25907" y="1428750"/>
                </a:moveTo>
                <a:lnTo>
                  <a:pt x="25907" y="1403604"/>
                </a:lnTo>
                <a:lnTo>
                  <a:pt x="0" y="1403604"/>
                </a:lnTo>
                <a:lnTo>
                  <a:pt x="0" y="1415796"/>
                </a:lnTo>
                <a:lnTo>
                  <a:pt x="761" y="1429512"/>
                </a:lnTo>
                <a:lnTo>
                  <a:pt x="25907" y="1428750"/>
                </a:lnTo>
                <a:close/>
              </a:path>
              <a:path w="318770" h="2212340">
                <a:moveTo>
                  <a:pt x="28193" y="1479042"/>
                </a:moveTo>
                <a:lnTo>
                  <a:pt x="26669" y="1453896"/>
                </a:lnTo>
                <a:lnTo>
                  <a:pt x="1523" y="1455420"/>
                </a:lnTo>
                <a:lnTo>
                  <a:pt x="2285" y="1480566"/>
                </a:lnTo>
                <a:lnTo>
                  <a:pt x="28193" y="1479042"/>
                </a:lnTo>
                <a:close/>
              </a:path>
              <a:path w="318770" h="2212340">
                <a:moveTo>
                  <a:pt x="32003" y="1529334"/>
                </a:moveTo>
                <a:lnTo>
                  <a:pt x="30479" y="1516380"/>
                </a:lnTo>
                <a:lnTo>
                  <a:pt x="29717" y="1504188"/>
                </a:lnTo>
                <a:lnTo>
                  <a:pt x="4571" y="1506474"/>
                </a:lnTo>
                <a:lnTo>
                  <a:pt x="6095" y="1531620"/>
                </a:lnTo>
                <a:lnTo>
                  <a:pt x="32003" y="1529334"/>
                </a:lnTo>
                <a:close/>
              </a:path>
              <a:path w="318770" h="2212340">
                <a:moveTo>
                  <a:pt x="37337" y="1579626"/>
                </a:moveTo>
                <a:lnTo>
                  <a:pt x="34289" y="1554480"/>
                </a:lnTo>
                <a:lnTo>
                  <a:pt x="9143" y="1557528"/>
                </a:lnTo>
                <a:lnTo>
                  <a:pt x="12191" y="1582674"/>
                </a:lnTo>
                <a:lnTo>
                  <a:pt x="37337" y="1579626"/>
                </a:lnTo>
                <a:close/>
              </a:path>
              <a:path w="318770" h="2212340">
                <a:moveTo>
                  <a:pt x="44957" y="1629156"/>
                </a:moveTo>
                <a:lnTo>
                  <a:pt x="41909" y="1609344"/>
                </a:lnTo>
                <a:lnTo>
                  <a:pt x="41147" y="1604772"/>
                </a:lnTo>
                <a:lnTo>
                  <a:pt x="16001" y="1607820"/>
                </a:lnTo>
                <a:lnTo>
                  <a:pt x="19811" y="1633728"/>
                </a:lnTo>
                <a:lnTo>
                  <a:pt x="44957" y="1629156"/>
                </a:lnTo>
                <a:close/>
              </a:path>
              <a:path w="318770" h="2212340">
                <a:moveTo>
                  <a:pt x="54863" y="1677924"/>
                </a:moveTo>
                <a:lnTo>
                  <a:pt x="52577" y="1666494"/>
                </a:lnTo>
                <a:lnTo>
                  <a:pt x="49529" y="1653540"/>
                </a:lnTo>
                <a:lnTo>
                  <a:pt x="25145" y="1658874"/>
                </a:lnTo>
                <a:lnTo>
                  <a:pt x="27431" y="1671828"/>
                </a:lnTo>
                <a:lnTo>
                  <a:pt x="30479" y="1684020"/>
                </a:lnTo>
                <a:lnTo>
                  <a:pt x="54863" y="1677924"/>
                </a:lnTo>
                <a:close/>
              </a:path>
              <a:path w="318770" h="2212340">
                <a:moveTo>
                  <a:pt x="67055" y="1726692"/>
                </a:moveTo>
                <a:lnTo>
                  <a:pt x="65531" y="1721358"/>
                </a:lnTo>
                <a:lnTo>
                  <a:pt x="60959" y="1702308"/>
                </a:lnTo>
                <a:lnTo>
                  <a:pt x="35813" y="1709166"/>
                </a:lnTo>
                <a:lnTo>
                  <a:pt x="41147" y="1727454"/>
                </a:lnTo>
                <a:lnTo>
                  <a:pt x="42671" y="1733550"/>
                </a:lnTo>
                <a:lnTo>
                  <a:pt x="67055" y="1726692"/>
                </a:lnTo>
                <a:close/>
              </a:path>
              <a:path w="318770" h="2212340">
                <a:moveTo>
                  <a:pt x="81533" y="1774698"/>
                </a:moveTo>
                <a:lnTo>
                  <a:pt x="80771" y="1772412"/>
                </a:lnTo>
                <a:lnTo>
                  <a:pt x="73913" y="1751076"/>
                </a:lnTo>
                <a:lnTo>
                  <a:pt x="49529" y="1758696"/>
                </a:lnTo>
                <a:lnTo>
                  <a:pt x="56387" y="1780032"/>
                </a:lnTo>
                <a:lnTo>
                  <a:pt x="57911" y="1783080"/>
                </a:lnTo>
                <a:lnTo>
                  <a:pt x="81533" y="1774698"/>
                </a:lnTo>
                <a:close/>
              </a:path>
              <a:path w="318770" h="2212340">
                <a:moveTo>
                  <a:pt x="98297" y="1821942"/>
                </a:moveTo>
                <a:lnTo>
                  <a:pt x="98297" y="1821180"/>
                </a:lnTo>
                <a:lnTo>
                  <a:pt x="89915" y="1798320"/>
                </a:lnTo>
                <a:lnTo>
                  <a:pt x="66293" y="1807464"/>
                </a:lnTo>
                <a:lnTo>
                  <a:pt x="74675" y="1830324"/>
                </a:lnTo>
                <a:lnTo>
                  <a:pt x="74675" y="1831086"/>
                </a:lnTo>
                <a:lnTo>
                  <a:pt x="98297" y="1821942"/>
                </a:lnTo>
                <a:close/>
              </a:path>
              <a:path w="318770" h="2212340">
                <a:moveTo>
                  <a:pt x="117347" y="1868424"/>
                </a:moveTo>
                <a:lnTo>
                  <a:pt x="117347" y="1867662"/>
                </a:lnTo>
                <a:lnTo>
                  <a:pt x="108203" y="1845564"/>
                </a:lnTo>
                <a:lnTo>
                  <a:pt x="84581" y="1855470"/>
                </a:lnTo>
                <a:lnTo>
                  <a:pt x="94487" y="1878330"/>
                </a:lnTo>
                <a:lnTo>
                  <a:pt x="94487" y="1879092"/>
                </a:lnTo>
                <a:lnTo>
                  <a:pt x="117347" y="1868424"/>
                </a:lnTo>
                <a:close/>
              </a:path>
              <a:path w="318770" h="2212340">
                <a:moveTo>
                  <a:pt x="139445" y="1914144"/>
                </a:moveTo>
                <a:lnTo>
                  <a:pt x="128015" y="1891284"/>
                </a:lnTo>
                <a:lnTo>
                  <a:pt x="105155" y="1902714"/>
                </a:lnTo>
                <a:lnTo>
                  <a:pt x="115823" y="1923288"/>
                </a:lnTo>
                <a:lnTo>
                  <a:pt x="116585" y="1925574"/>
                </a:lnTo>
                <a:lnTo>
                  <a:pt x="139445" y="1914144"/>
                </a:lnTo>
                <a:close/>
              </a:path>
              <a:path w="318770" h="2212340">
                <a:moveTo>
                  <a:pt x="162305" y="1958340"/>
                </a:moveTo>
                <a:lnTo>
                  <a:pt x="160781" y="1955292"/>
                </a:lnTo>
                <a:lnTo>
                  <a:pt x="150875" y="1936242"/>
                </a:lnTo>
                <a:lnTo>
                  <a:pt x="128015" y="1948434"/>
                </a:lnTo>
                <a:lnTo>
                  <a:pt x="138683" y="1966722"/>
                </a:lnTo>
                <a:lnTo>
                  <a:pt x="140207" y="1970532"/>
                </a:lnTo>
                <a:lnTo>
                  <a:pt x="162305" y="1958340"/>
                </a:lnTo>
                <a:close/>
              </a:path>
              <a:path w="318770" h="2212340">
                <a:moveTo>
                  <a:pt x="188213" y="2001774"/>
                </a:moveTo>
                <a:lnTo>
                  <a:pt x="184403" y="1995678"/>
                </a:lnTo>
                <a:lnTo>
                  <a:pt x="175259" y="1980438"/>
                </a:lnTo>
                <a:lnTo>
                  <a:pt x="153161" y="1993392"/>
                </a:lnTo>
                <a:lnTo>
                  <a:pt x="162305" y="2008632"/>
                </a:lnTo>
                <a:lnTo>
                  <a:pt x="166115" y="2014728"/>
                </a:lnTo>
                <a:lnTo>
                  <a:pt x="188213" y="2001774"/>
                </a:lnTo>
                <a:close/>
              </a:path>
              <a:path w="318770" h="2212340">
                <a:moveTo>
                  <a:pt x="214883" y="2044446"/>
                </a:moveTo>
                <a:lnTo>
                  <a:pt x="208787" y="2036064"/>
                </a:lnTo>
                <a:lnTo>
                  <a:pt x="201167" y="2023110"/>
                </a:lnTo>
                <a:lnTo>
                  <a:pt x="179831" y="2036826"/>
                </a:lnTo>
                <a:lnTo>
                  <a:pt x="187451" y="2049018"/>
                </a:lnTo>
                <a:lnTo>
                  <a:pt x="193547" y="2058162"/>
                </a:lnTo>
                <a:lnTo>
                  <a:pt x="214883" y="2044446"/>
                </a:lnTo>
                <a:close/>
              </a:path>
              <a:path w="318770" h="2212340">
                <a:moveTo>
                  <a:pt x="318515" y="2212086"/>
                </a:moveTo>
                <a:lnTo>
                  <a:pt x="294893" y="2072640"/>
                </a:lnTo>
                <a:lnTo>
                  <a:pt x="192785" y="2147316"/>
                </a:lnTo>
                <a:lnTo>
                  <a:pt x="236981" y="2170083"/>
                </a:lnTo>
                <a:lnTo>
                  <a:pt x="236981" y="2121408"/>
                </a:lnTo>
                <a:lnTo>
                  <a:pt x="257555" y="2106930"/>
                </a:lnTo>
                <a:lnTo>
                  <a:pt x="261365" y="2112264"/>
                </a:lnTo>
                <a:lnTo>
                  <a:pt x="261365" y="2182645"/>
                </a:lnTo>
                <a:lnTo>
                  <a:pt x="318515" y="2212086"/>
                </a:lnTo>
                <a:close/>
              </a:path>
              <a:path w="318770" h="2212340">
                <a:moveTo>
                  <a:pt x="243077" y="2086356"/>
                </a:moveTo>
                <a:lnTo>
                  <a:pt x="228599" y="2065782"/>
                </a:lnTo>
                <a:lnTo>
                  <a:pt x="208025" y="2079498"/>
                </a:lnTo>
                <a:lnTo>
                  <a:pt x="221741" y="2100834"/>
                </a:lnTo>
                <a:lnTo>
                  <a:pt x="243077" y="2086356"/>
                </a:lnTo>
                <a:close/>
              </a:path>
              <a:path w="318770" h="2212340">
                <a:moveTo>
                  <a:pt x="261365" y="2112264"/>
                </a:moveTo>
                <a:lnTo>
                  <a:pt x="257555" y="2106930"/>
                </a:lnTo>
                <a:lnTo>
                  <a:pt x="236981" y="2121408"/>
                </a:lnTo>
                <a:lnTo>
                  <a:pt x="240791" y="2127504"/>
                </a:lnTo>
                <a:lnTo>
                  <a:pt x="261365" y="2112264"/>
                </a:lnTo>
                <a:close/>
              </a:path>
              <a:path w="318770" h="2212340">
                <a:moveTo>
                  <a:pt x="261365" y="2182645"/>
                </a:moveTo>
                <a:lnTo>
                  <a:pt x="261365" y="2112264"/>
                </a:lnTo>
                <a:lnTo>
                  <a:pt x="240791" y="2127504"/>
                </a:lnTo>
                <a:lnTo>
                  <a:pt x="236981" y="2121408"/>
                </a:lnTo>
                <a:lnTo>
                  <a:pt x="236981" y="2170083"/>
                </a:lnTo>
                <a:lnTo>
                  <a:pt x="261365" y="218264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4" name="object 114"/>
          <p:cNvSpPr/>
          <p:nvPr/>
        </p:nvSpPr>
        <p:spPr>
          <a:xfrm>
            <a:off x="8317865" y="2403348"/>
            <a:ext cx="318770" cy="1679575"/>
          </a:xfrm>
          <a:custGeom>
            <a:avLst/>
            <a:gdLst/>
            <a:ahLst/>
            <a:cxnLst/>
            <a:rect l="l" t="t" r="r" b="b"/>
            <a:pathLst>
              <a:path w="318770" h="1679575">
                <a:moveTo>
                  <a:pt x="254507" y="6858"/>
                </a:moveTo>
                <a:lnTo>
                  <a:pt x="230123" y="0"/>
                </a:lnTo>
                <a:lnTo>
                  <a:pt x="223265" y="24384"/>
                </a:lnTo>
                <a:lnTo>
                  <a:pt x="247649" y="31242"/>
                </a:lnTo>
                <a:lnTo>
                  <a:pt x="254507" y="6858"/>
                </a:lnTo>
                <a:close/>
              </a:path>
              <a:path w="318770" h="1679575">
                <a:moveTo>
                  <a:pt x="240029" y="55626"/>
                </a:moveTo>
                <a:lnTo>
                  <a:pt x="215645" y="48768"/>
                </a:lnTo>
                <a:lnTo>
                  <a:pt x="208787" y="73152"/>
                </a:lnTo>
                <a:lnTo>
                  <a:pt x="233171" y="80010"/>
                </a:lnTo>
                <a:lnTo>
                  <a:pt x="240029" y="55626"/>
                </a:lnTo>
                <a:close/>
              </a:path>
              <a:path w="318770" h="1679575">
                <a:moveTo>
                  <a:pt x="226313" y="104394"/>
                </a:moveTo>
                <a:lnTo>
                  <a:pt x="201929" y="97536"/>
                </a:lnTo>
                <a:lnTo>
                  <a:pt x="194309" y="121920"/>
                </a:lnTo>
                <a:lnTo>
                  <a:pt x="218693" y="128778"/>
                </a:lnTo>
                <a:lnTo>
                  <a:pt x="226313" y="104394"/>
                </a:lnTo>
                <a:close/>
              </a:path>
              <a:path w="318770" h="1679575">
                <a:moveTo>
                  <a:pt x="211835" y="153162"/>
                </a:moveTo>
                <a:lnTo>
                  <a:pt x="187451" y="146304"/>
                </a:lnTo>
                <a:lnTo>
                  <a:pt x="185165" y="153162"/>
                </a:lnTo>
                <a:lnTo>
                  <a:pt x="180593" y="170688"/>
                </a:lnTo>
                <a:lnTo>
                  <a:pt x="204977" y="177546"/>
                </a:lnTo>
                <a:lnTo>
                  <a:pt x="209549" y="160020"/>
                </a:lnTo>
                <a:lnTo>
                  <a:pt x="211835" y="153162"/>
                </a:lnTo>
                <a:close/>
              </a:path>
              <a:path w="318770" h="1679575">
                <a:moveTo>
                  <a:pt x="197357" y="201930"/>
                </a:moveTo>
                <a:lnTo>
                  <a:pt x="172973" y="195072"/>
                </a:lnTo>
                <a:lnTo>
                  <a:pt x="166115" y="219456"/>
                </a:lnTo>
                <a:lnTo>
                  <a:pt x="190499" y="226314"/>
                </a:lnTo>
                <a:lnTo>
                  <a:pt x="197357" y="201930"/>
                </a:lnTo>
                <a:close/>
              </a:path>
              <a:path w="318770" h="1679575">
                <a:moveTo>
                  <a:pt x="183641" y="250698"/>
                </a:moveTo>
                <a:lnTo>
                  <a:pt x="159257" y="243840"/>
                </a:lnTo>
                <a:lnTo>
                  <a:pt x="152399" y="268224"/>
                </a:lnTo>
                <a:lnTo>
                  <a:pt x="176783" y="275082"/>
                </a:lnTo>
                <a:lnTo>
                  <a:pt x="183641" y="250698"/>
                </a:lnTo>
                <a:close/>
              </a:path>
              <a:path w="318770" h="1679575">
                <a:moveTo>
                  <a:pt x="169925" y="299466"/>
                </a:moveTo>
                <a:lnTo>
                  <a:pt x="145541" y="292608"/>
                </a:lnTo>
                <a:lnTo>
                  <a:pt x="141731" y="304800"/>
                </a:lnTo>
                <a:lnTo>
                  <a:pt x="138683" y="316992"/>
                </a:lnTo>
                <a:lnTo>
                  <a:pt x="163067" y="323850"/>
                </a:lnTo>
                <a:lnTo>
                  <a:pt x="166115" y="311658"/>
                </a:lnTo>
                <a:lnTo>
                  <a:pt x="169925" y="299466"/>
                </a:lnTo>
                <a:close/>
              </a:path>
              <a:path w="318770" h="1679575">
                <a:moveTo>
                  <a:pt x="156209" y="348234"/>
                </a:moveTo>
                <a:lnTo>
                  <a:pt x="131825" y="341376"/>
                </a:lnTo>
                <a:lnTo>
                  <a:pt x="124967" y="366522"/>
                </a:lnTo>
                <a:lnTo>
                  <a:pt x="149351" y="372618"/>
                </a:lnTo>
                <a:lnTo>
                  <a:pt x="156209" y="348234"/>
                </a:lnTo>
                <a:close/>
              </a:path>
              <a:path w="318770" h="1679575">
                <a:moveTo>
                  <a:pt x="142493" y="397002"/>
                </a:moveTo>
                <a:lnTo>
                  <a:pt x="118109" y="390906"/>
                </a:lnTo>
                <a:lnTo>
                  <a:pt x="112013" y="415290"/>
                </a:lnTo>
                <a:lnTo>
                  <a:pt x="136397" y="422148"/>
                </a:lnTo>
                <a:lnTo>
                  <a:pt x="142493" y="397002"/>
                </a:lnTo>
                <a:close/>
              </a:path>
              <a:path w="318770" h="1679575">
                <a:moveTo>
                  <a:pt x="129539" y="446532"/>
                </a:moveTo>
                <a:lnTo>
                  <a:pt x="105155" y="439674"/>
                </a:lnTo>
                <a:lnTo>
                  <a:pt x="101345" y="454152"/>
                </a:lnTo>
                <a:lnTo>
                  <a:pt x="99059" y="464820"/>
                </a:lnTo>
                <a:lnTo>
                  <a:pt x="123443" y="470916"/>
                </a:lnTo>
                <a:lnTo>
                  <a:pt x="125729" y="460248"/>
                </a:lnTo>
                <a:lnTo>
                  <a:pt x="129539" y="446532"/>
                </a:lnTo>
                <a:close/>
              </a:path>
              <a:path w="318770" h="1679575">
                <a:moveTo>
                  <a:pt x="117347" y="495300"/>
                </a:moveTo>
                <a:lnTo>
                  <a:pt x="92201" y="489204"/>
                </a:lnTo>
                <a:lnTo>
                  <a:pt x="86105" y="513588"/>
                </a:lnTo>
                <a:lnTo>
                  <a:pt x="111251" y="520446"/>
                </a:lnTo>
                <a:lnTo>
                  <a:pt x="117347" y="495300"/>
                </a:lnTo>
                <a:close/>
              </a:path>
              <a:path w="318770" h="1679575">
                <a:moveTo>
                  <a:pt x="105155" y="544830"/>
                </a:moveTo>
                <a:lnTo>
                  <a:pt x="80009" y="538734"/>
                </a:lnTo>
                <a:lnTo>
                  <a:pt x="73913" y="563118"/>
                </a:lnTo>
                <a:lnTo>
                  <a:pt x="99059" y="569214"/>
                </a:lnTo>
                <a:lnTo>
                  <a:pt x="105155" y="544830"/>
                </a:lnTo>
                <a:close/>
              </a:path>
              <a:path w="318770" h="1679575">
                <a:moveTo>
                  <a:pt x="92963" y="594360"/>
                </a:moveTo>
                <a:lnTo>
                  <a:pt x="68579" y="588264"/>
                </a:lnTo>
                <a:lnTo>
                  <a:pt x="65531" y="598170"/>
                </a:lnTo>
                <a:lnTo>
                  <a:pt x="62483" y="613410"/>
                </a:lnTo>
                <a:lnTo>
                  <a:pt x="87629" y="618744"/>
                </a:lnTo>
                <a:lnTo>
                  <a:pt x="90677" y="604266"/>
                </a:lnTo>
                <a:lnTo>
                  <a:pt x="92963" y="594360"/>
                </a:lnTo>
                <a:close/>
              </a:path>
              <a:path w="318770" h="1679575">
                <a:moveTo>
                  <a:pt x="81533" y="643128"/>
                </a:moveTo>
                <a:lnTo>
                  <a:pt x="57149" y="637794"/>
                </a:lnTo>
                <a:lnTo>
                  <a:pt x="51815" y="662940"/>
                </a:lnTo>
                <a:lnTo>
                  <a:pt x="76199" y="668274"/>
                </a:lnTo>
                <a:lnTo>
                  <a:pt x="81533" y="643128"/>
                </a:lnTo>
                <a:close/>
              </a:path>
              <a:path w="318770" h="1679575">
                <a:moveTo>
                  <a:pt x="70865" y="692658"/>
                </a:moveTo>
                <a:lnTo>
                  <a:pt x="46481" y="688086"/>
                </a:lnTo>
                <a:lnTo>
                  <a:pt x="41147" y="712470"/>
                </a:lnTo>
                <a:lnTo>
                  <a:pt x="66293" y="717804"/>
                </a:lnTo>
                <a:lnTo>
                  <a:pt x="70865" y="692658"/>
                </a:lnTo>
                <a:close/>
              </a:path>
              <a:path w="318770" h="1679575">
                <a:moveTo>
                  <a:pt x="60959" y="742188"/>
                </a:moveTo>
                <a:lnTo>
                  <a:pt x="35813" y="737616"/>
                </a:lnTo>
                <a:lnTo>
                  <a:pt x="32003" y="762762"/>
                </a:lnTo>
                <a:lnTo>
                  <a:pt x="56387" y="767334"/>
                </a:lnTo>
                <a:lnTo>
                  <a:pt x="60959" y="742188"/>
                </a:lnTo>
                <a:close/>
              </a:path>
              <a:path w="318770" h="1679575">
                <a:moveTo>
                  <a:pt x="52577" y="792480"/>
                </a:moveTo>
                <a:lnTo>
                  <a:pt x="27431" y="787908"/>
                </a:lnTo>
                <a:lnTo>
                  <a:pt x="24383" y="803148"/>
                </a:lnTo>
                <a:lnTo>
                  <a:pt x="22859" y="813054"/>
                </a:lnTo>
                <a:lnTo>
                  <a:pt x="48005" y="816864"/>
                </a:lnTo>
                <a:lnTo>
                  <a:pt x="49529" y="807720"/>
                </a:lnTo>
                <a:lnTo>
                  <a:pt x="52577" y="792480"/>
                </a:lnTo>
                <a:close/>
              </a:path>
              <a:path w="318770" h="1679575">
                <a:moveTo>
                  <a:pt x="44195" y="842010"/>
                </a:moveTo>
                <a:lnTo>
                  <a:pt x="19049" y="838200"/>
                </a:lnTo>
                <a:lnTo>
                  <a:pt x="15239" y="863346"/>
                </a:lnTo>
                <a:lnTo>
                  <a:pt x="40385" y="867156"/>
                </a:lnTo>
                <a:lnTo>
                  <a:pt x="44195" y="842010"/>
                </a:lnTo>
                <a:close/>
              </a:path>
              <a:path w="318770" h="1679575">
                <a:moveTo>
                  <a:pt x="37337" y="892302"/>
                </a:moveTo>
                <a:lnTo>
                  <a:pt x="12191" y="889254"/>
                </a:lnTo>
                <a:lnTo>
                  <a:pt x="9143" y="914400"/>
                </a:lnTo>
                <a:lnTo>
                  <a:pt x="34289" y="917448"/>
                </a:lnTo>
                <a:lnTo>
                  <a:pt x="37337" y="892302"/>
                </a:lnTo>
                <a:close/>
              </a:path>
              <a:path w="318770" h="1679575">
                <a:moveTo>
                  <a:pt x="32003" y="941832"/>
                </a:moveTo>
                <a:lnTo>
                  <a:pt x="6095" y="940308"/>
                </a:lnTo>
                <a:lnTo>
                  <a:pt x="4571" y="965454"/>
                </a:lnTo>
                <a:lnTo>
                  <a:pt x="29717" y="967740"/>
                </a:lnTo>
                <a:lnTo>
                  <a:pt x="32003" y="941832"/>
                </a:lnTo>
                <a:close/>
              </a:path>
              <a:path w="318770" h="1679575">
                <a:moveTo>
                  <a:pt x="27431" y="992124"/>
                </a:moveTo>
                <a:lnTo>
                  <a:pt x="2285" y="991362"/>
                </a:lnTo>
                <a:lnTo>
                  <a:pt x="1523" y="1016508"/>
                </a:lnTo>
                <a:lnTo>
                  <a:pt x="26669" y="1017270"/>
                </a:lnTo>
                <a:lnTo>
                  <a:pt x="27431" y="992124"/>
                </a:lnTo>
                <a:close/>
              </a:path>
              <a:path w="318770" h="1679575">
                <a:moveTo>
                  <a:pt x="25907" y="1067562"/>
                </a:moveTo>
                <a:lnTo>
                  <a:pt x="25907" y="1043178"/>
                </a:lnTo>
                <a:lnTo>
                  <a:pt x="761" y="1041654"/>
                </a:lnTo>
                <a:lnTo>
                  <a:pt x="0" y="1047750"/>
                </a:lnTo>
                <a:lnTo>
                  <a:pt x="0" y="1067562"/>
                </a:lnTo>
                <a:lnTo>
                  <a:pt x="25907" y="1067562"/>
                </a:lnTo>
                <a:close/>
              </a:path>
              <a:path w="318770" h="1679575">
                <a:moveTo>
                  <a:pt x="27431" y="1117854"/>
                </a:moveTo>
                <a:lnTo>
                  <a:pt x="26669" y="1101090"/>
                </a:lnTo>
                <a:lnTo>
                  <a:pt x="25907" y="1092708"/>
                </a:lnTo>
                <a:lnTo>
                  <a:pt x="761" y="1093470"/>
                </a:lnTo>
                <a:lnTo>
                  <a:pt x="761" y="1101852"/>
                </a:lnTo>
                <a:lnTo>
                  <a:pt x="2285" y="1119378"/>
                </a:lnTo>
                <a:lnTo>
                  <a:pt x="27431" y="1117854"/>
                </a:lnTo>
                <a:close/>
              </a:path>
              <a:path w="318770" h="1679575">
                <a:moveTo>
                  <a:pt x="32765" y="1167384"/>
                </a:moveTo>
                <a:lnTo>
                  <a:pt x="30479" y="1151382"/>
                </a:lnTo>
                <a:lnTo>
                  <a:pt x="29717" y="1143000"/>
                </a:lnTo>
                <a:lnTo>
                  <a:pt x="4571" y="1145286"/>
                </a:lnTo>
                <a:lnTo>
                  <a:pt x="6857" y="1170432"/>
                </a:lnTo>
                <a:lnTo>
                  <a:pt x="32765" y="1167384"/>
                </a:lnTo>
                <a:close/>
              </a:path>
              <a:path w="318770" h="1679575">
                <a:moveTo>
                  <a:pt x="40385" y="1216914"/>
                </a:moveTo>
                <a:lnTo>
                  <a:pt x="37337" y="1198626"/>
                </a:lnTo>
                <a:lnTo>
                  <a:pt x="35813" y="1192530"/>
                </a:lnTo>
                <a:lnTo>
                  <a:pt x="10667" y="1196340"/>
                </a:lnTo>
                <a:lnTo>
                  <a:pt x="12191" y="1202436"/>
                </a:lnTo>
                <a:lnTo>
                  <a:pt x="16001" y="1221486"/>
                </a:lnTo>
                <a:lnTo>
                  <a:pt x="40385" y="1216914"/>
                </a:lnTo>
                <a:close/>
              </a:path>
              <a:path w="318770" h="1679575">
                <a:moveTo>
                  <a:pt x="52577" y="1264920"/>
                </a:moveTo>
                <a:lnTo>
                  <a:pt x="46481" y="1243584"/>
                </a:lnTo>
                <a:lnTo>
                  <a:pt x="45719" y="1241298"/>
                </a:lnTo>
                <a:lnTo>
                  <a:pt x="21335" y="1246632"/>
                </a:lnTo>
                <a:lnTo>
                  <a:pt x="22097" y="1248918"/>
                </a:lnTo>
                <a:lnTo>
                  <a:pt x="27431" y="1271016"/>
                </a:lnTo>
                <a:lnTo>
                  <a:pt x="28193" y="1272540"/>
                </a:lnTo>
                <a:lnTo>
                  <a:pt x="52577" y="1264920"/>
                </a:lnTo>
                <a:close/>
              </a:path>
              <a:path w="318770" h="1679575">
                <a:moveTo>
                  <a:pt x="67817" y="1312164"/>
                </a:moveTo>
                <a:lnTo>
                  <a:pt x="65531" y="1305306"/>
                </a:lnTo>
                <a:lnTo>
                  <a:pt x="59435" y="1288542"/>
                </a:lnTo>
                <a:lnTo>
                  <a:pt x="35813" y="1296924"/>
                </a:lnTo>
                <a:lnTo>
                  <a:pt x="41147" y="1313688"/>
                </a:lnTo>
                <a:lnTo>
                  <a:pt x="44195" y="1321308"/>
                </a:lnTo>
                <a:lnTo>
                  <a:pt x="67817" y="1312164"/>
                </a:lnTo>
                <a:close/>
              </a:path>
              <a:path w="318770" h="1679575">
                <a:moveTo>
                  <a:pt x="86867" y="1358646"/>
                </a:moveTo>
                <a:lnTo>
                  <a:pt x="80771" y="1344168"/>
                </a:lnTo>
                <a:lnTo>
                  <a:pt x="76961" y="1335786"/>
                </a:lnTo>
                <a:lnTo>
                  <a:pt x="53339" y="1345692"/>
                </a:lnTo>
                <a:lnTo>
                  <a:pt x="64007" y="1369314"/>
                </a:lnTo>
                <a:lnTo>
                  <a:pt x="86867" y="1358646"/>
                </a:lnTo>
                <a:close/>
              </a:path>
              <a:path w="318770" h="1679575">
                <a:moveTo>
                  <a:pt x="109727" y="1402842"/>
                </a:moveTo>
                <a:lnTo>
                  <a:pt x="107441" y="1399032"/>
                </a:lnTo>
                <a:lnTo>
                  <a:pt x="97535" y="1380744"/>
                </a:lnTo>
                <a:lnTo>
                  <a:pt x="75437" y="1392174"/>
                </a:lnTo>
                <a:lnTo>
                  <a:pt x="84581" y="1410462"/>
                </a:lnTo>
                <a:lnTo>
                  <a:pt x="87629" y="1415034"/>
                </a:lnTo>
                <a:lnTo>
                  <a:pt x="109727" y="1402842"/>
                </a:lnTo>
                <a:close/>
              </a:path>
              <a:path w="318770" h="1679575">
                <a:moveTo>
                  <a:pt x="134873" y="1445514"/>
                </a:moveTo>
                <a:lnTo>
                  <a:pt x="127253" y="1433322"/>
                </a:lnTo>
                <a:lnTo>
                  <a:pt x="121919" y="1424178"/>
                </a:lnTo>
                <a:lnTo>
                  <a:pt x="99821" y="1437894"/>
                </a:lnTo>
                <a:lnTo>
                  <a:pt x="105155" y="1446276"/>
                </a:lnTo>
                <a:lnTo>
                  <a:pt x="113537" y="1459230"/>
                </a:lnTo>
                <a:lnTo>
                  <a:pt x="134873" y="1445514"/>
                </a:lnTo>
                <a:close/>
              </a:path>
              <a:path w="318770" h="1679575">
                <a:moveTo>
                  <a:pt x="163829" y="1486662"/>
                </a:moveTo>
                <a:lnTo>
                  <a:pt x="160019" y="1482090"/>
                </a:lnTo>
                <a:lnTo>
                  <a:pt x="149351" y="1466088"/>
                </a:lnTo>
                <a:lnTo>
                  <a:pt x="128015" y="1481328"/>
                </a:lnTo>
                <a:lnTo>
                  <a:pt x="139445" y="1496568"/>
                </a:lnTo>
                <a:lnTo>
                  <a:pt x="143255" y="1501902"/>
                </a:lnTo>
                <a:lnTo>
                  <a:pt x="163829" y="1486662"/>
                </a:lnTo>
                <a:close/>
              </a:path>
              <a:path w="318770" h="1679575">
                <a:moveTo>
                  <a:pt x="194309" y="1526286"/>
                </a:moveTo>
                <a:lnTo>
                  <a:pt x="183641" y="1512570"/>
                </a:lnTo>
                <a:lnTo>
                  <a:pt x="179069" y="1506474"/>
                </a:lnTo>
                <a:lnTo>
                  <a:pt x="158495" y="1522476"/>
                </a:lnTo>
                <a:lnTo>
                  <a:pt x="163067" y="1528572"/>
                </a:lnTo>
                <a:lnTo>
                  <a:pt x="174497" y="1542288"/>
                </a:lnTo>
                <a:lnTo>
                  <a:pt x="194309" y="1526286"/>
                </a:lnTo>
                <a:close/>
              </a:path>
              <a:path w="318770" h="1679575">
                <a:moveTo>
                  <a:pt x="318515" y="1679448"/>
                </a:moveTo>
                <a:lnTo>
                  <a:pt x="276605" y="1543812"/>
                </a:lnTo>
                <a:lnTo>
                  <a:pt x="185165" y="1631442"/>
                </a:lnTo>
                <a:lnTo>
                  <a:pt x="225551" y="1645980"/>
                </a:lnTo>
                <a:lnTo>
                  <a:pt x="225551" y="1600200"/>
                </a:lnTo>
                <a:lnTo>
                  <a:pt x="244601" y="1583436"/>
                </a:lnTo>
                <a:lnTo>
                  <a:pt x="249173" y="1588770"/>
                </a:lnTo>
                <a:lnTo>
                  <a:pt x="249173" y="1654484"/>
                </a:lnTo>
                <a:lnTo>
                  <a:pt x="318515" y="1679448"/>
                </a:lnTo>
                <a:close/>
              </a:path>
              <a:path w="318770" h="1679575">
                <a:moveTo>
                  <a:pt x="227075" y="1564386"/>
                </a:moveTo>
                <a:lnTo>
                  <a:pt x="220979" y="1557528"/>
                </a:lnTo>
                <a:lnTo>
                  <a:pt x="211073" y="1545336"/>
                </a:lnTo>
                <a:lnTo>
                  <a:pt x="191261" y="1562100"/>
                </a:lnTo>
                <a:lnTo>
                  <a:pt x="201167" y="1574292"/>
                </a:lnTo>
                <a:lnTo>
                  <a:pt x="208025" y="1581150"/>
                </a:lnTo>
                <a:lnTo>
                  <a:pt x="227075" y="1564386"/>
                </a:lnTo>
                <a:close/>
              </a:path>
              <a:path w="318770" h="1679575">
                <a:moveTo>
                  <a:pt x="249173" y="1588770"/>
                </a:moveTo>
                <a:lnTo>
                  <a:pt x="244601" y="1583436"/>
                </a:lnTo>
                <a:lnTo>
                  <a:pt x="225551" y="1600200"/>
                </a:lnTo>
                <a:lnTo>
                  <a:pt x="230123" y="1605534"/>
                </a:lnTo>
                <a:lnTo>
                  <a:pt x="249173" y="1588770"/>
                </a:lnTo>
                <a:close/>
              </a:path>
              <a:path w="318770" h="1679575">
                <a:moveTo>
                  <a:pt x="249173" y="1654484"/>
                </a:moveTo>
                <a:lnTo>
                  <a:pt x="249173" y="1588770"/>
                </a:lnTo>
                <a:lnTo>
                  <a:pt x="230123" y="1605534"/>
                </a:lnTo>
                <a:lnTo>
                  <a:pt x="225551" y="1600200"/>
                </a:lnTo>
                <a:lnTo>
                  <a:pt x="225551" y="1645980"/>
                </a:lnTo>
                <a:lnTo>
                  <a:pt x="249173" y="165448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5" name="object 115"/>
          <p:cNvSpPr/>
          <p:nvPr/>
        </p:nvSpPr>
        <p:spPr>
          <a:xfrm>
            <a:off x="5369699" y="3087623"/>
            <a:ext cx="695960" cy="1302385"/>
          </a:xfrm>
          <a:custGeom>
            <a:avLst/>
            <a:gdLst/>
            <a:ahLst/>
            <a:cxnLst/>
            <a:rect l="l" t="t" r="r" b="b"/>
            <a:pathLst>
              <a:path w="695960" h="1302385">
                <a:moveTo>
                  <a:pt x="682751" y="462915"/>
                </a:moveTo>
                <a:lnTo>
                  <a:pt x="682751" y="404622"/>
                </a:lnTo>
                <a:lnTo>
                  <a:pt x="680465" y="425195"/>
                </a:lnTo>
                <a:lnTo>
                  <a:pt x="677417" y="438912"/>
                </a:lnTo>
                <a:lnTo>
                  <a:pt x="658367" y="480059"/>
                </a:lnTo>
                <a:lnTo>
                  <a:pt x="640841" y="500634"/>
                </a:lnTo>
                <a:lnTo>
                  <a:pt x="633983" y="508254"/>
                </a:lnTo>
                <a:lnTo>
                  <a:pt x="626363" y="515112"/>
                </a:lnTo>
                <a:lnTo>
                  <a:pt x="617981" y="521970"/>
                </a:lnTo>
                <a:lnTo>
                  <a:pt x="608837" y="529590"/>
                </a:lnTo>
                <a:lnTo>
                  <a:pt x="599693" y="536448"/>
                </a:lnTo>
                <a:lnTo>
                  <a:pt x="589787" y="544068"/>
                </a:lnTo>
                <a:lnTo>
                  <a:pt x="579881" y="550926"/>
                </a:lnTo>
                <a:lnTo>
                  <a:pt x="568451" y="558546"/>
                </a:lnTo>
                <a:lnTo>
                  <a:pt x="557783" y="565404"/>
                </a:lnTo>
                <a:lnTo>
                  <a:pt x="546353" y="573024"/>
                </a:lnTo>
                <a:lnTo>
                  <a:pt x="534161" y="579882"/>
                </a:lnTo>
                <a:lnTo>
                  <a:pt x="521969" y="587502"/>
                </a:lnTo>
                <a:lnTo>
                  <a:pt x="509015" y="595122"/>
                </a:lnTo>
                <a:lnTo>
                  <a:pt x="496823" y="601980"/>
                </a:lnTo>
                <a:lnTo>
                  <a:pt x="470153" y="616458"/>
                </a:lnTo>
                <a:lnTo>
                  <a:pt x="442721" y="630936"/>
                </a:lnTo>
                <a:lnTo>
                  <a:pt x="414527" y="646176"/>
                </a:lnTo>
                <a:lnTo>
                  <a:pt x="298703" y="704088"/>
                </a:lnTo>
                <a:lnTo>
                  <a:pt x="214121" y="747522"/>
                </a:lnTo>
                <a:lnTo>
                  <a:pt x="187451" y="762000"/>
                </a:lnTo>
                <a:lnTo>
                  <a:pt x="174497" y="769620"/>
                </a:lnTo>
                <a:lnTo>
                  <a:pt x="162305" y="776478"/>
                </a:lnTo>
                <a:lnTo>
                  <a:pt x="149351" y="783336"/>
                </a:lnTo>
                <a:lnTo>
                  <a:pt x="137921" y="790956"/>
                </a:lnTo>
                <a:lnTo>
                  <a:pt x="125729" y="797814"/>
                </a:lnTo>
                <a:lnTo>
                  <a:pt x="114299" y="804672"/>
                </a:lnTo>
                <a:lnTo>
                  <a:pt x="103631" y="812292"/>
                </a:lnTo>
                <a:lnTo>
                  <a:pt x="92963" y="819150"/>
                </a:lnTo>
                <a:lnTo>
                  <a:pt x="73151" y="832866"/>
                </a:lnTo>
                <a:lnTo>
                  <a:pt x="64007" y="839724"/>
                </a:lnTo>
                <a:lnTo>
                  <a:pt x="55625" y="847344"/>
                </a:lnTo>
                <a:lnTo>
                  <a:pt x="40385" y="861060"/>
                </a:lnTo>
                <a:lnTo>
                  <a:pt x="11429" y="896112"/>
                </a:lnTo>
                <a:lnTo>
                  <a:pt x="761" y="931926"/>
                </a:lnTo>
                <a:lnTo>
                  <a:pt x="0" y="938022"/>
                </a:lnTo>
                <a:lnTo>
                  <a:pt x="0" y="945641"/>
                </a:lnTo>
                <a:lnTo>
                  <a:pt x="761" y="951738"/>
                </a:lnTo>
                <a:lnTo>
                  <a:pt x="2285" y="965454"/>
                </a:lnTo>
                <a:lnTo>
                  <a:pt x="3809" y="972312"/>
                </a:lnTo>
                <a:lnTo>
                  <a:pt x="6095" y="979169"/>
                </a:lnTo>
                <a:lnTo>
                  <a:pt x="8381" y="985266"/>
                </a:lnTo>
                <a:lnTo>
                  <a:pt x="10667" y="992124"/>
                </a:lnTo>
                <a:lnTo>
                  <a:pt x="12953" y="997267"/>
                </a:lnTo>
                <a:lnTo>
                  <a:pt x="12953" y="939546"/>
                </a:lnTo>
                <a:lnTo>
                  <a:pt x="14477" y="927354"/>
                </a:lnTo>
                <a:lnTo>
                  <a:pt x="31241" y="890016"/>
                </a:lnTo>
                <a:lnTo>
                  <a:pt x="64007" y="857250"/>
                </a:lnTo>
                <a:lnTo>
                  <a:pt x="80771" y="843534"/>
                </a:lnTo>
                <a:lnTo>
                  <a:pt x="89915" y="836676"/>
                </a:lnTo>
                <a:lnTo>
                  <a:pt x="99821" y="829818"/>
                </a:lnTo>
                <a:lnTo>
                  <a:pt x="110489" y="822960"/>
                </a:lnTo>
                <a:lnTo>
                  <a:pt x="121157" y="815340"/>
                </a:lnTo>
                <a:lnTo>
                  <a:pt x="144017" y="801624"/>
                </a:lnTo>
                <a:lnTo>
                  <a:pt x="168401" y="787908"/>
                </a:lnTo>
                <a:lnTo>
                  <a:pt x="180593" y="780288"/>
                </a:lnTo>
                <a:lnTo>
                  <a:pt x="193547" y="773430"/>
                </a:lnTo>
                <a:lnTo>
                  <a:pt x="220217" y="758952"/>
                </a:lnTo>
                <a:lnTo>
                  <a:pt x="247649" y="744474"/>
                </a:lnTo>
                <a:lnTo>
                  <a:pt x="275843" y="729996"/>
                </a:lnTo>
                <a:lnTo>
                  <a:pt x="391667" y="672084"/>
                </a:lnTo>
                <a:lnTo>
                  <a:pt x="420623" y="656844"/>
                </a:lnTo>
                <a:lnTo>
                  <a:pt x="476249" y="627888"/>
                </a:lnTo>
                <a:lnTo>
                  <a:pt x="515873" y="605790"/>
                </a:lnTo>
                <a:lnTo>
                  <a:pt x="528065" y="598170"/>
                </a:lnTo>
                <a:lnTo>
                  <a:pt x="541019" y="591312"/>
                </a:lnTo>
                <a:lnTo>
                  <a:pt x="553211" y="583692"/>
                </a:lnTo>
                <a:lnTo>
                  <a:pt x="576071" y="568452"/>
                </a:lnTo>
                <a:lnTo>
                  <a:pt x="586739" y="561594"/>
                </a:lnTo>
                <a:lnTo>
                  <a:pt x="597407" y="553974"/>
                </a:lnTo>
                <a:lnTo>
                  <a:pt x="607313" y="546354"/>
                </a:lnTo>
                <a:lnTo>
                  <a:pt x="617219" y="539496"/>
                </a:lnTo>
                <a:lnTo>
                  <a:pt x="626363" y="531876"/>
                </a:lnTo>
                <a:lnTo>
                  <a:pt x="634745" y="524256"/>
                </a:lnTo>
                <a:lnTo>
                  <a:pt x="643127" y="517398"/>
                </a:lnTo>
                <a:lnTo>
                  <a:pt x="663701" y="494538"/>
                </a:lnTo>
                <a:lnTo>
                  <a:pt x="674369" y="479298"/>
                </a:lnTo>
                <a:lnTo>
                  <a:pt x="678179" y="471678"/>
                </a:lnTo>
                <a:lnTo>
                  <a:pt x="681989" y="464820"/>
                </a:lnTo>
                <a:lnTo>
                  <a:pt x="682751" y="462915"/>
                </a:lnTo>
                <a:close/>
              </a:path>
              <a:path w="695960" h="1302385">
                <a:moveTo>
                  <a:pt x="373634" y="1239814"/>
                </a:moveTo>
                <a:lnTo>
                  <a:pt x="324611" y="1215390"/>
                </a:lnTo>
                <a:lnTo>
                  <a:pt x="280415" y="1192530"/>
                </a:lnTo>
                <a:lnTo>
                  <a:pt x="217931" y="1158240"/>
                </a:lnTo>
                <a:lnTo>
                  <a:pt x="179831" y="1135380"/>
                </a:lnTo>
                <a:lnTo>
                  <a:pt x="161543" y="1123188"/>
                </a:lnTo>
                <a:lnTo>
                  <a:pt x="144017" y="1111758"/>
                </a:lnTo>
                <a:lnTo>
                  <a:pt x="127253" y="1100328"/>
                </a:lnTo>
                <a:lnTo>
                  <a:pt x="112013" y="1088136"/>
                </a:lnTo>
                <a:lnTo>
                  <a:pt x="96773" y="1076706"/>
                </a:lnTo>
                <a:lnTo>
                  <a:pt x="83057" y="1064514"/>
                </a:lnTo>
                <a:lnTo>
                  <a:pt x="70865" y="1053084"/>
                </a:lnTo>
                <a:lnTo>
                  <a:pt x="64769" y="1046988"/>
                </a:lnTo>
                <a:lnTo>
                  <a:pt x="54101" y="1034796"/>
                </a:lnTo>
                <a:lnTo>
                  <a:pt x="48767" y="1029462"/>
                </a:lnTo>
                <a:lnTo>
                  <a:pt x="39623" y="1017269"/>
                </a:lnTo>
                <a:lnTo>
                  <a:pt x="32003" y="1005078"/>
                </a:lnTo>
                <a:lnTo>
                  <a:pt x="28193" y="999744"/>
                </a:lnTo>
                <a:lnTo>
                  <a:pt x="25145" y="993647"/>
                </a:lnTo>
                <a:lnTo>
                  <a:pt x="16001" y="969263"/>
                </a:lnTo>
                <a:lnTo>
                  <a:pt x="15239" y="963168"/>
                </a:lnTo>
                <a:lnTo>
                  <a:pt x="13715" y="957072"/>
                </a:lnTo>
                <a:lnTo>
                  <a:pt x="12953" y="951738"/>
                </a:lnTo>
                <a:lnTo>
                  <a:pt x="12953" y="997267"/>
                </a:lnTo>
                <a:lnTo>
                  <a:pt x="13715" y="998982"/>
                </a:lnTo>
                <a:lnTo>
                  <a:pt x="17525" y="1005078"/>
                </a:lnTo>
                <a:lnTo>
                  <a:pt x="21335" y="1011936"/>
                </a:lnTo>
                <a:lnTo>
                  <a:pt x="28955" y="1024128"/>
                </a:lnTo>
                <a:lnTo>
                  <a:pt x="34289" y="1030986"/>
                </a:lnTo>
                <a:lnTo>
                  <a:pt x="38861" y="1037082"/>
                </a:lnTo>
                <a:lnTo>
                  <a:pt x="49529" y="1049274"/>
                </a:lnTo>
                <a:lnTo>
                  <a:pt x="55625" y="1055370"/>
                </a:lnTo>
                <a:lnTo>
                  <a:pt x="61721" y="1062228"/>
                </a:lnTo>
                <a:lnTo>
                  <a:pt x="74675" y="1074420"/>
                </a:lnTo>
                <a:lnTo>
                  <a:pt x="88391" y="1086612"/>
                </a:lnTo>
                <a:lnTo>
                  <a:pt x="103631" y="1098042"/>
                </a:lnTo>
                <a:lnTo>
                  <a:pt x="119633" y="1110234"/>
                </a:lnTo>
                <a:lnTo>
                  <a:pt x="153923" y="1133856"/>
                </a:lnTo>
                <a:lnTo>
                  <a:pt x="192023" y="1157478"/>
                </a:lnTo>
                <a:lnTo>
                  <a:pt x="231647" y="1180338"/>
                </a:lnTo>
                <a:lnTo>
                  <a:pt x="274319" y="1203960"/>
                </a:lnTo>
                <a:lnTo>
                  <a:pt x="318515" y="1226820"/>
                </a:lnTo>
                <a:lnTo>
                  <a:pt x="364997" y="1249680"/>
                </a:lnTo>
                <a:lnTo>
                  <a:pt x="368176" y="1251185"/>
                </a:lnTo>
                <a:lnTo>
                  <a:pt x="373634" y="1239814"/>
                </a:lnTo>
                <a:close/>
              </a:path>
              <a:path w="695960" h="1302385">
                <a:moveTo>
                  <a:pt x="384809" y="1301594"/>
                </a:moveTo>
                <a:lnTo>
                  <a:pt x="384809" y="1245108"/>
                </a:lnTo>
                <a:lnTo>
                  <a:pt x="379475" y="1256538"/>
                </a:lnTo>
                <a:lnTo>
                  <a:pt x="368176" y="1251185"/>
                </a:lnTo>
                <a:lnTo>
                  <a:pt x="343661" y="1302258"/>
                </a:lnTo>
                <a:lnTo>
                  <a:pt x="384809" y="1301594"/>
                </a:lnTo>
                <a:close/>
              </a:path>
              <a:path w="695960" h="1302385">
                <a:moveTo>
                  <a:pt x="384809" y="1245108"/>
                </a:moveTo>
                <a:lnTo>
                  <a:pt x="373634" y="1239814"/>
                </a:lnTo>
                <a:lnTo>
                  <a:pt x="368176" y="1251185"/>
                </a:lnTo>
                <a:lnTo>
                  <a:pt x="379475" y="1256538"/>
                </a:lnTo>
                <a:lnTo>
                  <a:pt x="384809" y="1245108"/>
                </a:lnTo>
                <a:close/>
              </a:path>
              <a:path w="695960" h="1302385">
                <a:moveTo>
                  <a:pt x="485393" y="1299972"/>
                </a:moveTo>
                <a:lnTo>
                  <a:pt x="398525" y="1187958"/>
                </a:lnTo>
                <a:lnTo>
                  <a:pt x="373634" y="1239814"/>
                </a:lnTo>
                <a:lnTo>
                  <a:pt x="384809" y="1245108"/>
                </a:lnTo>
                <a:lnTo>
                  <a:pt x="384809" y="1301594"/>
                </a:lnTo>
                <a:lnTo>
                  <a:pt x="485393" y="1299972"/>
                </a:lnTo>
                <a:close/>
              </a:path>
              <a:path w="695960" h="1302385">
                <a:moveTo>
                  <a:pt x="695705" y="405384"/>
                </a:moveTo>
                <a:lnTo>
                  <a:pt x="695705" y="390144"/>
                </a:lnTo>
                <a:lnTo>
                  <a:pt x="694943" y="383286"/>
                </a:lnTo>
                <a:lnTo>
                  <a:pt x="694181" y="375666"/>
                </a:lnTo>
                <a:lnTo>
                  <a:pt x="684275" y="331470"/>
                </a:lnTo>
                <a:lnTo>
                  <a:pt x="665225" y="287274"/>
                </a:lnTo>
                <a:lnTo>
                  <a:pt x="637793" y="243840"/>
                </a:lnTo>
                <a:lnTo>
                  <a:pt x="604265" y="201167"/>
                </a:lnTo>
                <a:lnTo>
                  <a:pt x="592073" y="186689"/>
                </a:lnTo>
                <a:lnTo>
                  <a:pt x="579119" y="172211"/>
                </a:lnTo>
                <a:lnTo>
                  <a:pt x="565403" y="157734"/>
                </a:lnTo>
                <a:lnTo>
                  <a:pt x="521969" y="114300"/>
                </a:lnTo>
                <a:lnTo>
                  <a:pt x="506729" y="100583"/>
                </a:lnTo>
                <a:lnTo>
                  <a:pt x="491489" y="86105"/>
                </a:lnTo>
                <a:lnTo>
                  <a:pt x="459485" y="57150"/>
                </a:lnTo>
                <a:lnTo>
                  <a:pt x="394715" y="0"/>
                </a:lnTo>
                <a:lnTo>
                  <a:pt x="386333" y="9906"/>
                </a:lnTo>
                <a:lnTo>
                  <a:pt x="419099" y="38100"/>
                </a:lnTo>
                <a:lnTo>
                  <a:pt x="498347" y="109728"/>
                </a:lnTo>
                <a:lnTo>
                  <a:pt x="512825" y="124205"/>
                </a:lnTo>
                <a:lnTo>
                  <a:pt x="528065" y="137922"/>
                </a:lnTo>
                <a:lnTo>
                  <a:pt x="542543" y="152400"/>
                </a:lnTo>
                <a:lnTo>
                  <a:pt x="569213" y="180594"/>
                </a:lnTo>
                <a:lnTo>
                  <a:pt x="594359" y="208788"/>
                </a:lnTo>
                <a:lnTo>
                  <a:pt x="606551" y="223265"/>
                </a:lnTo>
                <a:lnTo>
                  <a:pt x="617219" y="237744"/>
                </a:lnTo>
                <a:lnTo>
                  <a:pt x="627887" y="251460"/>
                </a:lnTo>
                <a:lnTo>
                  <a:pt x="637031" y="265938"/>
                </a:lnTo>
                <a:lnTo>
                  <a:pt x="646175" y="279654"/>
                </a:lnTo>
                <a:lnTo>
                  <a:pt x="653795" y="294132"/>
                </a:lnTo>
                <a:lnTo>
                  <a:pt x="661415" y="307848"/>
                </a:lnTo>
                <a:lnTo>
                  <a:pt x="667511" y="321564"/>
                </a:lnTo>
                <a:lnTo>
                  <a:pt x="672083" y="336042"/>
                </a:lnTo>
                <a:lnTo>
                  <a:pt x="676655" y="349758"/>
                </a:lnTo>
                <a:lnTo>
                  <a:pt x="679703" y="363474"/>
                </a:lnTo>
                <a:lnTo>
                  <a:pt x="681989" y="377190"/>
                </a:lnTo>
                <a:lnTo>
                  <a:pt x="682751" y="384048"/>
                </a:lnTo>
                <a:lnTo>
                  <a:pt x="682751" y="462915"/>
                </a:lnTo>
                <a:lnTo>
                  <a:pt x="685037" y="457200"/>
                </a:lnTo>
                <a:lnTo>
                  <a:pt x="689609" y="441959"/>
                </a:lnTo>
                <a:lnTo>
                  <a:pt x="691133" y="435102"/>
                </a:lnTo>
                <a:lnTo>
                  <a:pt x="694181" y="419862"/>
                </a:lnTo>
                <a:lnTo>
                  <a:pt x="694943" y="412242"/>
                </a:lnTo>
                <a:lnTo>
                  <a:pt x="695705" y="4053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116"/>
          <p:cNvSpPr/>
          <p:nvPr/>
        </p:nvSpPr>
        <p:spPr>
          <a:xfrm>
            <a:off x="8189099" y="3011423"/>
            <a:ext cx="695960" cy="1302385"/>
          </a:xfrm>
          <a:custGeom>
            <a:avLst/>
            <a:gdLst/>
            <a:ahLst/>
            <a:cxnLst/>
            <a:rect l="l" t="t" r="r" b="b"/>
            <a:pathLst>
              <a:path w="695959" h="1302385">
                <a:moveTo>
                  <a:pt x="682752" y="462915"/>
                </a:moveTo>
                <a:lnTo>
                  <a:pt x="682752" y="404622"/>
                </a:lnTo>
                <a:lnTo>
                  <a:pt x="680466" y="425195"/>
                </a:lnTo>
                <a:lnTo>
                  <a:pt x="677418" y="438912"/>
                </a:lnTo>
                <a:lnTo>
                  <a:pt x="658368" y="480059"/>
                </a:lnTo>
                <a:lnTo>
                  <a:pt x="640842" y="500634"/>
                </a:lnTo>
                <a:lnTo>
                  <a:pt x="633984" y="508254"/>
                </a:lnTo>
                <a:lnTo>
                  <a:pt x="626364" y="515112"/>
                </a:lnTo>
                <a:lnTo>
                  <a:pt x="617982" y="521970"/>
                </a:lnTo>
                <a:lnTo>
                  <a:pt x="608838" y="529590"/>
                </a:lnTo>
                <a:lnTo>
                  <a:pt x="599694" y="536448"/>
                </a:lnTo>
                <a:lnTo>
                  <a:pt x="589788" y="544068"/>
                </a:lnTo>
                <a:lnTo>
                  <a:pt x="579882" y="550926"/>
                </a:lnTo>
                <a:lnTo>
                  <a:pt x="568452" y="558546"/>
                </a:lnTo>
                <a:lnTo>
                  <a:pt x="557784" y="565404"/>
                </a:lnTo>
                <a:lnTo>
                  <a:pt x="546354" y="573024"/>
                </a:lnTo>
                <a:lnTo>
                  <a:pt x="534162" y="579882"/>
                </a:lnTo>
                <a:lnTo>
                  <a:pt x="521970" y="587502"/>
                </a:lnTo>
                <a:lnTo>
                  <a:pt x="509016" y="595122"/>
                </a:lnTo>
                <a:lnTo>
                  <a:pt x="496824" y="601980"/>
                </a:lnTo>
                <a:lnTo>
                  <a:pt x="470154" y="616458"/>
                </a:lnTo>
                <a:lnTo>
                  <a:pt x="442722" y="630936"/>
                </a:lnTo>
                <a:lnTo>
                  <a:pt x="414528" y="646176"/>
                </a:lnTo>
                <a:lnTo>
                  <a:pt x="298704" y="704088"/>
                </a:lnTo>
                <a:lnTo>
                  <a:pt x="214122" y="747522"/>
                </a:lnTo>
                <a:lnTo>
                  <a:pt x="187452" y="762000"/>
                </a:lnTo>
                <a:lnTo>
                  <a:pt x="174498" y="769620"/>
                </a:lnTo>
                <a:lnTo>
                  <a:pt x="162306" y="776478"/>
                </a:lnTo>
                <a:lnTo>
                  <a:pt x="149352" y="783336"/>
                </a:lnTo>
                <a:lnTo>
                  <a:pt x="137922" y="790956"/>
                </a:lnTo>
                <a:lnTo>
                  <a:pt x="125730" y="797814"/>
                </a:lnTo>
                <a:lnTo>
                  <a:pt x="114300" y="804672"/>
                </a:lnTo>
                <a:lnTo>
                  <a:pt x="103632" y="812292"/>
                </a:lnTo>
                <a:lnTo>
                  <a:pt x="92964" y="819150"/>
                </a:lnTo>
                <a:lnTo>
                  <a:pt x="73152" y="832866"/>
                </a:lnTo>
                <a:lnTo>
                  <a:pt x="64008" y="839724"/>
                </a:lnTo>
                <a:lnTo>
                  <a:pt x="55626" y="847344"/>
                </a:lnTo>
                <a:lnTo>
                  <a:pt x="40386" y="861060"/>
                </a:lnTo>
                <a:lnTo>
                  <a:pt x="11430" y="896112"/>
                </a:lnTo>
                <a:lnTo>
                  <a:pt x="762" y="931926"/>
                </a:lnTo>
                <a:lnTo>
                  <a:pt x="0" y="938022"/>
                </a:lnTo>
                <a:lnTo>
                  <a:pt x="0" y="945641"/>
                </a:lnTo>
                <a:lnTo>
                  <a:pt x="762" y="951738"/>
                </a:lnTo>
                <a:lnTo>
                  <a:pt x="2286" y="965454"/>
                </a:lnTo>
                <a:lnTo>
                  <a:pt x="3810" y="972312"/>
                </a:lnTo>
                <a:lnTo>
                  <a:pt x="6096" y="979169"/>
                </a:lnTo>
                <a:lnTo>
                  <a:pt x="8382" y="985266"/>
                </a:lnTo>
                <a:lnTo>
                  <a:pt x="10668" y="992124"/>
                </a:lnTo>
                <a:lnTo>
                  <a:pt x="12954" y="997267"/>
                </a:lnTo>
                <a:lnTo>
                  <a:pt x="12954" y="939546"/>
                </a:lnTo>
                <a:lnTo>
                  <a:pt x="14478" y="927354"/>
                </a:lnTo>
                <a:lnTo>
                  <a:pt x="31242" y="890016"/>
                </a:lnTo>
                <a:lnTo>
                  <a:pt x="64008" y="857250"/>
                </a:lnTo>
                <a:lnTo>
                  <a:pt x="80772" y="843534"/>
                </a:lnTo>
                <a:lnTo>
                  <a:pt x="89916" y="836676"/>
                </a:lnTo>
                <a:lnTo>
                  <a:pt x="99822" y="829818"/>
                </a:lnTo>
                <a:lnTo>
                  <a:pt x="110490" y="822960"/>
                </a:lnTo>
                <a:lnTo>
                  <a:pt x="121158" y="815340"/>
                </a:lnTo>
                <a:lnTo>
                  <a:pt x="144018" y="801624"/>
                </a:lnTo>
                <a:lnTo>
                  <a:pt x="168402" y="787908"/>
                </a:lnTo>
                <a:lnTo>
                  <a:pt x="180594" y="780288"/>
                </a:lnTo>
                <a:lnTo>
                  <a:pt x="193548" y="773430"/>
                </a:lnTo>
                <a:lnTo>
                  <a:pt x="220218" y="758952"/>
                </a:lnTo>
                <a:lnTo>
                  <a:pt x="247650" y="744474"/>
                </a:lnTo>
                <a:lnTo>
                  <a:pt x="275844" y="729996"/>
                </a:lnTo>
                <a:lnTo>
                  <a:pt x="391668" y="672084"/>
                </a:lnTo>
                <a:lnTo>
                  <a:pt x="420624" y="656844"/>
                </a:lnTo>
                <a:lnTo>
                  <a:pt x="476250" y="627888"/>
                </a:lnTo>
                <a:lnTo>
                  <a:pt x="515874" y="605790"/>
                </a:lnTo>
                <a:lnTo>
                  <a:pt x="528066" y="598170"/>
                </a:lnTo>
                <a:lnTo>
                  <a:pt x="541020" y="591312"/>
                </a:lnTo>
                <a:lnTo>
                  <a:pt x="553212" y="583692"/>
                </a:lnTo>
                <a:lnTo>
                  <a:pt x="576072" y="568452"/>
                </a:lnTo>
                <a:lnTo>
                  <a:pt x="586740" y="561594"/>
                </a:lnTo>
                <a:lnTo>
                  <a:pt x="597408" y="553974"/>
                </a:lnTo>
                <a:lnTo>
                  <a:pt x="607314" y="546354"/>
                </a:lnTo>
                <a:lnTo>
                  <a:pt x="617220" y="539496"/>
                </a:lnTo>
                <a:lnTo>
                  <a:pt x="626364" y="531876"/>
                </a:lnTo>
                <a:lnTo>
                  <a:pt x="634746" y="524256"/>
                </a:lnTo>
                <a:lnTo>
                  <a:pt x="643128" y="517398"/>
                </a:lnTo>
                <a:lnTo>
                  <a:pt x="663702" y="494538"/>
                </a:lnTo>
                <a:lnTo>
                  <a:pt x="674370" y="479298"/>
                </a:lnTo>
                <a:lnTo>
                  <a:pt x="678180" y="471678"/>
                </a:lnTo>
                <a:lnTo>
                  <a:pt x="681990" y="464820"/>
                </a:lnTo>
                <a:lnTo>
                  <a:pt x="682752" y="462915"/>
                </a:lnTo>
                <a:close/>
              </a:path>
              <a:path w="695959" h="1302385">
                <a:moveTo>
                  <a:pt x="373634" y="1239814"/>
                </a:moveTo>
                <a:lnTo>
                  <a:pt x="324612" y="1215390"/>
                </a:lnTo>
                <a:lnTo>
                  <a:pt x="280416" y="1192530"/>
                </a:lnTo>
                <a:lnTo>
                  <a:pt x="217932" y="1158240"/>
                </a:lnTo>
                <a:lnTo>
                  <a:pt x="179832" y="1135380"/>
                </a:lnTo>
                <a:lnTo>
                  <a:pt x="161544" y="1123188"/>
                </a:lnTo>
                <a:lnTo>
                  <a:pt x="144018" y="1111758"/>
                </a:lnTo>
                <a:lnTo>
                  <a:pt x="127254" y="1100328"/>
                </a:lnTo>
                <a:lnTo>
                  <a:pt x="112014" y="1088136"/>
                </a:lnTo>
                <a:lnTo>
                  <a:pt x="96774" y="1076706"/>
                </a:lnTo>
                <a:lnTo>
                  <a:pt x="83058" y="1064514"/>
                </a:lnTo>
                <a:lnTo>
                  <a:pt x="70866" y="1053084"/>
                </a:lnTo>
                <a:lnTo>
                  <a:pt x="64770" y="1046988"/>
                </a:lnTo>
                <a:lnTo>
                  <a:pt x="54102" y="1034796"/>
                </a:lnTo>
                <a:lnTo>
                  <a:pt x="48768" y="1029462"/>
                </a:lnTo>
                <a:lnTo>
                  <a:pt x="39624" y="1017269"/>
                </a:lnTo>
                <a:lnTo>
                  <a:pt x="32004" y="1005078"/>
                </a:lnTo>
                <a:lnTo>
                  <a:pt x="28194" y="999744"/>
                </a:lnTo>
                <a:lnTo>
                  <a:pt x="25146" y="993647"/>
                </a:lnTo>
                <a:lnTo>
                  <a:pt x="16002" y="969263"/>
                </a:lnTo>
                <a:lnTo>
                  <a:pt x="15240" y="963168"/>
                </a:lnTo>
                <a:lnTo>
                  <a:pt x="13716" y="957072"/>
                </a:lnTo>
                <a:lnTo>
                  <a:pt x="12954" y="951738"/>
                </a:lnTo>
                <a:lnTo>
                  <a:pt x="12954" y="997267"/>
                </a:lnTo>
                <a:lnTo>
                  <a:pt x="13716" y="998982"/>
                </a:lnTo>
                <a:lnTo>
                  <a:pt x="17526" y="1005078"/>
                </a:lnTo>
                <a:lnTo>
                  <a:pt x="21336" y="1011936"/>
                </a:lnTo>
                <a:lnTo>
                  <a:pt x="28956" y="1024128"/>
                </a:lnTo>
                <a:lnTo>
                  <a:pt x="34290" y="1030986"/>
                </a:lnTo>
                <a:lnTo>
                  <a:pt x="38862" y="1037082"/>
                </a:lnTo>
                <a:lnTo>
                  <a:pt x="49530" y="1049274"/>
                </a:lnTo>
                <a:lnTo>
                  <a:pt x="55626" y="1055370"/>
                </a:lnTo>
                <a:lnTo>
                  <a:pt x="61722" y="1062228"/>
                </a:lnTo>
                <a:lnTo>
                  <a:pt x="74676" y="1074420"/>
                </a:lnTo>
                <a:lnTo>
                  <a:pt x="88392" y="1086612"/>
                </a:lnTo>
                <a:lnTo>
                  <a:pt x="103632" y="1098042"/>
                </a:lnTo>
                <a:lnTo>
                  <a:pt x="119634" y="1110234"/>
                </a:lnTo>
                <a:lnTo>
                  <a:pt x="153924" y="1133856"/>
                </a:lnTo>
                <a:lnTo>
                  <a:pt x="192024" y="1157478"/>
                </a:lnTo>
                <a:lnTo>
                  <a:pt x="231648" y="1180338"/>
                </a:lnTo>
                <a:lnTo>
                  <a:pt x="274320" y="1203960"/>
                </a:lnTo>
                <a:lnTo>
                  <a:pt x="318516" y="1226820"/>
                </a:lnTo>
                <a:lnTo>
                  <a:pt x="364998" y="1249680"/>
                </a:lnTo>
                <a:lnTo>
                  <a:pt x="368176" y="1251185"/>
                </a:lnTo>
                <a:lnTo>
                  <a:pt x="373634" y="1239814"/>
                </a:lnTo>
                <a:close/>
              </a:path>
              <a:path w="695959" h="1302385">
                <a:moveTo>
                  <a:pt x="384810" y="1301594"/>
                </a:moveTo>
                <a:lnTo>
                  <a:pt x="384810" y="1245108"/>
                </a:lnTo>
                <a:lnTo>
                  <a:pt x="379476" y="1256538"/>
                </a:lnTo>
                <a:lnTo>
                  <a:pt x="368176" y="1251185"/>
                </a:lnTo>
                <a:lnTo>
                  <a:pt x="343662" y="1302258"/>
                </a:lnTo>
                <a:lnTo>
                  <a:pt x="384810" y="1301594"/>
                </a:lnTo>
                <a:close/>
              </a:path>
              <a:path w="695959" h="1302385">
                <a:moveTo>
                  <a:pt x="384810" y="1245108"/>
                </a:moveTo>
                <a:lnTo>
                  <a:pt x="373634" y="1239814"/>
                </a:lnTo>
                <a:lnTo>
                  <a:pt x="368176" y="1251185"/>
                </a:lnTo>
                <a:lnTo>
                  <a:pt x="379476" y="1256538"/>
                </a:lnTo>
                <a:lnTo>
                  <a:pt x="384810" y="1245108"/>
                </a:lnTo>
                <a:close/>
              </a:path>
              <a:path w="695959" h="1302385">
                <a:moveTo>
                  <a:pt x="485394" y="1299972"/>
                </a:moveTo>
                <a:lnTo>
                  <a:pt x="398526" y="1187958"/>
                </a:lnTo>
                <a:lnTo>
                  <a:pt x="373634" y="1239814"/>
                </a:lnTo>
                <a:lnTo>
                  <a:pt x="384810" y="1245108"/>
                </a:lnTo>
                <a:lnTo>
                  <a:pt x="384810" y="1301594"/>
                </a:lnTo>
                <a:lnTo>
                  <a:pt x="485394" y="1299972"/>
                </a:lnTo>
                <a:close/>
              </a:path>
              <a:path w="695959" h="1302385">
                <a:moveTo>
                  <a:pt x="695706" y="405384"/>
                </a:moveTo>
                <a:lnTo>
                  <a:pt x="695706" y="390144"/>
                </a:lnTo>
                <a:lnTo>
                  <a:pt x="694944" y="383286"/>
                </a:lnTo>
                <a:lnTo>
                  <a:pt x="694182" y="375666"/>
                </a:lnTo>
                <a:lnTo>
                  <a:pt x="684276" y="331470"/>
                </a:lnTo>
                <a:lnTo>
                  <a:pt x="665226" y="287274"/>
                </a:lnTo>
                <a:lnTo>
                  <a:pt x="637794" y="243840"/>
                </a:lnTo>
                <a:lnTo>
                  <a:pt x="604266" y="201167"/>
                </a:lnTo>
                <a:lnTo>
                  <a:pt x="592074" y="186689"/>
                </a:lnTo>
                <a:lnTo>
                  <a:pt x="579120" y="172211"/>
                </a:lnTo>
                <a:lnTo>
                  <a:pt x="565404" y="157734"/>
                </a:lnTo>
                <a:lnTo>
                  <a:pt x="521970" y="114300"/>
                </a:lnTo>
                <a:lnTo>
                  <a:pt x="506730" y="100583"/>
                </a:lnTo>
                <a:lnTo>
                  <a:pt x="491490" y="86105"/>
                </a:lnTo>
                <a:lnTo>
                  <a:pt x="459486" y="57150"/>
                </a:lnTo>
                <a:lnTo>
                  <a:pt x="394716" y="0"/>
                </a:lnTo>
                <a:lnTo>
                  <a:pt x="386334" y="9906"/>
                </a:lnTo>
                <a:lnTo>
                  <a:pt x="419100" y="38100"/>
                </a:lnTo>
                <a:lnTo>
                  <a:pt x="498348" y="109728"/>
                </a:lnTo>
                <a:lnTo>
                  <a:pt x="512826" y="124205"/>
                </a:lnTo>
                <a:lnTo>
                  <a:pt x="528066" y="137922"/>
                </a:lnTo>
                <a:lnTo>
                  <a:pt x="542544" y="152400"/>
                </a:lnTo>
                <a:lnTo>
                  <a:pt x="569214" y="180594"/>
                </a:lnTo>
                <a:lnTo>
                  <a:pt x="594360" y="208788"/>
                </a:lnTo>
                <a:lnTo>
                  <a:pt x="606552" y="223265"/>
                </a:lnTo>
                <a:lnTo>
                  <a:pt x="617220" y="237744"/>
                </a:lnTo>
                <a:lnTo>
                  <a:pt x="627888" y="251460"/>
                </a:lnTo>
                <a:lnTo>
                  <a:pt x="637032" y="265938"/>
                </a:lnTo>
                <a:lnTo>
                  <a:pt x="646176" y="279654"/>
                </a:lnTo>
                <a:lnTo>
                  <a:pt x="653796" y="294132"/>
                </a:lnTo>
                <a:lnTo>
                  <a:pt x="661416" y="307848"/>
                </a:lnTo>
                <a:lnTo>
                  <a:pt x="667512" y="321564"/>
                </a:lnTo>
                <a:lnTo>
                  <a:pt x="672084" y="336042"/>
                </a:lnTo>
                <a:lnTo>
                  <a:pt x="676656" y="349758"/>
                </a:lnTo>
                <a:lnTo>
                  <a:pt x="679704" y="363474"/>
                </a:lnTo>
                <a:lnTo>
                  <a:pt x="681990" y="377190"/>
                </a:lnTo>
                <a:lnTo>
                  <a:pt x="682752" y="384048"/>
                </a:lnTo>
                <a:lnTo>
                  <a:pt x="682752" y="462915"/>
                </a:lnTo>
                <a:lnTo>
                  <a:pt x="685038" y="457200"/>
                </a:lnTo>
                <a:lnTo>
                  <a:pt x="689610" y="441959"/>
                </a:lnTo>
                <a:lnTo>
                  <a:pt x="691134" y="435102"/>
                </a:lnTo>
                <a:lnTo>
                  <a:pt x="694182" y="419862"/>
                </a:lnTo>
                <a:lnTo>
                  <a:pt x="694944" y="412242"/>
                </a:lnTo>
                <a:lnTo>
                  <a:pt x="695706" y="4053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28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3573" y="990092"/>
            <a:ext cx="84442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25" dirty="0"/>
              <a:t>DFF </a:t>
            </a:r>
            <a:r>
              <a:rPr sz="2800" spc="45" dirty="0"/>
              <a:t>(falling </a:t>
            </a:r>
            <a:r>
              <a:rPr sz="2800" spc="35" dirty="0"/>
              <a:t>edge) </a:t>
            </a:r>
            <a:r>
              <a:rPr sz="2800" spc="120" dirty="0"/>
              <a:t>built </a:t>
            </a:r>
            <a:r>
              <a:rPr sz="2800" spc="145" dirty="0"/>
              <a:t>out </a:t>
            </a:r>
            <a:r>
              <a:rPr sz="2800" spc="20" dirty="0"/>
              <a:t>of </a:t>
            </a:r>
            <a:r>
              <a:rPr sz="2800" spc="90" dirty="0"/>
              <a:t>two </a:t>
            </a:r>
            <a:r>
              <a:rPr sz="2800" spc="114" dirty="0"/>
              <a:t>D-type</a:t>
            </a:r>
            <a:r>
              <a:rPr sz="2800" spc="280" dirty="0"/>
              <a:t> </a:t>
            </a:r>
            <a:r>
              <a:rPr sz="2800" spc="155" dirty="0"/>
              <a:t>latches</a:t>
            </a:r>
            <a:endParaRPr sz="2800" dirty="0"/>
          </a:p>
        </p:txBody>
      </p:sp>
      <p:sp>
        <p:nvSpPr>
          <p:cNvPr id="5" name="object 5"/>
          <p:cNvSpPr/>
          <p:nvPr/>
        </p:nvSpPr>
        <p:spPr>
          <a:xfrm>
            <a:off x="2746895" y="2321051"/>
            <a:ext cx="857250" cy="1466850"/>
          </a:xfrm>
          <a:custGeom>
            <a:avLst/>
            <a:gdLst/>
            <a:ahLst/>
            <a:cxnLst/>
            <a:rect l="l" t="t" r="r" b="b"/>
            <a:pathLst>
              <a:path w="857250" h="1466850">
                <a:moveTo>
                  <a:pt x="857250" y="1466850"/>
                </a:moveTo>
                <a:lnTo>
                  <a:pt x="857250" y="0"/>
                </a:lnTo>
                <a:lnTo>
                  <a:pt x="0" y="0"/>
                </a:lnTo>
                <a:lnTo>
                  <a:pt x="0" y="1466850"/>
                </a:lnTo>
                <a:lnTo>
                  <a:pt x="9144" y="1466850"/>
                </a:lnTo>
                <a:lnTo>
                  <a:pt x="9143" y="19050"/>
                </a:lnTo>
                <a:lnTo>
                  <a:pt x="19050" y="9143"/>
                </a:lnTo>
                <a:lnTo>
                  <a:pt x="19050" y="19050"/>
                </a:lnTo>
                <a:lnTo>
                  <a:pt x="838200" y="19049"/>
                </a:lnTo>
                <a:lnTo>
                  <a:pt x="838200" y="9143"/>
                </a:lnTo>
                <a:lnTo>
                  <a:pt x="847344" y="19049"/>
                </a:lnTo>
                <a:lnTo>
                  <a:pt x="847344" y="1466850"/>
                </a:lnTo>
                <a:lnTo>
                  <a:pt x="857250" y="1466850"/>
                </a:lnTo>
                <a:close/>
              </a:path>
              <a:path w="857250" h="1466850">
                <a:moveTo>
                  <a:pt x="19050" y="19050"/>
                </a:moveTo>
                <a:lnTo>
                  <a:pt x="19050" y="9143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857250" h="1466850">
                <a:moveTo>
                  <a:pt x="19050" y="1447800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4" y="1447800"/>
                </a:lnTo>
                <a:lnTo>
                  <a:pt x="19050" y="1447800"/>
                </a:lnTo>
                <a:close/>
              </a:path>
              <a:path w="857250" h="1466850">
                <a:moveTo>
                  <a:pt x="847344" y="1447800"/>
                </a:moveTo>
                <a:lnTo>
                  <a:pt x="9144" y="1447800"/>
                </a:lnTo>
                <a:lnTo>
                  <a:pt x="19050" y="1456944"/>
                </a:lnTo>
                <a:lnTo>
                  <a:pt x="19050" y="1466850"/>
                </a:lnTo>
                <a:lnTo>
                  <a:pt x="838200" y="1466850"/>
                </a:lnTo>
                <a:lnTo>
                  <a:pt x="838200" y="1456944"/>
                </a:lnTo>
                <a:lnTo>
                  <a:pt x="847344" y="1447800"/>
                </a:lnTo>
                <a:close/>
              </a:path>
              <a:path w="857250" h="1466850">
                <a:moveTo>
                  <a:pt x="19050" y="1466850"/>
                </a:moveTo>
                <a:lnTo>
                  <a:pt x="19050" y="1456944"/>
                </a:lnTo>
                <a:lnTo>
                  <a:pt x="9144" y="1447800"/>
                </a:lnTo>
                <a:lnTo>
                  <a:pt x="9144" y="1466850"/>
                </a:lnTo>
                <a:lnTo>
                  <a:pt x="19050" y="1466850"/>
                </a:lnTo>
                <a:close/>
              </a:path>
              <a:path w="857250" h="1466850">
                <a:moveTo>
                  <a:pt x="847344" y="19049"/>
                </a:moveTo>
                <a:lnTo>
                  <a:pt x="838200" y="9143"/>
                </a:lnTo>
                <a:lnTo>
                  <a:pt x="838200" y="19049"/>
                </a:lnTo>
                <a:lnTo>
                  <a:pt x="847344" y="19049"/>
                </a:lnTo>
                <a:close/>
              </a:path>
              <a:path w="857250" h="1466850">
                <a:moveTo>
                  <a:pt x="847344" y="1447800"/>
                </a:moveTo>
                <a:lnTo>
                  <a:pt x="847344" y="19049"/>
                </a:lnTo>
                <a:lnTo>
                  <a:pt x="838200" y="19049"/>
                </a:lnTo>
                <a:lnTo>
                  <a:pt x="838200" y="1447800"/>
                </a:lnTo>
                <a:lnTo>
                  <a:pt x="847344" y="1447800"/>
                </a:lnTo>
                <a:close/>
              </a:path>
              <a:path w="857250" h="1466850">
                <a:moveTo>
                  <a:pt x="847344" y="1466850"/>
                </a:moveTo>
                <a:lnTo>
                  <a:pt x="847344" y="1447800"/>
                </a:lnTo>
                <a:lnTo>
                  <a:pt x="838200" y="1456944"/>
                </a:lnTo>
                <a:lnTo>
                  <a:pt x="838200" y="1466850"/>
                </a:lnTo>
                <a:lnTo>
                  <a:pt x="847344" y="1466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291854" y="2428747"/>
            <a:ext cx="26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Q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8839" y="3397377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594239" y="2711576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834767" y="3190747"/>
            <a:ext cx="745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2400" b="1" dirty="0">
                <a:latin typeface="Times New Roman"/>
                <a:cs typeface="Times New Roman"/>
              </a:rPr>
              <a:t>G	</a:t>
            </a:r>
            <a:r>
              <a:rPr sz="2400" b="1" spc="-5" dirty="0">
                <a:latin typeface="Times New Roman"/>
                <a:cs typeface="Times New Roman"/>
              </a:rPr>
              <a:t>Q’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94239" y="347357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6252083" y="2321051"/>
            <a:ext cx="857250" cy="1466850"/>
          </a:xfrm>
          <a:custGeom>
            <a:avLst/>
            <a:gdLst/>
            <a:ahLst/>
            <a:cxnLst/>
            <a:rect l="l" t="t" r="r" b="b"/>
            <a:pathLst>
              <a:path w="857250" h="1466850">
                <a:moveTo>
                  <a:pt x="857249" y="1466849"/>
                </a:moveTo>
                <a:lnTo>
                  <a:pt x="857249" y="0"/>
                </a:lnTo>
                <a:lnTo>
                  <a:pt x="0" y="0"/>
                </a:lnTo>
                <a:lnTo>
                  <a:pt x="0" y="1466849"/>
                </a:lnTo>
                <a:lnTo>
                  <a:pt x="9143" y="1466849"/>
                </a:lnTo>
                <a:lnTo>
                  <a:pt x="9143" y="19049"/>
                </a:lnTo>
                <a:lnTo>
                  <a:pt x="19050" y="9143"/>
                </a:lnTo>
                <a:lnTo>
                  <a:pt x="19050" y="19049"/>
                </a:lnTo>
                <a:lnTo>
                  <a:pt x="838212" y="19049"/>
                </a:lnTo>
                <a:lnTo>
                  <a:pt x="838212" y="9143"/>
                </a:lnTo>
                <a:lnTo>
                  <a:pt x="847343" y="19049"/>
                </a:lnTo>
                <a:lnTo>
                  <a:pt x="847343" y="1466849"/>
                </a:lnTo>
                <a:lnTo>
                  <a:pt x="857249" y="1466849"/>
                </a:lnTo>
                <a:close/>
              </a:path>
              <a:path w="857250" h="1466850">
                <a:moveTo>
                  <a:pt x="19050" y="19049"/>
                </a:moveTo>
                <a:lnTo>
                  <a:pt x="19050" y="9143"/>
                </a:lnTo>
                <a:lnTo>
                  <a:pt x="9143" y="19049"/>
                </a:lnTo>
                <a:lnTo>
                  <a:pt x="19050" y="19049"/>
                </a:lnTo>
                <a:close/>
              </a:path>
              <a:path w="857250" h="1466850">
                <a:moveTo>
                  <a:pt x="19050" y="1447799"/>
                </a:moveTo>
                <a:lnTo>
                  <a:pt x="19050" y="19049"/>
                </a:lnTo>
                <a:lnTo>
                  <a:pt x="9143" y="19049"/>
                </a:lnTo>
                <a:lnTo>
                  <a:pt x="9143" y="1447799"/>
                </a:lnTo>
                <a:lnTo>
                  <a:pt x="19050" y="1447799"/>
                </a:lnTo>
                <a:close/>
              </a:path>
              <a:path w="857250" h="1466850">
                <a:moveTo>
                  <a:pt x="847343" y="1447799"/>
                </a:moveTo>
                <a:lnTo>
                  <a:pt x="9143" y="1447799"/>
                </a:lnTo>
                <a:lnTo>
                  <a:pt x="19050" y="1456943"/>
                </a:lnTo>
                <a:lnTo>
                  <a:pt x="19050" y="1466849"/>
                </a:lnTo>
                <a:lnTo>
                  <a:pt x="838212" y="1466849"/>
                </a:lnTo>
                <a:lnTo>
                  <a:pt x="838212" y="1456943"/>
                </a:lnTo>
                <a:lnTo>
                  <a:pt x="847343" y="1447799"/>
                </a:lnTo>
                <a:close/>
              </a:path>
              <a:path w="857250" h="1466850">
                <a:moveTo>
                  <a:pt x="19050" y="1466849"/>
                </a:moveTo>
                <a:lnTo>
                  <a:pt x="19050" y="1456943"/>
                </a:lnTo>
                <a:lnTo>
                  <a:pt x="9143" y="1447799"/>
                </a:lnTo>
                <a:lnTo>
                  <a:pt x="9143" y="1466849"/>
                </a:lnTo>
                <a:lnTo>
                  <a:pt x="19050" y="1466849"/>
                </a:lnTo>
                <a:close/>
              </a:path>
              <a:path w="857250" h="1466850">
                <a:moveTo>
                  <a:pt x="847343" y="19049"/>
                </a:moveTo>
                <a:lnTo>
                  <a:pt x="838212" y="9143"/>
                </a:lnTo>
                <a:lnTo>
                  <a:pt x="838212" y="19049"/>
                </a:lnTo>
                <a:lnTo>
                  <a:pt x="847343" y="19049"/>
                </a:lnTo>
                <a:close/>
              </a:path>
              <a:path w="857250" h="1466850">
                <a:moveTo>
                  <a:pt x="847343" y="1447799"/>
                </a:moveTo>
                <a:lnTo>
                  <a:pt x="847343" y="19049"/>
                </a:lnTo>
                <a:lnTo>
                  <a:pt x="838212" y="19049"/>
                </a:lnTo>
                <a:lnTo>
                  <a:pt x="838212" y="1447799"/>
                </a:lnTo>
                <a:lnTo>
                  <a:pt x="847343" y="1447799"/>
                </a:lnTo>
                <a:close/>
              </a:path>
              <a:path w="857250" h="1466850">
                <a:moveTo>
                  <a:pt x="847343" y="1466849"/>
                </a:moveTo>
                <a:lnTo>
                  <a:pt x="847343" y="1447799"/>
                </a:lnTo>
                <a:lnTo>
                  <a:pt x="838212" y="1456943"/>
                </a:lnTo>
                <a:lnTo>
                  <a:pt x="838212" y="1466849"/>
                </a:lnTo>
                <a:lnTo>
                  <a:pt x="847343" y="14668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5804039" y="271157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804039" y="3397377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7099427" y="2711576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6339966" y="2428747"/>
            <a:ext cx="745490" cy="115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b="1" dirty="0">
                <a:latin typeface="Times New Roman"/>
                <a:cs typeface="Times New Roman"/>
              </a:rPr>
              <a:t>D	Q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93065" algn="l"/>
              </a:tabLst>
            </a:pPr>
            <a:r>
              <a:rPr sz="2400" b="1" dirty="0">
                <a:latin typeface="Times New Roman"/>
                <a:cs typeface="Times New Roman"/>
              </a:rPr>
              <a:t>G	</a:t>
            </a:r>
            <a:r>
              <a:rPr sz="2400" b="1" spc="-5" dirty="0">
                <a:latin typeface="Times New Roman"/>
                <a:cs typeface="Times New Roman"/>
              </a:rPr>
              <a:t>Q’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99427" y="347357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813695" y="4297679"/>
            <a:ext cx="826135" cy="618490"/>
          </a:xfrm>
          <a:custGeom>
            <a:avLst/>
            <a:gdLst/>
            <a:ahLst/>
            <a:cxnLst/>
            <a:rect l="l" t="t" r="r" b="b"/>
            <a:pathLst>
              <a:path w="826135" h="618489">
                <a:moveTo>
                  <a:pt x="826008" y="309371"/>
                </a:moveTo>
                <a:lnTo>
                  <a:pt x="0" y="0"/>
                </a:lnTo>
                <a:lnTo>
                  <a:pt x="0" y="617982"/>
                </a:lnTo>
                <a:lnTo>
                  <a:pt x="6096" y="615704"/>
                </a:lnTo>
                <a:lnTo>
                  <a:pt x="6096" y="22860"/>
                </a:lnTo>
                <a:lnTo>
                  <a:pt x="19049" y="13716"/>
                </a:lnTo>
                <a:lnTo>
                  <a:pt x="19049" y="27711"/>
                </a:lnTo>
                <a:lnTo>
                  <a:pt x="771112" y="309371"/>
                </a:lnTo>
                <a:lnTo>
                  <a:pt x="795528" y="300227"/>
                </a:lnTo>
                <a:lnTo>
                  <a:pt x="795528" y="320759"/>
                </a:lnTo>
                <a:lnTo>
                  <a:pt x="826008" y="309371"/>
                </a:lnTo>
                <a:close/>
              </a:path>
              <a:path w="826135" h="618489">
                <a:moveTo>
                  <a:pt x="19049" y="27711"/>
                </a:moveTo>
                <a:lnTo>
                  <a:pt x="19049" y="13716"/>
                </a:lnTo>
                <a:lnTo>
                  <a:pt x="6096" y="22860"/>
                </a:lnTo>
                <a:lnTo>
                  <a:pt x="19049" y="27711"/>
                </a:lnTo>
                <a:close/>
              </a:path>
              <a:path w="826135" h="618489">
                <a:moveTo>
                  <a:pt x="19049" y="591032"/>
                </a:moveTo>
                <a:lnTo>
                  <a:pt x="19049" y="27711"/>
                </a:lnTo>
                <a:lnTo>
                  <a:pt x="6096" y="22860"/>
                </a:lnTo>
                <a:lnTo>
                  <a:pt x="6096" y="595884"/>
                </a:lnTo>
                <a:lnTo>
                  <a:pt x="19049" y="591032"/>
                </a:lnTo>
                <a:close/>
              </a:path>
              <a:path w="826135" h="618489">
                <a:moveTo>
                  <a:pt x="795528" y="320759"/>
                </a:moveTo>
                <a:lnTo>
                  <a:pt x="795528" y="318515"/>
                </a:lnTo>
                <a:lnTo>
                  <a:pt x="771112" y="309371"/>
                </a:lnTo>
                <a:lnTo>
                  <a:pt x="6096" y="595884"/>
                </a:lnTo>
                <a:lnTo>
                  <a:pt x="19049" y="604265"/>
                </a:lnTo>
                <a:lnTo>
                  <a:pt x="19049" y="610864"/>
                </a:lnTo>
                <a:lnTo>
                  <a:pt x="795528" y="320759"/>
                </a:lnTo>
                <a:close/>
              </a:path>
              <a:path w="826135" h="618489">
                <a:moveTo>
                  <a:pt x="19049" y="610864"/>
                </a:moveTo>
                <a:lnTo>
                  <a:pt x="19049" y="604265"/>
                </a:lnTo>
                <a:lnTo>
                  <a:pt x="6096" y="595884"/>
                </a:lnTo>
                <a:lnTo>
                  <a:pt x="6096" y="615704"/>
                </a:lnTo>
                <a:lnTo>
                  <a:pt x="19049" y="610864"/>
                </a:lnTo>
                <a:close/>
              </a:path>
              <a:path w="826135" h="618489">
                <a:moveTo>
                  <a:pt x="795528" y="318515"/>
                </a:moveTo>
                <a:lnTo>
                  <a:pt x="795528" y="300227"/>
                </a:lnTo>
                <a:lnTo>
                  <a:pt x="771112" y="309371"/>
                </a:lnTo>
                <a:lnTo>
                  <a:pt x="795528" y="318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618367" y="4545329"/>
            <a:ext cx="122682" cy="120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4737239" y="4616577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899039" y="2711576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5804420" y="3396996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613039" y="4616577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7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2299220" y="3396996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832495" y="2092451"/>
            <a:ext cx="5810250" cy="2762250"/>
          </a:xfrm>
          <a:custGeom>
            <a:avLst/>
            <a:gdLst/>
            <a:ahLst/>
            <a:cxnLst/>
            <a:rect l="l" t="t" r="r" b="b"/>
            <a:pathLst>
              <a:path w="5810250" h="2762250">
                <a:moveTo>
                  <a:pt x="19050" y="2752344"/>
                </a:moveTo>
                <a:lnTo>
                  <a:pt x="19050" y="2676144"/>
                </a:lnTo>
                <a:lnTo>
                  <a:pt x="0" y="2676144"/>
                </a:lnTo>
                <a:lnTo>
                  <a:pt x="0" y="2752344"/>
                </a:lnTo>
                <a:lnTo>
                  <a:pt x="19050" y="2752344"/>
                </a:lnTo>
                <a:close/>
              </a:path>
              <a:path w="5810250" h="2762250">
                <a:moveTo>
                  <a:pt x="19050" y="2618994"/>
                </a:moveTo>
                <a:lnTo>
                  <a:pt x="19050" y="2542794"/>
                </a:lnTo>
                <a:lnTo>
                  <a:pt x="0" y="2542794"/>
                </a:lnTo>
                <a:lnTo>
                  <a:pt x="0" y="2618994"/>
                </a:lnTo>
                <a:lnTo>
                  <a:pt x="19050" y="2618994"/>
                </a:lnTo>
                <a:close/>
              </a:path>
              <a:path w="5810250" h="2762250">
                <a:moveTo>
                  <a:pt x="19050" y="2485644"/>
                </a:moveTo>
                <a:lnTo>
                  <a:pt x="19050" y="2409444"/>
                </a:lnTo>
                <a:lnTo>
                  <a:pt x="0" y="2409444"/>
                </a:lnTo>
                <a:lnTo>
                  <a:pt x="0" y="2485644"/>
                </a:lnTo>
                <a:lnTo>
                  <a:pt x="19050" y="2485644"/>
                </a:lnTo>
                <a:close/>
              </a:path>
              <a:path w="5810250" h="2762250">
                <a:moveTo>
                  <a:pt x="19050" y="2352294"/>
                </a:moveTo>
                <a:lnTo>
                  <a:pt x="19050" y="2276094"/>
                </a:lnTo>
                <a:lnTo>
                  <a:pt x="0" y="2276094"/>
                </a:lnTo>
                <a:lnTo>
                  <a:pt x="0" y="2352294"/>
                </a:lnTo>
                <a:lnTo>
                  <a:pt x="19050" y="2352294"/>
                </a:lnTo>
                <a:close/>
              </a:path>
              <a:path w="5810250" h="2762250">
                <a:moveTo>
                  <a:pt x="19050" y="2218944"/>
                </a:moveTo>
                <a:lnTo>
                  <a:pt x="19050" y="2142744"/>
                </a:lnTo>
                <a:lnTo>
                  <a:pt x="0" y="2142744"/>
                </a:lnTo>
                <a:lnTo>
                  <a:pt x="0" y="2218944"/>
                </a:lnTo>
                <a:lnTo>
                  <a:pt x="19050" y="2218944"/>
                </a:lnTo>
                <a:close/>
              </a:path>
              <a:path w="5810250" h="2762250">
                <a:moveTo>
                  <a:pt x="19050" y="2085594"/>
                </a:moveTo>
                <a:lnTo>
                  <a:pt x="19050" y="2009394"/>
                </a:lnTo>
                <a:lnTo>
                  <a:pt x="0" y="2009394"/>
                </a:lnTo>
                <a:lnTo>
                  <a:pt x="0" y="2085594"/>
                </a:lnTo>
                <a:lnTo>
                  <a:pt x="19050" y="2085594"/>
                </a:lnTo>
                <a:close/>
              </a:path>
              <a:path w="5810250" h="2762250">
                <a:moveTo>
                  <a:pt x="19050" y="1952244"/>
                </a:moveTo>
                <a:lnTo>
                  <a:pt x="19050" y="1876044"/>
                </a:lnTo>
                <a:lnTo>
                  <a:pt x="0" y="1876044"/>
                </a:lnTo>
                <a:lnTo>
                  <a:pt x="0" y="1952244"/>
                </a:lnTo>
                <a:lnTo>
                  <a:pt x="19050" y="1952244"/>
                </a:lnTo>
                <a:close/>
              </a:path>
              <a:path w="5810250" h="2762250">
                <a:moveTo>
                  <a:pt x="19050" y="1818894"/>
                </a:moveTo>
                <a:lnTo>
                  <a:pt x="19050" y="1742694"/>
                </a:lnTo>
                <a:lnTo>
                  <a:pt x="0" y="1742694"/>
                </a:lnTo>
                <a:lnTo>
                  <a:pt x="0" y="1818894"/>
                </a:lnTo>
                <a:lnTo>
                  <a:pt x="19050" y="1818894"/>
                </a:lnTo>
                <a:close/>
              </a:path>
              <a:path w="5810250" h="2762250">
                <a:moveTo>
                  <a:pt x="19050" y="1685544"/>
                </a:moveTo>
                <a:lnTo>
                  <a:pt x="19050" y="1609344"/>
                </a:lnTo>
                <a:lnTo>
                  <a:pt x="0" y="1609344"/>
                </a:lnTo>
                <a:lnTo>
                  <a:pt x="0" y="1685544"/>
                </a:lnTo>
                <a:lnTo>
                  <a:pt x="19050" y="1685544"/>
                </a:lnTo>
                <a:close/>
              </a:path>
              <a:path w="5810250" h="2762250">
                <a:moveTo>
                  <a:pt x="19050" y="1552194"/>
                </a:moveTo>
                <a:lnTo>
                  <a:pt x="19050" y="1475994"/>
                </a:lnTo>
                <a:lnTo>
                  <a:pt x="0" y="1475994"/>
                </a:lnTo>
                <a:lnTo>
                  <a:pt x="0" y="1552194"/>
                </a:lnTo>
                <a:lnTo>
                  <a:pt x="19050" y="1552194"/>
                </a:lnTo>
                <a:close/>
              </a:path>
              <a:path w="5810250" h="2762250">
                <a:moveTo>
                  <a:pt x="19050" y="1418844"/>
                </a:moveTo>
                <a:lnTo>
                  <a:pt x="19050" y="1342644"/>
                </a:lnTo>
                <a:lnTo>
                  <a:pt x="0" y="1342644"/>
                </a:lnTo>
                <a:lnTo>
                  <a:pt x="0" y="1418844"/>
                </a:lnTo>
                <a:lnTo>
                  <a:pt x="19050" y="1418844"/>
                </a:lnTo>
                <a:close/>
              </a:path>
              <a:path w="5810250" h="2762250">
                <a:moveTo>
                  <a:pt x="19050" y="1285494"/>
                </a:moveTo>
                <a:lnTo>
                  <a:pt x="19050" y="1209294"/>
                </a:lnTo>
                <a:lnTo>
                  <a:pt x="0" y="1209294"/>
                </a:lnTo>
                <a:lnTo>
                  <a:pt x="0" y="1285494"/>
                </a:lnTo>
                <a:lnTo>
                  <a:pt x="19050" y="1285494"/>
                </a:lnTo>
                <a:close/>
              </a:path>
              <a:path w="5810250" h="2762250">
                <a:moveTo>
                  <a:pt x="19050" y="1152144"/>
                </a:moveTo>
                <a:lnTo>
                  <a:pt x="19050" y="1075944"/>
                </a:lnTo>
                <a:lnTo>
                  <a:pt x="0" y="1075944"/>
                </a:lnTo>
                <a:lnTo>
                  <a:pt x="0" y="1152144"/>
                </a:lnTo>
                <a:lnTo>
                  <a:pt x="19050" y="1152144"/>
                </a:lnTo>
                <a:close/>
              </a:path>
              <a:path w="5810250" h="2762250">
                <a:moveTo>
                  <a:pt x="19050" y="1018794"/>
                </a:moveTo>
                <a:lnTo>
                  <a:pt x="19050" y="942594"/>
                </a:lnTo>
                <a:lnTo>
                  <a:pt x="0" y="942594"/>
                </a:lnTo>
                <a:lnTo>
                  <a:pt x="0" y="1018794"/>
                </a:lnTo>
                <a:lnTo>
                  <a:pt x="19050" y="1018794"/>
                </a:lnTo>
                <a:close/>
              </a:path>
              <a:path w="5810250" h="2762250">
                <a:moveTo>
                  <a:pt x="19050" y="885444"/>
                </a:moveTo>
                <a:lnTo>
                  <a:pt x="19050" y="809244"/>
                </a:lnTo>
                <a:lnTo>
                  <a:pt x="0" y="809244"/>
                </a:lnTo>
                <a:lnTo>
                  <a:pt x="0" y="885444"/>
                </a:lnTo>
                <a:lnTo>
                  <a:pt x="19050" y="885444"/>
                </a:lnTo>
                <a:close/>
              </a:path>
              <a:path w="5810250" h="2762250">
                <a:moveTo>
                  <a:pt x="19050" y="752094"/>
                </a:moveTo>
                <a:lnTo>
                  <a:pt x="19050" y="675894"/>
                </a:lnTo>
                <a:lnTo>
                  <a:pt x="0" y="675894"/>
                </a:lnTo>
                <a:lnTo>
                  <a:pt x="0" y="752094"/>
                </a:lnTo>
                <a:lnTo>
                  <a:pt x="19050" y="752094"/>
                </a:lnTo>
                <a:close/>
              </a:path>
              <a:path w="5810250" h="2762250">
                <a:moveTo>
                  <a:pt x="19050" y="618744"/>
                </a:moveTo>
                <a:lnTo>
                  <a:pt x="19050" y="542544"/>
                </a:lnTo>
                <a:lnTo>
                  <a:pt x="0" y="542544"/>
                </a:lnTo>
                <a:lnTo>
                  <a:pt x="0" y="618744"/>
                </a:lnTo>
                <a:lnTo>
                  <a:pt x="19050" y="618744"/>
                </a:lnTo>
                <a:close/>
              </a:path>
              <a:path w="5810250" h="2762250">
                <a:moveTo>
                  <a:pt x="19050" y="485394"/>
                </a:moveTo>
                <a:lnTo>
                  <a:pt x="19050" y="409194"/>
                </a:lnTo>
                <a:lnTo>
                  <a:pt x="0" y="409194"/>
                </a:lnTo>
                <a:lnTo>
                  <a:pt x="0" y="485394"/>
                </a:lnTo>
                <a:lnTo>
                  <a:pt x="19050" y="485394"/>
                </a:lnTo>
                <a:close/>
              </a:path>
              <a:path w="5810250" h="2762250">
                <a:moveTo>
                  <a:pt x="19050" y="352044"/>
                </a:moveTo>
                <a:lnTo>
                  <a:pt x="19050" y="275844"/>
                </a:lnTo>
                <a:lnTo>
                  <a:pt x="0" y="275844"/>
                </a:lnTo>
                <a:lnTo>
                  <a:pt x="0" y="352044"/>
                </a:lnTo>
                <a:lnTo>
                  <a:pt x="19050" y="352044"/>
                </a:lnTo>
                <a:close/>
              </a:path>
              <a:path w="5810250" h="2762250">
                <a:moveTo>
                  <a:pt x="19050" y="218694"/>
                </a:moveTo>
                <a:lnTo>
                  <a:pt x="19050" y="142494"/>
                </a:lnTo>
                <a:lnTo>
                  <a:pt x="0" y="142494"/>
                </a:lnTo>
                <a:lnTo>
                  <a:pt x="0" y="218694"/>
                </a:lnTo>
                <a:lnTo>
                  <a:pt x="19050" y="218694"/>
                </a:lnTo>
                <a:close/>
              </a:path>
              <a:path w="5810250" h="2762250">
                <a:moveTo>
                  <a:pt x="19050" y="85343"/>
                </a:moveTo>
                <a:lnTo>
                  <a:pt x="19050" y="9143"/>
                </a:lnTo>
                <a:lnTo>
                  <a:pt x="0" y="9143"/>
                </a:lnTo>
                <a:lnTo>
                  <a:pt x="0" y="85343"/>
                </a:lnTo>
                <a:lnTo>
                  <a:pt x="19050" y="85343"/>
                </a:lnTo>
                <a:close/>
              </a:path>
              <a:path w="5810250" h="2762250">
                <a:moveTo>
                  <a:pt x="142494" y="19050"/>
                </a:moveTo>
                <a:lnTo>
                  <a:pt x="142494" y="0"/>
                </a:lnTo>
                <a:lnTo>
                  <a:pt x="66293" y="0"/>
                </a:lnTo>
                <a:lnTo>
                  <a:pt x="66293" y="19050"/>
                </a:lnTo>
                <a:lnTo>
                  <a:pt x="142494" y="19050"/>
                </a:lnTo>
                <a:close/>
              </a:path>
              <a:path w="5810250" h="2762250">
                <a:moveTo>
                  <a:pt x="275844" y="19050"/>
                </a:moveTo>
                <a:lnTo>
                  <a:pt x="275844" y="0"/>
                </a:lnTo>
                <a:lnTo>
                  <a:pt x="199644" y="0"/>
                </a:lnTo>
                <a:lnTo>
                  <a:pt x="199644" y="19050"/>
                </a:lnTo>
                <a:lnTo>
                  <a:pt x="275844" y="19050"/>
                </a:lnTo>
                <a:close/>
              </a:path>
              <a:path w="5810250" h="2762250">
                <a:moveTo>
                  <a:pt x="409194" y="19050"/>
                </a:moveTo>
                <a:lnTo>
                  <a:pt x="409194" y="0"/>
                </a:lnTo>
                <a:lnTo>
                  <a:pt x="332994" y="0"/>
                </a:lnTo>
                <a:lnTo>
                  <a:pt x="332994" y="19050"/>
                </a:lnTo>
                <a:lnTo>
                  <a:pt x="409194" y="19050"/>
                </a:lnTo>
                <a:close/>
              </a:path>
              <a:path w="5810250" h="2762250">
                <a:moveTo>
                  <a:pt x="542544" y="19050"/>
                </a:moveTo>
                <a:lnTo>
                  <a:pt x="542544" y="0"/>
                </a:lnTo>
                <a:lnTo>
                  <a:pt x="466344" y="0"/>
                </a:lnTo>
                <a:lnTo>
                  <a:pt x="466344" y="19050"/>
                </a:lnTo>
                <a:lnTo>
                  <a:pt x="542544" y="19050"/>
                </a:lnTo>
                <a:close/>
              </a:path>
              <a:path w="5810250" h="2762250">
                <a:moveTo>
                  <a:pt x="675894" y="19050"/>
                </a:moveTo>
                <a:lnTo>
                  <a:pt x="675894" y="0"/>
                </a:lnTo>
                <a:lnTo>
                  <a:pt x="599694" y="0"/>
                </a:lnTo>
                <a:lnTo>
                  <a:pt x="599694" y="19050"/>
                </a:lnTo>
                <a:lnTo>
                  <a:pt x="675894" y="19050"/>
                </a:lnTo>
                <a:close/>
              </a:path>
              <a:path w="5810250" h="2762250">
                <a:moveTo>
                  <a:pt x="809244" y="19050"/>
                </a:moveTo>
                <a:lnTo>
                  <a:pt x="809244" y="0"/>
                </a:lnTo>
                <a:lnTo>
                  <a:pt x="733044" y="0"/>
                </a:lnTo>
                <a:lnTo>
                  <a:pt x="733044" y="19050"/>
                </a:lnTo>
                <a:lnTo>
                  <a:pt x="809244" y="19050"/>
                </a:lnTo>
                <a:close/>
              </a:path>
              <a:path w="5810250" h="2762250">
                <a:moveTo>
                  <a:pt x="942594" y="19050"/>
                </a:moveTo>
                <a:lnTo>
                  <a:pt x="942594" y="0"/>
                </a:lnTo>
                <a:lnTo>
                  <a:pt x="866394" y="0"/>
                </a:lnTo>
                <a:lnTo>
                  <a:pt x="866394" y="19050"/>
                </a:lnTo>
                <a:lnTo>
                  <a:pt x="942594" y="19050"/>
                </a:lnTo>
                <a:close/>
              </a:path>
              <a:path w="5810250" h="2762250">
                <a:moveTo>
                  <a:pt x="1075944" y="19050"/>
                </a:moveTo>
                <a:lnTo>
                  <a:pt x="1075944" y="0"/>
                </a:lnTo>
                <a:lnTo>
                  <a:pt x="999744" y="0"/>
                </a:lnTo>
                <a:lnTo>
                  <a:pt x="999744" y="19050"/>
                </a:lnTo>
                <a:lnTo>
                  <a:pt x="1075944" y="19050"/>
                </a:lnTo>
                <a:close/>
              </a:path>
              <a:path w="5810250" h="2762250">
                <a:moveTo>
                  <a:pt x="1209294" y="19049"/>
                </a:moveTo>
                <a:lnTo>
                  <a:pt x="1209294" y="0"/>
                </a:lnTo>
                <a:lnTo>
                  <a:pt x="1133094" y="0"/>
                </a:lnTo>
                <a:lnTo>
                  <a:pt x="1133094" y="19049"/>
                </a:lnTo>
                <a:lnTo>
                  <a:pt x="1209294" y="19049"/>
                </a:lnTo>
                <a:close/>
              </a:path>
              <a:path w="5810250" h="2762250">
                <a:moveTo>
                  <a:pt x="1342644" y="19049"/>
                </a:moveTo>
                <a:lnTo>
                  <a:pt x="1342644" y="0"/>
                </a:lnTo>
                <a:lnTo>
                  <a:pt x="1266444" y="0"/>
                </a:lnTo>
                <a:lnTo>
                  <a:pt x="1266444" y="19049"/>
                </a:lnTo>
                <a:lnTo>
                  <a:pt x="1342644" y="19049"/>
                </a:lnTo>
                <a:close/>
              </a:path>
              <a:path w="5810250" h="2762250">
                <a:moveTo>
                  <a:pt x="1475993" y="19049"/>
                </a:moveTo>
                <a:lnTo>
                  <a:pt x="1475993" y="0"/>
                </a:lnTo>
                <a:lnTo>
                  <a:pt x="1399794" y="0"/>
                </a:lnTo>
                <a:lnTo>
                  <a:pt x="1399794" y="19049"/>
                </a:lnTo>
                <a:lnTo>
                  <a:pt x="1475993" y="19049"/>
                </a:lnTo>
                <a:close/>
              </a:path>
              <a:path w="5810250" h="2762250">
                <a:moveTo>
                  <a:pt x="1609344" y="19049"/>
                </a:moveTo>
                <a:lnTo>
                  <a:pt x="1609344" y="0"/>
                </a:lnTo>
                <a:lnTo>
                  <a:pt x="1533144" y="0"/>
                </a:lnTo>
                <a:lnTo>
                  <a:pt x="1533144" y="19049"/>
                </a:lnTo>
                <a:lnTo>
                  <a:pt x="1609344" y="19049"/>
                </a:lnTo>
                <a:close/>
              </a:path>
              <a:path w="5810250" h="2762250">
                <a:moveTo>
                  <a:pt x="1742694" y="19049"/>
                </a:moveTo>
                <a:lnTo>
                  <a:pt x="1742694" y="0"/>
                </a:lnTo>
                <a:lnTo>
                  <a:pt x="1666494" y="0"/>
                </a:lnTo>
                <a:lnTo>
                  <a:pt x="1666494" y="19049"/>
                </a:lnTo>
                <a:lnTo>
                  <a:pt x="1742694" y="19049"/>
                </a:lnTo>
                <a:close/>
              </a:path>
              <a:path w="5810250" h="2762250">
                <a:moveTo>
                  <a:pt x="1876044" y="19049"/>
                </a:moveTo>
                <a:lnTo>
                  <a:pt x="1876044" y="0"/>
                </a:lnTo>
                <a:lnTo>
                  <a:pt x="1799844" y="0"/>
                </a:lnTo>
                <a:lnTo>
                  <a:pt x="1799844" y="19049"/>
                </a:lnTo>
                <a:lnTo>
                  <a:pt x="1876044" y="19049"/>
                </a:lnTo>
                <a:close/>
              </a:path>
              <a:path w="5810250" h="2762250">
                <a:moveTo>
                  <a:pt x="2009394" y="19049"/>
                </a:moveTo>
                <a:lnTo>
                  <a:pt x="2009394" y="0"/>
                </a:lnTo>
                <a:lnTo>
                  <a:pt x="1933194" y="0"/>
                </a:lnTo>
                <a:lnTo>
                  <a:pt x="1933194" y="19049"/>
                </a:lnTo>
                <a:lnTo>
                  <a:pt x="2009394" y="19049"/>
                </a:lnTo>
                <a:close/>
              </a:path>
              <a:path w="5810250" h="2762250">
                <a:moveTo>
                  <a:pt x="2142744" y="19049"/>
                </a:moveTo>
                <a:lnTo>
                  <a:pt x="2142744" y="0"/>
                </a:lnTo>
                <a:lnTo>
                  <a:pt x="2066544" y="0"/>
                </a:lnTo>
                <a:lnTo>
                  <a:pt x="2066544" y="19049"/>
                </a:lnTo>
                <a:lnTo>
                  <a:pt x="2142744" y="19049"/>
                </a:lnTo>
                <a:close/>
              </a:path>
              <a:path w="5810250" h="2762250">
                <a:moveTo>
                  <a:pt x="2276094" y="19049"/>
                </a:moveTo>
                <a:lnTo>
                  <a:pt x="2276094" y="0"/>
                </a:lnTo>
                <a:lnTo>
                  <a:pt x="2199894" y="0"/>
                </a:lnTo>
                <a:lnTo>
                  <a:pt x="2199894" y="19049"/>
                </a:lnTo>
                <a:lnTo>
                  <a:pt x="2276094" y="19049"/>
                </a:lnTo>
                <a:close/>
              </a:path>
              <a:path w="5810250" h="2762250">
                <a:moveTo>
                  <a:pt x="2409444" y="19049"/>
                </a:moveTo>
                <a:lnTo>
                  <a:pt x="2409444" y="0"/>
                </a:lnTo>
                <a:lnTo>
                  <a:pt x="2333244" y="0"/>
                </a:lnTo>
                <a:lnTo>
                  <a:pt x="2333244" y="19049"/>
                </a:lnTo>
                <a:lnTo>
                  <a:pt x="2409444" y="19049"/>
                </a:lnTo>
                <a:close/>
              </a:path>
              <a:path w="5810250" h="2762250">
                <a:moveTo>
                  <a:pt x="2542794" y="19049"/>
                </a:moveTo>
                <a:lnTo>
                  <a:pt x="2542794" y="0"/>
                </a:lnTo>
                <a:lnTo>
                  <a:pt x="2466594" y="0"/>
                </a:lnTo>
                <a:lnTo>
                  <a:pt x="2466594" y="19049"/>
                </a:lnTo>
                <a:lnTo>
                  <a:pt x="2542794" y="19049"/>
                </a:lnTo>
                <a:close/>
              </a:path>
              <a:path w="5810250" h="2762250">
                <a:moveTo>
                  <a:pt x="2676144" y="19049"/>
                </a:moveTo>
                <a:lnTo>
                  <a:pt x="2676144" y="0"/>
                </a:lnTo>
                <a:lnTo>
                  <a:pt x="2599944" y="0"/>
                </a:lnTo>
                <a:lnTo>
                  <a:pt x="2599944" y="19049"/>
                </a:lnTo>
                <a:lnTo>
                  <a:pt x="2676144" y="19049"/>
                </a:lnTo>
                <a:close/>
              </a:path>
              <a:path w="5810250" h="2762250">
                <a:moveTo>
                  <a:pt x="2809494" y="19049"/>
                </a:moveTo>
                <a:lnTo>
                  <a:pt x="2809494" y="0"/>
                </a:lnTo>
                <a:lnTo>
                  <a:pt x="2733294" y="0"/>
                </a:lnTo>
                <a:lnTo>
                  <a:pt x="2733294" y="19049"/>
                </a:lnTo>
                <a:lnTo>
                  <a:pt x="2809494" y="19049"/>
                </a:lnTo>
                <a:close/>
              </a:path>
              <a:path w="5810250" h="2762250">
                <a:moveTo>
                  <a:pt x="2942844" y="19049"/>
                </a:moveTo>
                <a:lnTo>
                  <a:pt x="2942844" y="0"/>
                </a:lnTo>
                <a:lnTo>
                  <a:pt x="2866644" y="0"/>
                </a:lnTo>
                <a:lnTo>
                  <a:pt x="2866644" y="19049"/>
                </a:lnTo>
                <a:lnTo>
                  <a:pt x="2942844" y="19049"/>
                </a:lnTo>
                <a:close/>
              </a:path>
              <a:path w="5810250" h="2762250">
                <a:moveTo>
                  <a:pt x="3076194" y="19049"/>
                </a:moveTo>
                <a:lnTo>
                  <a:pt x="3076194" y="0"/>
                </a:lnTo>
                <a:lnTo>
                  <a:pt x="2999994" y="0"/>
                </a:lnTo>
                <a:lnTo>
                  <a:pt x="2999994" y="19049"/>
                </a:lnTo>
                <a:lnTo>
                  <a:pt x="3076194" y="19049"/>
                </a:lnTo>
                <a:close/>
              </a:path>
              <a:path w="5810250" h="2762250">
                <a:moveTo>
                  <a:pt x="3209544" y="19049"/>
                </a:moveTo>
                <a:lnTo>
                  <a:pt x="3209544" y="0"/>
                </a:lnTo>
                <a:lnTo>
                  <a:pt x="3133344" y="0"/>
                </a:lnTo>
                <a:lnTo>
                  <a:pt x="3133344" y="19049"/>
                </a:lnTo>
                <a:lnTo>
                  <a:pt x="3209544" y="19049"/>
                </a:lnTo>
                <a:close/>
              </a:path>
              <a:path w="5810250" h="2762250">
                <a:moveTo>
                  <a:pt x="3342894" y="19049"/>
                </a:moveTo>
                <a:lnTo>
                  <a:pt x="3342894" y="0"/>
                </a:lnTo>
                <a:lnTo>
                  <a:pt x="3266694" y="0"/>
                </a:lnTo>
                <a:lnTo>
                  <a:pt x="3266694" y="19049"/>
                </a:lnTo>
                <a:lnTo>
                  <a:pt x="3342894" y="19049"/>
                </a:lnTo>
                <a:close/>
              </a:path>
              <a:path w="5810250" h="2762250">
                <a:moveTo>
                  <a:pt x="3476244" y="19049"/>
                </a:moveTo>
                <a:lnTo>
                  <a:pt x="3476244" y="0"/>
                </a:lnTo>
                <a:lnTo>
                  <a:pt x="3400044" y="0"/>
                </a:lnTo>
                <a:lnTo>
                  <a:pt x="3400044" y="19049"/>
                </a:lnTo>
                <a:lnTo>
                  <a:pt x="3476244" y="19049"/>
                </a:lnTo>
                <a:close/>
              </a:path>
              <a:path w="5810250" h="2762250">
                <a:moveTo>
                  <a:pt x="3609594" y="19049"/>
                </a:moveTo>
                <a:lnTo>
                  <a:pt x="3609594" y="0"/>
                </a:lnTo>
                <a:lnTo>
                  <a:pt x="3533394" y="0"/>
                </a:lnTo>
                <a:lnTo>
                  <a:pt x="3533394" y="19049"/>
                </a:lnTo>
                <a:lnTo>
                  <a:pt x="3609594" y="19049"/>
                </a:lnTo>
                <a:close/>
              </a:path>
              <a:path w="5810250" h="2762250">
                <a:moveTo>
                  <a:pt x="3742944" y="19049"/>
                </a:moveTo>
                <a:lnTo>
                  <a:pt x="3742944" y="0"/>
                </a:lnTo>
                <a:lnTo>
                  <a:pt x="3666744" y="0"/>
                </a:lnTo>
                <a:lnTo>
                  <a:pt x="3666744" y="19049"/>
                </a:lnTo>
                <a:lnTo>
                  <a:pt x="3742944" y="19049"/>
                </a:lnTo>
                <a:close/>
              </a:path>
              <a:path w="5810250" h="2762250">
                <a:moveTo>
                  <a:pt x="3876294" y="19049"/>
                </a:moveTo>
                <a:lnTo>
                  <a:pt x="3876294" y="0"/>
                </a:lnTo>
                <a:lnTo>
                  <a:pt x="3800094" y="0"/>
                </a:lnTo>
                <a:lnTo>
                  <a:pt x="3800094" y="19049"/>
                </a:lnTo>
                <a:lnTo>
                  <a:pt x="3876294" y="19049"/>
                </a:lnTo>
                <a:close/>
              </a:path>
              <a:path w="5810250" h="2762250">
                <a:moveTo>
                  <a:pt x="4009644" y="19049"/>
                </a:moveTo>
                <a:lnTo>
                  <a:pt x="4009644" y="0"/>
                </a:lnTo>
                <a:lnTo>
                  <a:pt x="3933444" y="0"/>
                </a:lnTo>
                <a:lnTo>
                  <a:pt x="3933444" y="19049"/>
                </a:lnTo>
                <a:lnTo>
                  <a:pt x="4009644" y="19049"/>
                </a:lnTo>
                <a:close/>
              </a:path>
              <a:path w="5810250" h="2762250">
                <a:moveTo>
                  <a:pt x="4142994" y="19049"/>
                </a:moveTo>
                <a:lnTo>
                  <a:pt x="4142994" y="0"/>
                </a:lnTo>
                <a:lnTo>
                  <a:pt x="4066794" y="0"/>
                </a:lnTo>
                <a:lnTo>
                  <a:pt x="4066794" y="19049"/>
                </a:lnTo>
                <a:lnTo>
                  <a:pt x="4142994" y="19049"/>
                </a:lnTo>
                <a:close/>
              </a:path>
              <a:path w="5810250" h="2762250">
                <a:moveTo>
                  <a:pt x="4276344" y="19049"/>
                </a:moveTo>
                <a:lnTo>
                  <a:pt x="4276344" y="0"/>
                </a:lnTo>
                <a:lnTo>
                  <a:pt x="4200144" y="0"/>
                </a:lnTo>
                <a:lnTo>
                  <a:pt x="4200144" y="19049"/>
                </a:lnTo>
                <a:lnTo>
                  <a:pt x="4276344" y="19049"/>
                </a:lnTo>
                <a:close/>
              </a:path>
              <a:path w="5810250" h="2762250">
                <a:moveTo>
                  <a:pt x="4409694" y="19049"/>
                </a:moveTo>
                <a:lnTo>
                  <a:pt x="4409694" y="0"/>
                </a:lnTo>
                <a:lnTo>
                  <a:pt x="4333494" y="0"/>
                </a:lnTo>
                <a:lnTo>
                  <a:pt x="4333494" y="19049"/>
                </a:lnTo>
                <a:lnTo>
                  <a:pt x="4409694" y="19049"/>
                </a:lnTo>
                <a:close/>
              </a:path>
              <a:path w="5810250" h="2762250">
                <a:moveTo>
                  <a:pt x="4543031" y="19049"/>
                </a:moveTo>
                <a:lnTo>
                  <a:pt x="4543031" y="0"/>
                </a:lnTo>
                <a:lnTo>
                  <a:pt x="4466831" y="0"/>
                </a:lnTo>
                <a:lnTo>
                  <a:pt x="4466831" y="19049"/>
                </a:lnTo>
                <a:lnTo>
                  <a:pt x="4543031" y="19049"/>
                </a:lnTo>
                <a:close/>
              </a:path>
              <a:path w="5810250" h="2762250">
                <a:moveTo>
                  <a:pt x="4676381" y="19049"/>
                </a:moveTo>
                <a:lnTo>
                  <a:pt x="4676381" y="0"/>
                </a:lnTo>
                <a:lnTo>
                  <a:pt x="4600181" y="0"/>
                </a:lnTo>
                <a:lnTo>
                  <a:pt x="4600181" y="19049"/>
                </a:lnTo>
                <a:lnTo>
                  <a:pt x="4676381" y="19049"/>
                </a:lnTo>
                <a:close/>
              </a:path>
              <a:path w="5810250" h="2762250">
                <a:moveTo>
                  <a:pt x="4809731" y="19049"/>
                </a:moveTo>
                <a:lnTo>
                  <a:pt x="4809731" y="0"/>
                </a:lnTo>
                <a:lnTo>
                  <a:pt x="4733531" y="0"/>
                </a:lnTo>
                <a:lnTo>
                  <a:pt x="4733531" y="19049"/>
                </a:lnTo>
                <a:lnTo>
                  <a:pt x="4809731" y="19049"/>
                </a:lnTo>
                <a:close/>
              </a:path>
              <a:path w="5810250" h="2762250">
                <a:moveTo>
                  <a:pt x="4943081" y="19049"/>
                </a:moveTo>
                <a:lnTo>
                  <a:pt x="4943081" y="0"/>
                </a:lnTo>
                <a:lnTo>
                  <a:pt x="4866881" y="0"/>
                </a:lnTo>
                <a:lnTo>
                  <a:pt x="4866881" y="19049"/>
                </a:lnTo>
                <a:lnTo>
                  <a:pt x="4943081" y="19049"/>
                </a:lnTo>
                <a:close/>
              </a:path>
              <a:path w="5810250" h="2762250">
                <a:moveTo>
                  <a:pt x="5076431" y="19049"/>
                </a:moveTo>
                <a:lnTo>
                  <a:pt x="5076431" y="0"/>
                </a:lnTo>
                <a:lnTo>
                  <a:pt x="5000231" y="0"/>
                </a:lnTo>
                <a:lnTo>
                  <a:pt x="5000231" y="19049"/>
                </a:lnTo>
                <a:lnTo>
                  <a:pt x="5076431" y="19049"/>
                </a:lnTo>
                <a:close/>
              </a:path>
              <a:path w="5810250" h="2762250">
                <a:moveTo>
                  <a:pt x="5209781" y="19049"/>
                </a:moveTo>
                <a:lnTo>
                  <a:pt x="5209781" y="0"/>
                </a:lnTo>
                <a:lnTo>
                  <a:pt x="5133581" y="0"/>
                </a:lnTo>
                <a:lnTo>
                  <a:pt x="5133581" y="19049"/>
                </a:lnTo>
                <a:lnTo>
                  <a:pt x="5209781" y="19049"/>
                </a:lnTo>
                <a:close/>
              </a:path>
              <a:path w="5810250" h="2762250">
                <a:moveTo>
                  <a:pt x="5343131" y="19049"/>
                </a:moveTo>
                <a:lnTo>
                  <a:pt x="5343131" y="0"/>
                </a:lnTo>
                <a:lnTo>
                  <a:pt x="5266931" y="0"/>
                </a:lnTo>
                <a:lnTo>
                  <a:pt x="5266931" y="19049"/>
                </a:lnTo>
                <a:lnTo>
                  <a:pt x="5343131" y="19049"/>
                </a:lnTo>
                <a:close/>
              </a:path>
              <a:path w="5810250" h="2762250">
                <a:moveTo>
                  <a:pt x="5476481" y="19049"/>
                </a:moveTo>
                <a:lnTo>
                  <a:pt x="5476481" y="0"/>
                </a:lnTo>
                <a:lnTo>
                  <a:pt x="5400281" y="0"/>
                </a:lnTo>
                <a:lnTo>
                  <a:pt x="5400281" y="19049"/>
                </a:lnTo>
                <a:lnTo>
                  <a:pt x="5476481" y="19049"/>
                </a:lnTo>
                <a:close/>
              </a:path>
              <a:path w="5810250" h="2762250">
                <a:moveTo>
                  <a:pt x="5609831" y="19049"/>
                </a:moveTo>
                <a:lnTo>
                  <a:pt x="5609831" y="0"/>
                </a:lnTo>
                <a:lnTo>
                  <a:pt x="5533631" y="0"/>
                </a:lnTo>
                <a:lnTo>
                  <a:pt x="5533631" y="19049"/>
                </a:lnTo>
                <a:lnTo>
                  <a:pt x="5609831" y="19049"/>
                </a:lnTo>
                <a:close/>
              </a:path>
              <a:path w="5810250" h="2762250">
                <a:moveTo>
                  <a:pt x="5743181" y="19049"/>
                </a:moveTo>
                <a:lnTo>
                  <a:pt x="5743181" y="0"/>
                </a:lnTo>
                <a:lnTo>
                  <a:pt x="5666981" y="0"/>
                </a:lnTo>
                <a:lnTo>
                  <a:pt x="5666981" y="19049"/>
                </a:lnTo>
                <a:lnTo>
                  <a:pt x="5743181" y="19049"/>
                </a:lnTo>
                <a:close/>
              </a:path>
              <a:path w="5810250" h="2762250">
                <a:moveTo>
                  <a:pt x="5810250" y="85343"/>
                </a:moveTo>
                <a:lnTo>
                  <a:pt x="5810250" y="9143"/>
                </a:lnTo>
                <a:lnTo>
                  <a:pt x="5791200" y="9143"/>
                </a:lnTo>
                <a:lnTo>
                  <a:pt x="5791200" y="85343"/>
                </a:lnTo>
                <a:lnTo>
                  <a:pt x="5810250" y="85343"/>
                </a:lnTo>
                <a:close/>
              </a:path>
              <a:path w="5810250" h="2762250">
                <a:moveTo>
                  <a:pt x="5810250" y="218693"/>
                </a:moveTo>
                <a:lnTo>
                  <a:pt x="5810250" y="142493"/>
                </a:lnTo>
                <a:lnTo>
                  <a:pt x="5791200" y="142493"/>
                </a:lnTo>
                <a:lnTo>
                  <a:pt x="5791200" y="218693"/>
                </a:lnTo>
                <a:lnTo>
                  <a:pt x="5810250" y="218693"/>
                </a:lnTo>
                <a:close/>
              </a:path>
              <a:path w="5810250" h="2762250">
                <a:moveTo>
                  <a:pt x="5810250" y="352043"/>
                </a:moveTo>
                <a:lnTo>
                  <a:pt x="5810250" y="275843"/>
                </a:lnTo>
                <a:lnTo>
                  <a:pt x="5791200" y="275843"/>
                </a:lnTo>
                <a:lnTo>
                  <a:pt x="5791200" y="352043"/>
                </a:lnTo>
                <a:lnTo>
                  <a:pt x="5810250" y="352043"/>
                </a:lnTo>
                <a:close/>
              </a:path>
              <a:path w="5810250" h="2762250">
                <a:moveTo>
                  <a:pt x="5810250" y="485393"/>
                </a:moveTo>
                <a:lnTo>
                  <a:pt x="5810250" y="409193"/>
                </a:lnTo>
                <a:lnTo>
                  <a:pt x="5791200" y="409193"/>
                </a:lnTo>
                <a:lnTo>
                  <a:pt x="5791200" y="485393"/>
                </a:lnTo>
                <a:lnTo>
                  <a:pt x="5810250" y="485393"/>
                </a:lnTo>
                <a:close/>
              </a:path>
              <a:path w="5810250" h="2762250">
                <a:moveTo>
                  <a:pt x="5810250" y="618743"/>
                </a:moveTo>
                <a:lnTo>
                  <a:pt x="5810250" y="542543"/>
                </a:lnTo>
                <a:lnTo>
                  <a:pt x="5791200" y="542543"/>
                </a:lnTo>
                <a:lnTo>
                  <a:pt x="5791200" y="618743"/>
                </a:lnTo>
                <a:lnTo>
                  <a:pt x="5810250" y="618743"/>
                </a:lnTo>
                <a:close/>
              </a:path>
              <a:path w="5810250" h="2762250">
                <a:moveTo>
                  <a:pt x="5810250" y="752093"/>
                </a:moveTo>
                <a:lnTo>
                  <a:pt x="5810250" y="675893"/>
                </a:lnTo>
                <a:lnTo>
                  <a:pt x="5791200" y="675893"/>
                </a:lnTo>
                <a:lnTo>
                  <a:pt x="5791200" y="752093"/>
                </a:lnTo>
                <a:lnTo>
                  <a:pt x="5810250" y="752093"/>
                </a:lnTo>
                <a:close/>
              </a:path>
              <a:path w="5810250" h="2762250">
                <a:moveTo>
                  <a:pt x="5810250" y="885443"/>
                </a:moveTo>
                <a:lnTo>
                  <a:pt x="5810250" y="809243"/>
                </a:lnTo>
                <a:lnTo>
                  <a:pt x="5791200" y="809243"/>
                </a:lnTo>
                <a:lnTo>
                  <a:pt x="5791200" y="885443"/>
                </a:lnTo>
                <a:lnTo>
                  <a:pt x="5810250" y="885443"/>
                </a:lnTo>
                <a:close/>
              </a:path>
              <a:path w="5810250" h="2762250">
                <a:moveTo>
                  <a:pt x="5810250" y="1018793"/>
                </a:moveTo>
                <a:lnTo>
                  <a:pt x="5810250" y="942593"/>
                </a:lnTo>
                <a:lnTo>
                  <a:pt x="5791200" y="942593"/>
                </a:lnTo>
                <a:lnTo>
                  <a:pt x="5791200" y="1018793"/>
                </a:lnTo>
                <a:lnTo>
                  <a:pt x="5810250" y="1018793"/>
                </a:lnTo>
                <a:close/>
              </a:path>
              <a:path w="5810250" h="2762250">
                <a:moveTo>
                  <a:pt x="5810250" y="1152143"/>
                </a:moveTo>
                <a:lnTo>
                  <a:pt x="5810250" y="1075943"/>
                </a:lnTo>
                <a:lnTo>
                  <a:pt x="5791200" y="1075943"/>
                </a:lnTo>
                <a:lnTo>
                  <a:pt x="5791200" y="1152143"/>
                </a:lnTo>
                <a:lnTo>
                  <a:pt x="5810250" y="1152143"/>
                </a:lnTo>
                <a:close/>
              </a:path>
              <a:path w="5810250" h="2762250">
                <a:moveTo>
                  <a:pt x="5810250" y="1285493"/>
                </a:moveTo>
                <a:lnTo>
                  <a:pt x="5810250" y="1209293"/>
                </a:lnTo>
                <a:lnTo>
                  <a:pt x="5791200" y="1209293"/>
                </a:lnTo>
                <a:lnTo>
                  <a:pt x="5791200" y="1285493"/>
                </a:lnTo>
                <a:lnTo>
                  <a:pt x="5810250" y="1285493"/>
                </a:lnTo>
                <a:close/>
              </a:path>
              <a:path w="5810250" h="2762250">
                <a:moveTo>
                  <a:pt x="5810250" y="1418843"/>
                </a:moveTo>
                <a:lnTo>
                  <a:pt x="5810250" y="1342643"/>
                </a:lnTo>
                <a:lnTo>
                  <a:pt x="5791200" y="1342643"/>
                </a:lnTo>
                <a:lnTo>
                  <a:pt x="5791200" y="1418843"/>
                </a:lnTo>
                <a:lnTo>
                  <a:pt x="5810250" y="1418843"/>
                </a:lnTo>
                <a:close/>
              </a:path>
              <a:path w="5810250" h="2762250">
                <a:moveTo>
                  <a:pt x="5810250" y="1552193"/>
                </a:moveTo>
                <a:lnTo>
                  <a:pt x="5810250" y="1475993"/>
                </a:lnTo>
                <a:lnTo>
                  <a:pt x="5791200" y="1475993"/>
                </a:lnTo>
                <a:lnTo>
                  <a:pt x="5791200" y="1552193"/>
                </a:lnTo>
                <a:lnTo>
                  <a:pt x="5810250" y="1552193"/>
                </a:lnTo>
                <a:close/>
              </a:path>
              <a:path w="5810250" h="2762250">
                <a:moveTo>
                  <a:pt x="5810250" y="1685543"/>
                </a:moveTo>
                <a:lnTo>
                  <a:pt x="5810250" y="1609343"/>
                </a:lnTo>
                <a:lnTo>
                  <a:pt x="5791200" y="1609343"/>
                </a:lnTo>
                <a:lnTo>
                  <a:pt x="5791200" y="1685543"/>
                </a:lnTo>
                <a:lnTo>
                  <a:pt x="5810250" y="1685543"/>
                </a:lnTo>
                <a:close/>
              </a:path>
              <a:path w="5810250" h="2762250">
                <a:moveTo>
                  <a:pt x="5810250" y="1818893"/>
                </a:moveTo>
                <a:lnTo>
                  <a:pt x="5810250" y="1742693"/>
                </a:lnTo>
                <a:lnTo>
                  <a:pt x="5791200" y="1742693"/>
                </a:lnTo>
                <a:lnTo>
                  <a:pt x="5791200" y="1818893"/>
                </a:lnTo>
                <a:lnTo>
                  <a:pt x="5810250" y="1818893"/>
                </a:lnTo>
                <a:close/>
              </a:path>
              <a:path w="5810250" h="2762250">
                <a:moveTo>
                  <a:pt x="5810250" y="1952243"/>
                </a:moveTo>
                <a:lnTo>
                  <a:pt x="5810250" y="1876043"/>
                </a:lnTo>
                <a:lnTo>
                  <a:pt x="5791200" y="1876043"/>
                </a:lnTo>
                <a:lnTo>
                  <a:pt x="5791200" y="1952243"/>
                </a:lnTo>
                <a:lnTo>
                  <a:pt x="5810250" y="1952243"/>
                </a:lnTo>
                <a:close/>
              </a:path>
              <a:path w="5810250" h="2762250">
                <a:moveTo>
                  <a:pt x="5810250" y="2085593"/>
                </a:moveTo>
                <a:lnTo>
                  <a:pt x="5810250" y="2009393"/>
                </a:lnTo>
                <a:lnTo>
                  <a:pt x="5791200" y="2009393"/>
                </a:lnTo>
                <a:lnTo>
                  <a:pt x="5791200" y="2085593"/>
                </a:lnTo>
                <a:lnTo>
                  <a:pt x="5810250" y="2085593"/>
                </a:lnTo>
                <a:close/>
              </a:path>
              <a:path w="5810250" h="2762250">
                <a:moveTo>
                  <a:pt x="5810250" y="2218943"/>
                </a:moveTo>
                <a:lnTo>
                  <a:pt x="5810250" y="2142743"/>
                </a:lnTo>
                <a:lnTo>
                  <a:pt x="5791200" y="2142743"/>
                </a:lnTo>
                <a:lnTo>
                  <a:pt x="5791200" y="2218943"/>
                </a:lnTo>
                <a:lnTo>
                  <a:pt x="5810250" y="2218943"/>
                </a:lnTo>
                <a:close/>
              </a:path>
              <a:path w="5810250" h="2762250">
                <a:moveTo>
                  <a:pt x="5810250" y="2352293"/>
                </a:moveTo>
                <a:lnTo>
                  <a:pt x="5810250" y="2276093"/>
                </a:lnTo>
                <a:lnTo>
                  <a:pt x="5791200" y="2276093"/>
                </a:lnTo>
                <a:lnTo>
                  <a:pt x="5791200" y="2352293"/>
                </a:lnTo>
                <a:lnTo>
                  <a:pt x="5810250" y="2352293"/>
                </a:lnTo>
                <a:close/>
              </a:path>
              <a:path w="5810250" h="2762250">
                <a:moveTo>
                  <a:pt x="5810250" y="2485643"/>
                </a:moveTo>
                <a:lnTo>
                  <a:pt x="5810250" y="2409443"/>
                </a:lnTo>
                <a:lnTo>
                  <a:pt x="5791200" y="2409443"/>
                </a:lnTo>
                <a:lnTo>
                  <a:pt x="5791200" y="2485643"/>
                </a:lnTo>
                <a:lnTo>
                  <a:pt x="5810250" y="2485643"/>
                </a:lnTo>
                <a:close/>
              </a:path>
              <a:path w="5810250" h="2762250">
                <a:moveTo>
                  <a:pt x="5810250" y="2618993"/>
                </a:moveTo>
                <a:lnTo>
                  <a:pt x="5810250" y="2542793"/>
                </a:lnTo>
                <a:lnTo>
                  <a:pt x="5791200" y="2542793"/>
                </a:lnTo>
                <a:lnTo>
                  <a:pt x="5791200" y="2618993"/>
                </a:lnTo>
                <a:lnTo>
                  <a:pt x="5810250" y="2618993"/>
                </a:lnTo>
                <a:close/>
              </a:path>
              <a:path w="5810250" h="2762250">
                <a:moveTo>
                  <a:pt x="5810250" y="2762249"/>
                </a:moveTo>
                <a:lnTo>
                  <a:pt x="5810250" y="2676143"/>
                </a:lnTo>
                <a:lnTo>
                  <a:pt x="5791200" y="2676143"/>
                </a:lnTo>
                <a:lnTo>
                  <a:pt x="5791200" y="2752343"/>
                </a:lnTo>
                <a:lnTo>
                  <a:pt x="5800331" y="2743199"/>
                </a:lnTo>
                <a:lnTo>
                  <a:pt x="5800331" y="2762249"/>
                </a:lnTo>
                <a:lnTo>
                  <a:pt x="5810250" y="2762249"/>
                </a:lnTo>
                <a:close/>
              </a:path>
              <a:path w="5810250" h="2762250">
                <a:moveTo>
                  <a:pt x="5743181" y="2762249"/>
                </a:moveTo>
                <a:lnTo>
                  <a:pt x="5743181" y="2743199"/>
                </a:lnTo>
                <a:lnTo>
                  <a:pt x="5666981" y="2743199"/>
                </a:lnTo>
                <a:lnTo>
                  <a:pt x="5666981" y="2762249"/>
                </a:lnTo>
                <a:lnTo>
                  <a:pt x="5743181" y="2762249"/>
                </a:lnTo>
                <a:close/>
              </a:path>
              <a:path w="5810250" h="2762250">
                <a:moveTo>
                  <a:pt x="5609831" y="2762249"/>
                </a:moveTo>
                <a:lnTo>
                  <a:pt x="5609831" y="2743199"/>
                </a:lnTo>
                <a:lnTo>
                  <a:pt x="5533631" y="2743199"/>
                </a:lnTo>
                <a:lnTo>
                  <a:pt x="5533631" y="2762249"/>
                </a:lnTo>
                <a:lnTo>
                  <a:pt x="5609831" y="2762249"/>
                </a:lnTo>
                <a:close/>
              </a:path>
              <a:path w="5810250" h="2762250">
                <a:moveTo>
                  <a:pt x="5476481" y="2762249"/>
                </a:moveTo>
                <a:lnTo>
                  <a:pt x="5476481" y="2743199"/>
                </a:lnTo>
                <a:lnTo>
                  <a:pt x="5400281" y="2743199"/>
                </a:lnTo>
                <a:lnTo>
                  <a:pt x="5400281" y="2762249"/>
                </a:lnTo>
                <a:lnTo>
                  <a:pt x="5476481" y="2762249"/>
                </a:lnTo>
                <a:close/>
              </a:path>
              <a:path w="5810250" h="2762250">
                <a:moveTo>
                  <a:pt x="5343131" y="2762249"/>
                </a:moveTo>
                <a:lnTo>
                  <a:pt x="5343131" y="2743199"/>
                </a:lnTo>
                <a:lnTo>
                  <a:pt x="5266931" y="2743199"/>
                </a:lnTo>
                <a:lnTo>
                  <a:pt x="5266931" y="2762249"/>
                </a:lnTo>
                <a:lnTo>
                  <a:pt x="5343131" y="2762249"/>
                </a:lnTo>
                <a:close/>
              </a:path>
              <a:path w="5810250" h="2762250">
                <a:moveTo>
                  <a:pt x="5209781" y="2762249"/>
                </a:moveTo>
                <a:lnTo>
                  <a:pt x="5209781" y="2743199"/>
                </a:lnTo>
                <a:lnTo>
                  <a:pt x="5133581" y="2743199"/>
                </a:lnTo>
                <a:lnTo>
                  <a:pt x="5133581" y="2762249"/>
                </a:lnTo>
                <a:lnTo>
                  <a:pt x="5209781" y="2762249"/>
                </a:lnTo>
                <a:close/>
              </a:path>
              <a:path w="5810250" h="2762250">
                <a:moveTo>
                  <a:pt x="5076431" y="2762249"/>
                </a:moveTo>
                <a:lnTo>
                  <a:pt x="5076431" y="2743199"/>
                </a:lnTo>
                <a:lnTo>
                  <a:pt x="5000231" y="2743199"/>
                </a:lnTo>
                <a:lnTo>
                  <a:pt x="5000231" y="2762249"/>
                </a:lnTo>
                <a:lnTo>
                  <a:pt x="5076431" y="2762249"/>
                </a:lnTo>
                <a:close/>
              </a:path>
              <a:path w="5810250" h="2762250">
                <a:moveTo>
                  <a:pt x="4943081" y="2762249"/>
                </a:moveTo>
                <a:lnTo>
                  <a:pt x="4943081" y="2743199"/>
                </a:lnTo>
                <a:lnTo>
                  <a:pt x="4866881" y="2743199"/>
                </a:lnTo>
                <a:lnTo>
                  <a:pt x="4866881" y="2762249"/>
                </a:lnTo>
                <a:lnTo>
                  <a:pt x="4943081" y="2762249"/>
                </a:lnTo>
                <a:close/>
              </a:path>
              <a:path w="5810250" h="2762250">
                <a:moveTo>
                  <a:pt x="4809731" y="2762249"/>
                </a:moveTo>
                <a:lnTo>
                  <a:pt x="4809731" y="2743199"/>
                </a:lnTo>
                <a:lnTo>
                  <a:pt x="4733531" y="2743199"/>
                </a:lnTo>
                <a:lnTo>
                  <a:pt x="4733531" y="2762249"/>
                </a:lnTo>
                <a:lnTo>
                  <a:pt x="4809731" y="2762249"/>
                </a:lnTo>
                <a:close/>
              </a:path>
              <a:path w="5810250" h="2762250">
                <a:moveTo>
                  <a:pt x="4676381" y="2762249"/>
                </a:moveTo>
                <a:lnTo>
                  <a:pt x="4676381" y="2743199"/>
                </a:lnTo>
                <a:lnTo>
                  <a:pt x="4600181" y="2743199"/>
                </a:lnTo>
                <a:lnTo>
                  <a:pt x="4600181" y="2762249"/>
                </a:lnTo>
                <a:lnTo>
                  <a:pt x="4676381" y="2762249"/>
                </a:lnTo>
                <a:close/>
              </a:path>
              <a:path w="5810250" h="2762250">
                <a:moveTo>
                  <a:pt x="4543031" y="2762249"/>
                </a:moveTo>
                <a:lnTo>
                  <a:pt x="4543031" y="2743199"/>
                </a:lnTo>
                <a:lnTo>
                  <a:pt x="4466831" y="2743199"/>
                </a:lnTo>
                <a:lnTo>
                  <a:pt x="4466831" y="2762249"/>
                </a:lnTo>
                <a:lnTo>
                  <a:pt x="4543031" y="2762249"/>
                </a:lnTo>
                <a:close/>
              </a:path>
              <a:path w="5810250" h="2762250">
                <a:moveTo>
                  <a:pt x="4409694" y="2762249"/>
                </a:moveTo>
                <a:lnTo>
                  <a:pt x="4409694" y="2743199"/>
                </a:lnTo>
                <a:lnTo>
                  <a:pt x="4333494" y="2743199"/>
                </a:lnTo>
                <a:lnTo>
                  <a:pt x="4333494" y="2762249"/>
                </a:lnTo>
                <a:lnTo>
                  <a:pt x="4409694" y="2762249"/>
                </a:lnTo>
                <a:close/>
              </a:path>
              <a:path w="5810250" h="2762250">
                <a:moveTo>
                  <a:pt x="4276344" y="2762249"/>
                </a:moveTo>
                <a:lnTo>
                  <a:pt x="4276344" y="2743199"/>
                </a:lnTo>
                <a:lnTo>
                  <a:pt x="4200144" y="2743199"/>
                </a:lnTo>
                <a:lnTo>
                  <a:pt x="4200144" y="2762249"/>
                </a:lnTo>
                <a:lnTo>
                  <a:pt x="4276344" y="2762249"/>
                </a:lnTo>
                <a:close/>
              </a:path>
              <a:path w="5810250" h="2762250">
                <a:moveTo>
                  <a:pt x="4142994" y="2762249"/>
                </a:moveTo>
                <a:lnTo>
                  <a:pt x="4142994" y="2743199"/>
                </a:lnTo>
                <a:lnTo>
                  <a:pt x="4066794" y="2743199"/>
                </a:lnTo>
                <a:lnTo>
                  <a:pt x="4066794" y="2762249"/>
                </a:lnTo>
                <a:lnTo>
                  <a:pt x="4142994" y="2762249"/>
                </a:lnTo>
                <a:close/>
              </a:path>
              <a:path w="5810250" h="2762250">
                <a:moveTo>
                  <a:pt x="4009644" y="2762250"/>
                </a:moveTo>
                <a:lnTo>
                  <a:pt x="4009644" y="2743200"/>
                </a:lnTo>
                <a:lnTo>
                  <a:pt x="3933444" y="2743200"/>
                </a:lnTo>
                <a:lnTo>
                  <a:pt x="3933444" y="2762250"/>
                </a:lnTo>
                <a:lnTo>
                  <a:pt x="4009644" y="2762250"/>
                </a:lnTo>
                <a:close/>
              </a:path>
              <a:path w="5810250" h="2762250">
                <a:moveTo>
                  <a:pt x="3876294" y="2762250"/>
                </a:moveTo>
                <a:lnTo>
                  <a:pt x="3876294" y="2743200"/>
                </a:lnTo>
                <a:lnTo>
                  <a:pt x="3800094" y="2743200"/>
                </a:lnTo>
                <a:lnTo>
                  <a:pt x="3800094" y="2762250"/>
                </a:lnTo>
                <a:lnTo>
                  <a:pt x="3876294" y="2762250"/>
                </a:lnTo>
                <a:close/>
              </a:path>
              <a:path w="5810250" h="2762250">
                <a:moveTo>
                  <a:pt x="3742944" y="2762250"/>
                </a:moveTo>
                <a:lnTo>
                  <a:pt x="3742944" y="2743200"/>
                </a:lnTo>
                <a:lnTo>
                  <a:pt x="3666744" y="2743200"/>
                </a:lnTo>
                <a:lnTo>
                  <a:pt x="3666744" y="2762250"/>
                </a:lnTo>
                <a:lnTo>
                  <a:pt x="3742944" y="2762250"/>
                </a:lnTo>
                <a:close/>
              </a:path>
              <a:path w="5810250" h="2762250">
                <a:moveTo>
                  <a:pt x="3609594" y="2762250"/>
                </a:moveTo>
                <a:lnTo>
                  <a:pt x="3609594" y="2743200"/>
                </a:lnTo>
                <a:lnTo>
                  <a:pt x="3533394" y="2743200"/>
                </a:lnTo>
                <a:lnTo>
                  <a:pt x="3533394" y="2762250"/>
                </a:lnTo>
                <a:lnTo>
                  <a:pt x="3609594" y="2762250"/>
                </a:lnTo>
                <a:close/>
              </a:path>
              <a:path w="5810250" h="2762250">
                <a:moveTo>
                  <a:pt x="3476244" y="2762250"/>
                </a:moveTo>
                <a:lnTo>
                  <a:pt x="3476244" y="2743200"/>
                </a:lnTo>
                <a:lnTo>
                  <a:pt x="3400044" y="2743200"/>
                </a:lnTo>
                <a:lnTo>
                  <a:pt x="3400044" y="2762250"/>
                </a:lnTo>
                <a:lnTo>
                  <a:pt x="3476244" y="2762250"/>
                </a:lnTo>
                <a:close/>
              </a:path>
              <a:path w="5810250" h="2762250">
                <a:moveTo>
                  <a:pt x="3342894" y="2762250"/>
                </a:moveTo>
                <a:lnTo>
                  <a:pt x="3342894" y="2743200"/>
                </a:lnTo>
                <a:lnTo>
                  <a:pt x="3266694" y="2743200"/>
                </a:lnTo>
                <a:lnTo>
                  <a:pt x="3266694" y="2762250"/>
                </a:lnTo>
                <a:lnTo>
                  <a:pt x="3342894" y="2762250"/>
                </a:lnTo>
                <a:close/>
              </a:path>
              <a:path w="5810250" h="2762250">
                <a:moveTo>
                  <a:pt x="3209544" y="2762250"/>
                </a:moveTo>
                <a:lnTo>
                  <a:pt x="3209544" y="2743200"/>
                </a:lnTo>
                <a:lnTo>
                  <a:pt x="3133344" y="2743200"/>
                </a:lnTo>
                <a:lnTo>
                  <a:pt x="3133344" y="2762250"/>
                </a:lnTo>
                <a:lnTo>
                  <a:pt x="3209544" y="2762250"/>
                </a:lnTo>
                <a:close/>
              </a:path>
              <a:path w="5810250" h="2762250">
                <a:moveTo>
                  <a:pt x="3076194" y="2762250"/>
                </a:moveTo>
                <a:lnTo>
                  <a:pt x="3076194" y="2743200"/>
                </a:lnTo>
                <a:lnTo>
                  <a:pt x="2999994" y="2743200"/>
                </a:lnTo>
                <a:lnTo>
                  <a:pt x="2999994" y="2762250"/>
                </a:lnTo>
                <a:lnTo>
                  <a:pt x="3076194" y="2762250"/>
                </a:lnTo>
                <a:close/>
              </a:path>
              <a:path w="5810250" h="2762250">
                <a:moveTo>
                  <a:pt x="2942844" y="2762250"/>
                </a:moveTo>
                <a:lnTo>
                  <a:pt x="2942844" y="2743200"/>
                </a:lnTo>
                <a:lnTo>
                  <a:pt x="2866644" y="2743200"/>
                </a:lnTo>
                <a:lnTo>
                  <a:pt x="2866644" y="2762250"/>
                </a:lnTo>
                <a:lnTo>
                  <a:pt x="2942844" y="2762250"/>
                </a:lnTo>
                <a:close/>
              </a:path>
              <a:path w="5810250" h="2762250">
                <a:moveTo>
                  <a:pt x="2809494" y="2762250"/>
                </a:moveTo>
                <a:lnTo>
                  <a:pt x="2809494" y="2743200"/>
                </a:lnTo>
                <a:lnTo>
                  <a:pt x="2733294" y="2743200"/>
                </a:lnTo>
                <a:lnTo>
                  <a:pt x="2733294" y="2762250"/>
                </a:lnTo>
                <a:lnTo>
                  <a:pt x="2809494" y="2762250"/>
                </a:lnTo>
                <a:close/>
              </a:path>
              <a:path w="5810250" h="2762250">
                <a:moveTo>
                  <a:pt x="2676144" y="2762250"/>
                </a:moveTo>
                <a:lnTo>
                  <a:pt x="2676144" y="2743200"/>
                </a:lnTo>
                <a:lnTo>
                  <a:pt x="2599944" y="2743200"/>
                </a:lnTo>
                <a:lnTo>
                  <a:pt x="2599944" y="2762250"/>
                </a:lnTo>
                <a:lnTo>
                  <a:pt x="2676144" y="2762250"/>
                </a:lnTo>
                <a:close/>
              </a:path>
              <a:path w="5810250" h="2762250">
                <a:moveTo>
                  <a:pt x="2542794" y="2762250"/>
                </a:moveTo>
                <a:lnTo>
                  <a:pt x="2542794" y="2743200"/>
                </a:lnTo>
                <a:lnTo>
                  <a:pt x="2466594" y="2743200"/>
                </a:lnTo>
                <a:lnTo>
                  <a:pt x="2466594" y="2762250"/>
                </a:lnTo>
                <a:lnTo>
                  <a:pt x="2542794" y="2762250"/>
                </a:lnTo>
                <a:close/>
              </a:path>
              <a:path w="5810250" h="2762250">
                <a:moveTo>
                  <a:pt x="2409444" y="2762250"/>
                </a:moveTo>
                <a:lnTo>
                  <a:pt x="2409444" y="2743200"/>
                </a:lnTo>
                <a:lnTo>
                  <a:pt x="2333244" y="2743200"/>
                </a:lnTo>
                <a:lnTo>
                  <a:pt x="2333244" y="2762250"/>
                </a:lnTo>
                <a:lnTo>
                  <a:pt x="2409444" y="2762250"/>
                </a:lnTo>
                <a:close/>
              </a:path>
              <a:path w="5810250" h="2762250">
                <a:moveTo>
                  <a:pt x="2276094" y="2762250"/>
                </a:moveTo>
                <a:lnTo>
                  <a:pt x="2276094" y="2743200"/>
                </a:lnTo>
                <a:lnTo>
                  <a:pt x="2199894" y="2743200"/>
                </a:lnTo>
                <a:lnTo>
                  <a:pt x="2199894" y="2762250"/>
                </a:lnTo>
                <a:lnTo>
                  <a:pt x="2276094" y="2762250"/>
                </a:lnTo>
                <a:close/>
              </a:path>
              <a:path w="5810250" h="2762250">
                <a:moveTo>
                  <a:pt x="2142744" y="2762250"/>
                </a:moveTo>
                <a:lnTo>
                  <a:pt x="2142744" y="2743200"/>
                </a:lnTo>
                <a:lnTo>
                  <a:pt x="2066544" y="2743200"/>
                </a:lnTo>
                <a:lnTo>
                  <a:pt x="2066544" y="2762250"/>
                </a:lnTo>
                <a:lnTo>
                  <a:pt x="2142744" y="2762250"/>
                </a:lnTo>
                <a:close/>
              </a:path>
              <a:path w="5810250" h="2762250">
                <a:moveTo>
                  <a:pt x="2009394" y="2762250"/>
                </a:moveTo>
                <a:lnTo>
                  <a:pt x="2009394" y="2743200"/>
                </a:lnTo>
                <a:lnTo>
                  <a:pt x="1933194" y="2743200"/>
                </a:lnTo>
                <a:lnTo>
                  <a:pt x="1933194" y="2762250"/>
                </a:lnTo>
                <a:lnTo>
                  <a:pt x="2009394" y="2762250"/>
                </a:lnTo>
                <a:close/>
              </a:path>
              <a:path w="5810250" h="2762250">
                <a:moveTo>
                  <a:pt x="1876044" y="2762250"/>
                </a:moveTo>
                <a:lnTo>
                  <a:pt x="1876044" y="2743200"/>
                </a:lnTo>
                <a:lnTo>
                  <a:pt x="1799844" y="2743200"/>
                </a:lnTo>
                <a:lnTo>
                  <a:pt x="1799844" y="2762250"/>
                </a:lnTo>
                <a:lnTo>
                  <a:pt x="1876044" y="2762250"/>
                </a:lnTo>
                <a:close/>
              </a:path>
              <a:path w="5810250" h="2762250">
                <a:moveTo>
                  <a:pt x="1742694" y="2762250"/>
                </a:moveTo>
                <a:lnTo>
                  <a:pt x="1742694" y="2743200"/>
                </a:lnTo>
                <a:lnTo>
                  <a:pt x="1666494" y="2743200"/>
                </a:lnTo>
                <a:lnTo>
                  <a:pt x="1666494" y="2762250"/>
                </a:lnTo>
                <a:lnTo>
                  <a:pt x="1742694" y="2762250"/>
                </a:lnTo>
                <a:close/>
              </a:path>
              <a:path w="5810250" h="2762250">
                <a:moveTo>
                  <a:pt x="1609344" y="2762250"/>
                </a:moveTo>
                <a:lnTo>
                  <a:pt x="1609344" y="2743200"/>
                </a:lnTo>
                <a:lnTo>
                  <a:pt x="1533144" y="2743200"/>
                </a:lnTo>
                <a:lnTo>
                  <a:pt x="1533144" y="2762250"/>
                </a:lnTo>
                <a:lnTo>
                  <a:pt x="1609344" y="2762250"/>
                </a:lnTo>
                <a:close/>
              </a:path>
              <a:path w="5810250" h="2762250">
                <a:moveTo>
                  <a:pt x="1475994" y="2762250"/>
                </a:moveTo>
                <a:lnTo>
                  <a:pt x="1475994" y="2743200"/>
                </a:lnTo>
                <a:lnTo>
                  <a:pt x="1399794" y="2743200"/>
                </a:lnTo>
                <a:lnTo>
                  <a:pt x="1399794" y="2762250"/>
                </a:lnTo>
                <a:lnTo>
                  <a:pt x="1475994" y="2762250"/>
                </a:lnTo>
                <a:close/>
              </a:path>
              <a:path w="5810250" h="2762250">
                <a:moveTo>
                  <a:pt x="1342644" y="2762250"/>
                </a:moveTo>
                <a:lnTo>
                  <a:pt x="1342644" y="2743200"/>
                </a:lnTo>
                <a:lnTo>
                  <a:pt x="1266444" y="2743200"/>
                </a:lnTo>
                <a:lnTo>
                  <a:pt x="1266444" y="2762250"/>
                </a:lnTo>
                <a:lnTo>
                  <a:pt x="1342644" y="2762250"/>
                </a:lnTo>
                <a:close/>
              </a:path>
              <a:path w="5810250" h="2762250">
                <a:moveTo>
                  <a:pt x="1209294" y="2762250"/>
                </a:moveTo>
                <a:lnTo>
                  <a:pt x="1209294" y="2743200"/>
                </a:lnTo>
                <a:lnTo>
                  <a:pt x="1133094" y="2743200"/>
                </a:lnTo>
                <a:lnTo>
                  <a:pt x="1133094" y="2762250"/>
                </a:lnTo>
                <a:lnTo>
                  <a:pt x="1209294" y="2762250"/>
                </a:lnTo>
                <a:close/>
              </a:path>
              <a:path w="5810250" h="2762250">
                <a:moveTo>
                  <a:pt x="1075944" y="2762250"/>
                </a:moveTo>
                <a:lnTo>
                  <a:pt x="1075944" y="2743200"/>
                </a:lnTo>
                <a:lnTo>
                  <a:pt x="999744" y="2743200"/>
                </a:lnTo>
                <a:lnTo>
                  <a:pt x="999744" y="2762250"/>
                </a:lnTo>
                <a:lnTo>
                  <a:pt x="1075944" y="2762250"/>
                </a:lnTo>
                <a:close/>
              </a:path>
              <a:path w="5810250" h="2762250">
                <a:moveTo>
                  <a:pt x="942594" y="2762250"/>
                </a:moveTo>
                <a:lnTo>
                  <a:pt x="942594" y="2743200"/>
                </a:lnTo>
                <a:lnTo>
                  <a:pt x="866394" y="2743200"/>
                </a:lnTo>
                <a:lnTo>
                  <a:pt x="866394" y="2762250"/>
                </a:lnTo>
                <a:lnTo>
                  <a:pt x="942594" y="2762250"/>
                </a:lnTo>
                <a:close/>
              </a:path>
              <a:path w="5810250" h="2762250">
                <a:moveTo>
                  <a:pt x="809244" y="2762250"/>
                </a:moveTo>
                <a:lnTo>
                  <a:pt x="809244" y="2743200"/>
                </a:lnTo>
                <a:lnTo>
                  <a:pt x="733044" y="2743200"/>
                </a:lnTo>
                <a:lnTo>
                  <a:pt x="733044" y="2762250"/>
                </a:lnTo>
                <a:lnTo>
                  <a:pt x="809244" y="2762250"/>
                </a:lnTo>
                <a:close/>
              </a:path>
              <a:path w="5810250" h="2762250">
                <a:moveTo>
                  <a:pt x="675894" y="2762250"/>
                </a:moveTo>
                <a:lnTo>
                  <a:pt x="675894" y="2743200"/>
                </a:lnTo>
                <a:lnTo>
                  <a:pt x="599694" y="2743200"/>
                </a:lnTo>
                <a:lnTo>
                  <a:pt x="599694" y="2762250"/>
                </a:lnTo>
                <a:lnTo>
                  <a:pt x="675894" y="2762250"/>
                </a:lnTo>
                <a:close/>
              </a:path>
              <a:path w="5810250" h="2762250">
                <a:moveTo>
                  <a:pt x="542544" y="2762250"/>
                </a:moveTo>
                <a:lnTo>
                  <a:pt x="542544" y="2743200"/>
                </a:lnTo>
                <a:lnTo>
                  <a:pt x="466344" y="2743200"/>
                </a:lnTo>
                <a:lnTo>
                  <a:pt x="466344" y="2762250"/>
                </a:lnTo>
                <a:lnTo>
                  <a:pt x="542544" y="2762250"/>
                </a:lnTo>
                <a:close/>
              </a:path>
              <a:path w="5810250" h="2762250">
                <a:moveTo>
                  <a:pt x="409194" y="2762250"/>
                </a:moveTo>
                <a:lnTo>
                  <a:pt x="409194" y="2743200"/>
                </a:lnTo>
                <a:lnTo>
                  <a:pt x="332994" y="2743200"/>
                </a:lnTo>
                <a:lnTo>
                  <a:pt x="332994" y="2762250"/>
                </a:lnTo>
                <a:lnTo>
                  <a:pt x="409194" y="2762250"/>
                </a:lnTo>
                <a:close/>
              </a:path>
              <a:path w="5810250" h="2762250">
                <a:moveTo>
                  <a:pt x="275844" y="2762250"/>
                </a:moveTo>
                <a:lnTo>
                  <a:pt x="275844" y="2743200"/>
                </a:lnTo>
                <a:lnTo>
                  <a:pt x="199644" y="2743200"/>
                </a:lnTo>
                <a:lnTo>
                  <a:pt x="199644" y="2762250"/>
                </a:lnTo>
                <a:lnTo>
                  <a:pt x="275844" y="2762250"/>
                </a:lnTo>
                <a:close/>
              </a:path>
              <a:path w="5810250" h="2762250">
                <a:moveTo>
                  <a:pt x="142494" y="2762250"/>
                </a:moveTo>
                <a:lnTo>
                  <a:pt x="142494" y="2743200"/>
                </a:lnTo>
                <a:lnTo>
                  <a:pt x="66294" y="2743200"/>
                </a:lnTo>
                <a:lnTo>
                  <a:pt x="66294" y="2762250"/>
                </a:lnTo>
                <a:lnTo>
                  <a:pt x="142494" y="2762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1310779" y="2352547"/>
            <a:ext cx="1769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  <a:tab pos="1444625" algn="l"/>
              </a:tabLst>
            </a:pPr>
            <a:r>
              <a:rPr sz="2400" b="1" dirty="0">
                <a:latin typeface="Times New Roman"/>
                <a:cs typeface="Times New Roman"/>
              </a:rPr>
              <a:t>D	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b="1" spc="114" dirty="0">
                <a:latin typeface="Times New Roman"/>
                <a:cs typeface="Times New Roman"/>
              </a:rPr>
              <a:t> </a:t>
            </a:r>
            <a:r>
              <a:rPr sz="3600" b="1" baseline="-13888" dirty="0">
                <a:latin typeface="Times New Roman"/>
                <a:cs typeface="Times New Roman"/>
              </a:rPr>
              <a:t>D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10779" y="4181347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C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92579" y="2352547"/>
            <a:ext cx="26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Q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32495" y="5369052"/>
            <a:ext cx="1162050" cy="1466850"/>
          </a:xfrm>
          <a:custGeom>
            <a:avLst/>
            <a:gdLst/>
            <a:ahLst/>
            <a:cxnLst/>
            <a:rect l="l" t="t" r="r" b="b"/>
            <a:pathLst>
              <a:path w="1162050" h="1466850">
                <a:moveTo>
                  <a:pt x="1162050" y="1466850"/>
                </a:moveTo>
                <a:lnTo>
                  <a:pt x="1162050" y="0"/>
                </a:lnTo>
                <a:lnTo>
                  <a:pt x="0" y="0"/>
                </a:lnTo>
                <a:lnTo>
                  <a:pt x="0" y="1466850"/>
                </a:lnTo>
                <a:lnTo>
                  <a:pt x="9143" y="1466850"/>
                </a:lnTo>
                <a:lnTo>
                  <a:pt x="9143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1143000" y="19050"/>
                </a:lnTo>
                <a:lnTo>
                  <a:pt x="1143000" y="9144"/>
                </a:lnTo>
                <a:lnTo>
                  <a:pt x="1152144" y="19050"/>
                </a:lnTo>
                <a:lnTo>
                  <a:pt x="1152144" y="1466850"/>
                </a:lnTo>
                <a:lnTo>
                  <a:pt x="1162050" y="1466850"/>
                </a:lnTo>
                <a:close/>
              </a:path>
              <a:path w="1162050" h="1466850">
                <a:moveTo>
                  <a:pt x="19050" y="19050"/>
                </a:moveTo>
                <a:lnTo>
                  <a:pt x="19050" y="9144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1162050" h="1466850">
                <a:moveTo>
                  <a:pt x="19050" y="1447800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3" y="1447800"/>
                </a:lnTo>
                <a:lnTo>
                  <a:pt x="19050" y="1447800"/>
                </a:lnTo>
                <a:close/>
              </a:path>
              <a:path w="1162050" h="1466850">
                <a:moveTo>
                  <a:pt x="1152144" y="1447800"/>
                </a:moveTo>
                <a:lnTo>
                  <a:pt x="9143" y="1447800"/>
                </a:lnTo>
                <a:lnTo>
                  <a:pt x="19050" y="1456944"/>
                </a:lnTo>
                <a:lnTo>
                  <a:pt x="19050" y="1466850"/>
                </a:lnTo>
                <a:lnTo>
                  <a:pt x="1143000" y="1466850"/>
                </a:lnTo>
                <a:lnTo>
                  <a:pt x="1143000" y="1456944"/>
                </a:lnTo>
                <a:lnTo>
                  <a:pt x="1152144" y="1447800"/>
                </a:lnTo>
                <a:close/>
              </a:path>
              <a:path w="1162050" h="1466850">
                <a:moveTo>
                  <a:pt x="19050" y="1466850"/>
                </a:moveTo>
                <a:lnTo>
                  <a:pt x="19050" y="1456944"/>
                </a:lnTo>
                <a:lnTo>
                  <a:pt x="9143" y="1447800"/>
                </a:lnTo>
                <a:lnTo>
                  <a:pt x="9143" y="1466850"/>
                </a:lnTo>
                <a:lnTo>
                  <a:pt x="19050" y="1466850"/>
                </a:lnTo>
                <a:close/>
              </a:path>
              <a:path w="1162050" h="1466850">
                <a:moveTo>
                  <a:pt x="1152144" y="19050"/>
                </a:moveTo>
                <a:lnTo>
                  <a:pt x="1143000" y="9144"/>
                </a:lnTo>
                <a:lnTo>
                  <a:pt x="1143000" y="19050"/>
                </a:lnTo>
                <a:lnTo>
                  <a:pt x="1152144" y="19050"/>
                </a:lnTo>
                <a:close/>
              </a:path>
              <a:path w="1162050" h="1466850">
                <a:moveTo>
                  <a:pt x="1152144" y="1447800"/>
                </a:moveTo>
                <a:lnTo>
                  <a:pt x="1152144" y="19050"/>
                </a:lnTo>
                <a:lnTo>
                  <a:pt x="1143000" y="19050"/>
                </a:lnTo>
                <a:lnTo>
                  <a:pt x="1143000" y="1447800"/>
                </a:lnTo>
                <a:lnTo>
                  <a:pt x="1152144" y="1447800"/>
                </a:lnTo>
                <a:close/>
              </a:path>
              <a:path w="1162050" h="1466850">
                <a:moveTo>
                  <a:pt x="1152144" y="1466850"/>
                </a:moveTo>
                <a:lnTo>
                  <a:pt x="1152144" y="1447800"/>
                </a:lnTo>
                <a:lnTo>
                  <a:pt x="1143000" y="1456944"/>
                </a:lnTo>
                <a:lnTo>
                  <a:pt x="1143000" y="1466850"/>
                </a:lnTo>
                <a:lnTo>
                  <a:pt x="1152144" y="1466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1920367" y="5476747"/>
            <a:ext cx="1024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065" algn="l"/>
              </a:tabLst>
            </a:pPr>
            <a:r>
              <a:rPr sz="2400" b="1" dirty="0">
                <a:latin typeface="Times New Roman"/>
                <a:cs typeface="Times New Roman"/>
              </a:rPr>
              <a:t>D	Q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384439" y="5759577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84439" y="65215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2984639" y="568337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2072767" y="6238747"/>
            <a:ext cx="897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2400" b="1" dirty="0">
                <a:latin typeface="Times New Roman"/>
                <a:cs typeface="Times New Roman"/>
              </a:rPr>
              <a:t>C	</a:t>
            </a:r>
            <a:r>
              <a:rPr sz="2400" b="1" spc="-5" dirty="0">
                <a:latin typeface="Times New Roman"/>
                <a:cs typeface="Times New Roman"/>
              </a:rPr>
              <a:t>Q’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984639" y="644537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599323" y="6355079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256794" y="134873"/>
                </a:moveTo>
                <a:lnTo>
                  <a:pt x="256794" y="121157"/>
                </a:lnTo>
                <a:lnTo>
                  <a:pt x="256032" y="114299"/>
                </a:lnTo>
                <a:lnTo>
                  <a:pt x="240792" y="66293"/>
                </a:lnTo>
                <a:lnTo>
                  <a:pt x="209550" y="28955"/>
                </a:lnTo>
                <a:lnTo>
                  <a:pt x="166116" y="5333"/>
                </a:lnTo>
                <a:lnTo>
                  <a:pt x="140970" y="761"/>
                </a:lnTo>
                <a:lnTo>
                  <a:pt x="135636" y="95"/>
                </a:lnTo>
                <a:lnTo>
                  <a:pt x="89153" y="6095"/>
                </a:lnTo>
                <a:lnTo>
                  <a:pt x="46481" y="29717"/>
                </a:lnTo>
                <a:lnTo>
                  <a:pt x="15239" y="67817"/>
                </a:lnTo>
                <a:lnTo>
                  <a:pt x="0" y="121919"/>
                </a:lnTo>
                <a:lnTo>
                  <a:pt x="0" y="135635"/>
                </a:lnTo>
                <a:lnTo>
                  <a:pt x="9906" y="179069"/>
                </a:lnTo>
                <a:lnTo>
                  <a:pt x="28194" y="209092"/>
                </a:lnTo>
                <a:lnTo>
                  <a:pt x="28194" y="122681"/>
                </a:lnTo>
                <a:lnTo>
                  <a:pt x="28956" y="118109"/>
                </a:lnTo>
                <a:lnTo>
                  <a:pt x="40386" y="80009"/>
                </a:lnTo>
                <a:lnTo>
                  <a:pt x="73152" y="44957"/>
                </a:lnTo>
                <a:lnTo>
                  <a:pt x="108966" y="30479"/>
                </a:lnTo>
                <a:lnTo>
                  <a:pt x="118872" y="28955"/>
                </a:lnTo>
                <a:lnTo>
                  <a:pt x="122682" y="28320"/>
                </a:lnTo>
                <a:lnTo>
                  <a:pt x="135636" y="28447"/>
                </a:lnTo>
                <a:lnTo>
                  <a:pt x="138684" y="28955"/>
                </a:lnTo>
                <a:lnTo>
                  <a:pt x="149352" y="30479"/>
                </a:lnTo>
                <a:lnTo>
                  <a:pt x="185166" y="45719"/>
                </a:lnTo>
                <a:lnTo>
                  <a:pt x="211836" y="73151"/>
                </a:lnTo>
                <a:lnTo>
                  <a:pt x="226314" y="108965"/>
                </a:lnTo>
                <a:lnTo>
                  <a:pt x="227838" y="118871"/>
                </a:lnTo>
                <a:lnTo>
                  <a:pt x="228600" y="123443"/>
                </a:lnTo>
                <a:lnTo>
                  <a:pt x="228600" y="208559"/>
                </a:lnTo>
                <a:lnTo>
                  <a:pt x="235458" y="199643"/>
                </a:lnTo>
                <a:lnTo>
                  <a:pt x="241554" y="188975"/>
                </a:lnTo>
                <a:lnTo>
                  <a:pt x="246888" y="177545"/>
                </a:lnTo>
                <a:lnTo>
                  <a:pt x="251460" y="166115"/>
                </a:lnTo>
                <a:lnTo>
                  <a:pt x="254508" y="153923"/>
                </a:lnTo>
                <a:lnTo>
                  <a:pt x="256794" y="134873"/>
                </a:lnTo>
                <a:close/>
              </a:path>
              <a:path w="257175" h="257175">
                <a:moveTo>
                  <a:pt x="228600" y="208559"/>
                </a:moveTo>
                <a:lnTo>
                  <a:pt x="228600" y="134111"/>
                </a:lnTo>
                <a:lnTo>
                  <a:pt x="227838" y="138683"/>
                </a:lnTo>
                <a:lnTo>
                  <a:pt x="226314" y="149351"/>
                </a:lnTo>
                <a:lnTo>
                  <a:pt x="224028" y="158495"/>
                </a:lnTo>
                <a:lnTo>
                  <a:pt x="204978" y="192785"/>
                </a:lnTo>
                <a:lnTo>
                  <a:pt x="166878" y="220979"/>
                </a:lnTo>
                <a:lnTo>
                  <a:pt x="137922" y="227837"/>
                </a:lnTo>
                <a:lnTo>
                  <a:pt x="134112" y="228472"/>
                </a:lnTo>
                <a:lnTo>
                  <a:pt x="121920" y="228472"/>
                </a:lnTo>
                <a:lnTo>
                  <a:pt x="118110" y="227837"/>
                </a:lnTo>
                <a:lnTo>
                  <a:pt x="107442" y="226313"/>
                </a:lnTo>
                <a:lnTo>
                  <a:pt x="71628" y="211073"/>
                </a:lnTo>
                <a:lnTo>
                  <a:pt x="44958" y="183641"/>
                </a:lnTo>
                <a:lnTo>
                  <a:pt x="30480" y="147827"/>
                </a:lnTo>
                <a:lnTo>
                  <a:pt x="28956" y="137921"/>
                </a:lnTo>
                <a:lnTo>
                  <a:pt x="28194" y="133349"/>
                </a:lnTo>
                <a:lnTo>
                  <a:pt x="28194" y="209092"/>
                </a:lnTo>
                <a:lnTo>
                  <a:pt x="57150" y="235457"/>
                </a:lnTo>
                <a:lnTo>
                  <a:pt x="102870" y="254507"/>
                </a:lnTo>
                <a:lnTo>
                  <a:pt x="115823" y="256031"/>
                </a:lnTo>
                <a:lnTo>
                  <a:pt x="121157" y="256698"/>
                </a:lnTo>
                <a:lnTo>
                  <a:pt x="167640" y="250697"/>
                </a:lnTo>
                <a:lnTo>
                  <a:pt x="211074" y="227075"/>
                </a:lnTo>
                <a:lnTo>
                  <a:pt x="227838" y="209549"/>
                </a:lnTo>
                <a:lnTo>
                  <a:pt x="228600" y="208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831733" y="6206490"/>
            <a:ext cx="249174" cy="477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 txBox="1"/>
          <p:nvPr/>
        </p:nvSpPr>
        <p:spPr>
          <a:xfrm>
            <a:off x="4587366" y="2276347"/>
            <a:ext cx="364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Ds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68366" y="4028947"/>
            <a:ext cx="364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Cs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32439" y="5648705"/>
            <a:ext cx="1371600" cy="822325"/>
          </a:xfrm>
          <a:prstGeom prst="rect">
            <a:avLst/>
          </a:prstGeom>
          <a:solidFill>
            <a:srgbClr val="FFCB98"/>
          </a:solidFill>
        </p:spPr>
        <p:txBody>
          <a:bodyPr vert="horz" wrap="square" lIns="0" tIns="31750" rIns="0" bIns="0" rtlCol="0">
            <a:spAutoFit/>
          </a:bodyPr>
          <a:lstStyle/>
          <a:p>
            <a:pPr marL="90805" marR="324485">
              <a:lnSpc>
                <a:spcPct val="100000"/>
              </a:lnSpc>
              <a:spcBef>
                <a:spcPts val="250"/>
              </a:spcBef>
            </a:pPr>
            <a:r>
              <a:rPr sz="2400" b="1" spc="-70" dirty="0">
                <a:latin typeface="Arial"/>
                <a:cs typeface="Arial"/>
              </a:rPr>
              <a:t>Master  </a:t>
            </a:r>
            <a:r>
              <a:rPr sz="2400" spc="-135" dirty="0">
                <a:latin typeface="Arial Black"/>
                <a:cs typeface="Arial Black"/>
              </a:rPr>
              <a:t>D</a:t>
            </a:r>
            <a:r>
              <a:rPr sz="2400" spc="-229" dirty="0">
                <a:latin typeface="Arial Black"/>
                <a:cs typeface="Arial Black"/>
              </a:rPr>
              <a:t> </a:t>
            </a:r>
            <a:r>
              <a:rPr sz="2400" spc="-325" dirty="0">
                <a:latin typeface="Arial Black"/>
                <a:cs typeface="Arial Black"/>
              </a:rPr>
              <a:t>latch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718427" y="5662421"/>
            <a:ext cx="1219200" cy="822960"/>
          </a:xfrm>
          <a:prstGeom prst="rect">
            <a:avLst/>
          </a:prstGeom>
          <a:solidFill>
            <a:srgbClr val="FFCB98"/>
          </a:solidFill>
        </p:spPr>
        <p:txBody>
          <a:bodyPr vert="horz" wrap="square" lIns="0" tIns="32384" rIns="0" bIns="0" rtlCol="0">
            <a:spAutoFit/>
          </a:bodyPr>
          <a:lstStyle/>
          <a:p>
            <a:pPr marL="91440" marR="172085">
              <a:lnSpc>
                <a:spcPct val="100000"/>
              </a:lnSpc>
              <a:spcBef>
                <a:spcPts val="254"/>
              </a:spcBef>
            </a:pPr>
            <a:r>
              <a:rPr sz="2400" b="1" spc="-50" dirty="0">
                <a:latin typeface="Arial"/>
                <a:cs typeface="Arial"/>
              </a:rPr>
              <a:t>Slave  </a:t>
            </a:r>
            <a:r>
              <a:rPr sz="2400" spc="-135" dirty="0">
                <a:latin typeface="Arial Black"/>
                <a:cs typeface="Arial Black"/>
              </a:rPr>
              <a:t>D</a:t>
            </a:r>
            <a:r>
              <a:rPr sz="2400" spc="-229" dirty="0">
                <a:latin typeface="Arial Black"/>
                <a:cs typeface="Arial Black"/>
              </a:rPr>
              <a:t> </a:t>
            </a:r>
            <a:r>
              <a:rPr sz="2400" spc="-325" dirty="0">
                <a:latin typeface="Arial Black"/>
                <a:cs typeface="Arial Black"/>
              </a:rPr>
              <a:t>latch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41639" y="1568196"/>
            <a:ext cx="6907530" cy="457200"/>
          </a:xfrm>
          <a:prstGeom prst="rect">
            <a:avLst/>
          </a:prstGeom>
          <a:solidFill>
            <a:srgbClr val="FFFF98"/>
          </a:solidFill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sz="2400" b="1" spc="-60" dirty="0">
                <a:latin typeface="Arial"/>
                <a:cs typeface="Arial"/>
              </a:rPr>
              <a:t>Master/Slave </a:t>
            </a:r>
            <a:r>
              <a:rPr sz="2400" spc="-295" dirty="0">
                <a:latin typeface="Arial Black"/>
                <a:cs typeface="Arial Black"/>
              </a:rPr>
              <a:t>arrangement </a:t>
            </a:r>
            <a:r>
              <a:rPr sz="2400" spc="-270" dirty="0">
                <a:latin typeface="Arial Black"/>
                <a:cs typeface="Arial Black"/>
              </a:rPr>
              <a:t>of </a:t>
            </a:r>
            <a:r>
              <a:rPr sz="2400" spc="-405" dirty="0">
                <a:latin typeface="Arial Black"/>
                <a:cs typeface="Arial Black"/>
              </a:rPr>
              <a:t>two </a:t>
            </a:r>
            <a:r>
              <a:rPr sz="2400" spc="-229" dirty="0">
                <a:latin typeface="Arial Black"/>
                <a:cs typeface="Arial Black"/>
              </a:rPr>
              <a:t>D-type</a:t>
            </a:r>
            <a:r>
              <a:rPr sz="2400" spc="-415" dirty="0">
                <a:latin typeface="Arial Black"/>
                <a:cs typeface="Arial Black"/>
              </a:rPr>
              <a:t> </a:t>
            </a:r>
            <a:r>
              <a:rPr sz="2400" spc="-310" dirty="0">
                <a:latin typeface="Arial Black"/>
                <a:cs typeface="Arial Black"/>
              </a:rPr>
              <a:t>latches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213495" y="4530852"/>
            <a:ext cx="171450" cy="171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116465" y="3777996"/>
            <a:ext cx="1294765" cy="2063114"/>
          </a:xfrm>
          <a:custGeom>
            <a:avLst/>
            <a:gdLst/>
            <a:ahLst/>
            <a:cxnLst/>
            <a:rect l="l" t="t" r="r" b="b"/>
            <a:pathLst>
              <a:path w="1294764" h="2063114">
                <a:moveTo>
                  <a:pt x="126492" y="131063"/>
                </a:moveTo>
                <a:lnTo>
                  <a:pt x="71628" y="0"/>
                </a:lnTo>
                <a:lnTo>
                  <a:pt x="0" y="122681"/>
                </a:lnTo>
                <a:lnTo>
                  <a:pt x="57043" y="126461"/>
                </a:lnTo>
                <a:lnTo>
                  <a:pt x="57912" y="114299"/>
                </a:lnTo>
                <a:lnTo>
                  <a:pt x="70104" y="115061"/>
                </a:lnTo>
                <a:lnTo>
                  <a:pt x="70104" y="127327"/>
                </a:lnTo>
                <a:lnTo>
                  <a:pt x="126492" y="131063"/>
                </a:lnTo>
                <a:close/>
              </a:path>
              <a:path w="1294764" h="2063114">
                <a:moveTo>
                  <a:pt x="69666" y="127298"/>
                </a:moveTo>
                <a:lnTo>
                  <a:pt x="52578" y="203453"/>
                </a:lnTo>
                <a:lnTo>
                  <a:pt x="50292" y="271271"/>
                </a:lnTo>
                <a:lnTo>
                  <a:pt x="48768" y="339089"/>
                </a:lnTo>
                <a:lnTo>
                  <a:pt x="48768" y="406907"/>
                </a:lnTo>
                <a:lnTo>
                  <a:pt x="51054" y="473963"/>
                </a:lnTo>
                <a:lnTo>
                  <a:pt x="55626" y="541781"/>
                </a:lnTo>
                <a:lnTo>
                  <a:pt x="60960" y="588721"/>
                </a:lnTo>
                <a:lnTo>
                  <a:pt x="60960" y="339089"/>
                </a:lnTo>
                <a:lnTo>
                  <a:pt x="62484" y="272033"/>
                </a:lnTo>
                <a:lnTo>
                  <a:pt x="65532" y="204215"/>
                </a:lnTo>
                <a:lnTo>
                  <a:pt x="69342" y="136397"/>
                </a:lnTo>
                <a:lnTo>
                  <a:pt x="69666" y="127298"/>
                </a:lnTo>
                <a:close/>
              </a:path>
              <a:path w="1294764" h="2063114">
                <a:moveTo>
                  <a:pt x="70104" y="115061"/>
                </a:moveTo>
                <a:lnTo>
                  <a:pt x="57912" y="114299"/>
                </a:lnTo>
                <a:lnTo>
                  <a:pt x="57043" y="126461"/>
                </a:lnTo>
                <a:lnTo>
                  <a:pt x="69666" y="127298"/>
                </a:lnTo>
                <a:lnTo>
                  <a:pt x="70104" y="115061"/>
                </a:lnTo>
                <a:close/>
              </a:path>
              <a:path w="1294764" h="2063114">
                <a:moveTo>
                  <a:pt x="1294638" y="2052827"/>
                </a:moveTo>
                <a:lnTo>
                  <a:pt x="1053084" y="1870709"/>
                </a:lnTo>
                <a:lnTo>
                  <a:pt x="974598" y="1809749"/>
                </a:lnTo>
                <a:lnTo>
                  <a:pt x="896874" y="1748789"/>
                </a:lnTo>
                <a:lnTo>
                  <a:pt x="821436" y="1687829"/>
                </a:lnTo>
                <a:lnTo>
                  <a:pt x="747522" y="1626107"/>
                </a:lnTo>
                <a:lnTo>
                  <a:pt x="675894" y="1565147"/>
                </a:lnTo>
                <a:lnTo>
                  <a:pt x="607314" y="1503425"/>
                </a:lnTo>
                <a:lnTo>
                  <a:pt x="573786" y="1472183"/>
                </a:lnTo>
                <a:lnTo>
                  <a:pt x="541782" y="1440941"/>
                </a:lnTo>
                <a:lnTo>
                  <a:pt x="509778" y="1410461"/>
                </a:lnTo>
                <a:lnTo>
                  <a:pt x="479298" y="1379219"/>
                </a:lnTo>
                <a:lnTo>
                  <a:pt x="449580" y="1347977"/>
                </a:lnTo>
                <a:lnTo>
                  <a:pt x="420624" y="1316735"/>
                </a:lnTo>
                <a:lnTo>
                  <a:pt x="392430" y="1285493"/>
                </a:lnTo>
                <a:lnTo>
                  <a:pt x="365760" y="1254251"/>
                </a:lnTo>
                <a:lnTo>
                  <a:pt x="339852" y="1222247"/>
                </a:lnTo>
                <a:lnTo>
                  <a:pt x="315468" y="1191005"/>
                </a:lnTo>
                <a:lnTo>
                  <a:pt x="292608" y="1159001"/>
                </a:lnTo>
                <a:lnTo>
                  <a:pt x="269748" y="1127759"/>
                </a:lnTo>
                <a:lnTo>
                  <a:pt x="229362" y="1063751"/>
                </a:lnTo>
                <a:lnTo>
                  <a:pt x="194310" y="999743"/>
                </a:lnTo>
                <a:lnTo>
                  <a:pt x="163830" y="934973"/>
                </a:lnTo>
                <a:lnTo>
                  <a:pt x="138684" y="870203"/>
                </a:lnTo>
                <a:lnTo>
                  <a:pt x="117348" y="804671"/>
                </a:lnTo>
                <a:lnTo>
                  <a:pt x="99822" y="739139"/>
                </a:lnTo>
                <a:lnTo>
                  <a:pt x="86106" y="672845"/>
                </a:lnTo>
                <a:lnTo>
                  <a:pt x="76200" y="606551"/>
                </a:lnTo>
                <a:lnTo>
                  <a:pt x="68580" y="540257"/>
                </a:lnTo>
                <a:lnTo>
                  <a:pt x="64008" y="473201"/>
                </a:lnTo>
                <a:lnTo>
                  <a:pt x="61722" y="406145"/>
                </a:lnTo>
                <a:lnTo>
                  <a:pt x="60960" y="339089"/>
                </a:lnTo>
                <a:lnTo>
                  <a:pt x="60960" y="588721"/>
                </a:lnTo>
                <a:lnTo>
                  <a:pt x="67818" y="642365"/>
                </a:lnTo>
                <a:lnTo>
                  <a:pt x="80010" y="708659"/>
                </a:lnTo>
                <a:lnTo>
                  <a:pt x="96012" y="775715"/>
                </a:lnTo>
                <a:lnTo>
                  <a:pt x="115062" y="842009"/>
                </a:lnTo>
                <a:lnTo>
                  <a:pt x="138684" y="907541"/>
                </a:lnTo>
                <a:lnTo>
                  <a:pt x="166878" y="973073"/>
                </a:lnTo>
                <a:lnTo>
                  <a:pt x="200406" y="1037843"/>
                </a:lnTo>
                <a:lnTo>
                  <a:pt x="238506" y="1102613"/>
                </a:lnTo>
                <a:lnTo>
                  <a:pt x="259842" y="1134617"/>
                </a:lnTo>
                <a:lnTo>
                  <a:pt x="281940" y="1166621"/>
                </a:lnTo>
                <a:lnTo>
                  <a:pt x="305562" y="1198625"/>
                </a:lnTo>
                <a:lnTo>
                  <a:pt x="330708" y="1230629"/>
                </a:lnTo>
                <a:lnTo>
                  <a:pt x="383286" y="1293875"/>
                </a:lnTo>
                <a:lnTo>
                  <a:pt x="440436" y="1357121"/>
                </a:lnTo>
                <a:lnTo>
                  <a:pt x="470154" y="1388363"/>
                </a:lnTo>
                <a:lnTo>
                  <a:pt x="501396" y="1419605"/>
                </a:lnTo>
                <a:lnTo>
                  <a:pt x="532638" y="1450085"/>
                </a:lnTo>
                <a:lnTo>
                  <a:pt x="565404" y="1481327"/>
                </a:lnTo>
                <a:lnTo>
                  <a:pt x="598932" y="1512569"/>
                </a:lnTo>
                <a:lnTo>
                  <a:pt x="667512" y="1574291"/>
                </a:lnTo>
                <a:lnTo>
                  <a:pt x="739140" y="1636013"/>
                </a:lnTo>
                <a:lnTo>
                  <a:pt x="813054" y="1697735"/>
                </a:lnTo>
                <a:lnTo>
                  <a:pt x="889254" y="1758695"/>
                </a:lnTo>
                <a:lnTo>
                  <a:pt x="966978" y="1819655"/>
                </a:lnTo>
                <a:lnTo>
                  <a:pt x="1045464" y="1880615"/>
                </a:lnTo>
                <a:lnTo>
                  <a:pt x="1125474" y="1941575"/>
                </a:lnTo>
                <a:lnTo>
                  <a:pt x="1287018" y="2062733"/>
                </a:lnTo>
                <a:lnTo>
                  <a:pt x="1294638" y="2052827"/>
                </a:lnTo>
                <a:close/>
              </a:path>
              <a:path w="1294764" h="2063114">
                <a:moveTo>
                  <a:pt x="70104" y="127327"/>
                </a:moveTo>
                <a:lnTo>
                  <a:pt x="70104" y="115061"/>
                </a:lnTo>
                <a:lnTo>
                  <a:pt x="69666" y="127298"/>
                </a:lnTo>
                <a:lnTo>
                  <a:pt x="70104" y="1273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6744348" y="3777996"/>
            <a:ext cx="437515" cy="1908175"/>
          </a:xfrm>
          <a:custGeom>
            <a:avLst/>
            <a:gdLst/>
            <a:ahLst/>
            <a:cxnLst/>
            <a:rect l="l" t="t" r="r" b="b"/>
            <a:pathLst>
              <a:path w="437515" h="1908175">
                <a:moveTo>
                  <a:pt x="126491" y="128778"/>
                </a:moveTo>
                <a:lnTo>
                  <a:pt x="65531" y="0"/>
                </a:lnTo>
                <a:lnTo>
                  <a:pt x="0" y="125730"/>
                </a:lnTo>
                <a:lnTo>
                  <a:pt x="56936" y="127101"/>
                </a:lnTo>
                <a:lnTo>
                  <a:pt x="57149" y="114300"/>
                </a:lnTo>
                <a:lnTo>
                  <a:pt x="70103" y="115062"/>
                </a:lnTo>
                <a:lnTo>
                  <a:pt x="70103" y="127419"/>
                </a:lnTo>
                <a:lnTo>
                  <a:pt x="126491" y="128778"/>
                </a:lnTo>
                <a:close/>
              </a:path>
              <a:path w="437515" h="1908175">
                <a:moveTo>
                  <a:pt x="69896" y="127414"/>
                </a:moveTo>
                <a:lnTo>
                  <a:pt x="56936" y="127101"/>
                </a:lnTo>
                <a:lnTo>
                  <a:pt x="54863" y="251460"/>
                </a:lnTo>
                <a:lnTo>
                  <a:pt x="54863" y="376428"/>
                </a:lnTo>
                <a:lnTo>
                  <a:pt x="56387" y="501396"/>
                </a:lnTo>
                <a:lnTo>
                  <a:pt x="58673" y="563118"/>
                </a:lnTo>
                <a:lnTo>
                  <a:pt x="61721" y="624840"/>
                </a:lnTo>
                <a:lnTo>
                  <a:pt x="66293" y="686562"/>
                </a:lnTo>
                <a:lnTo>
                  <a:pt x="67055" y="695270"/>
                </a:lnTo>
                <a:lnTo>
                  <a:pt x="67055" y="376428"/>
                </a:lnTo>
                <a:lnTo>
                  <a:pt x="67817" y="251460"/>
                </a:lnTo>
                <a:lnTo>
                  <a:pt x="69896" y="127414"/>
                </a:lnTo>
                <a:close/>
              </a:path>
              <a:path w="437515" h="1908175">
                <a:moveTo>
                  <a:pt x="70103" y="115062"/>
                </a:moveTo>
                <a:lnTo>
                  <a:pt x="57149" y="114300"/>
                </a:lnTo>
                <a:lnTo>
                  <a:pt x="56936" y="127101"/>
                </a:lnTo>
                <a:lnTo>
                  <a:pt x="69896" y="127414"/>
                </a:lnTo>
                <a:lnTo>
                  <a:pt x="70103" y="115062"/>
                </a:lnTo>
                <a:close/>
              </a:path>
              <a:path w="437515" h="1908175">
                <a:moveTo>
                  <a:pt x="437387" y="1902714"/>
                </a:moveTo>
                <a:lnTo>
                  <a:pt x="341375" y="1677924"/>
                </a:lnTo>
                <a:lnTo>
                  <a:pt x="295655" y="1564386"/>
                </a:lnTo>
                <a:lnTo>
                  <a:pt x="273557" y="1507998"/>
                </a:lnTo>
                <a:lnTo>
                  <a:pt x="230885" y="1393698"/>
                </a:lnTo>
                <a:lnTo>
                  <a:pt x="192785" y="1279398"/>
                </a:lnTo>
                <a:lnTo>
                  <a:pt x="175259" y="1221486"/>
                </a:lnTo>
                <a:lnTo>
                  <a:pt x="158495" y="1163574"/>
                </a:lnTo>
                <a:lnTo>
                  <a:pt x="144017" y="1104900"/>
                </a:lnTo>
                <a:lnTo>
                  <a:pt x="130301" y="1046226"/>
                </a:lnTo>
                <a:lnTo>
                  <a:pt x="118109" y="986790"/>
                </a:lnTo>
                <a:lnTo>
                  <a:pt x="107441" y="927354"/>
                </a:lnTo>
                <a:lnTo>
                  <a:pt x="98297" y="867156"/>
                </a:lnTo>
                <a:lnTo>
                  <a:pt x="90677" y="806958"/>
                </a:lnTo>
                <a:lnTo>
                  <a:pt x="83819" y="745998"/>
                </a:lnTo>
                <a:lnTo>
                  <a:pt x="78485" y="685038"/>
                </a:lnTo>
                <a:lnTo>
                  <a:pt x="74675" y="624078"/>
                </a:lnTo>
                <a:lnTo>
                  <a:pt x="71627" y="562356"/>
                </a:lnTo>
                <a:lnTo>
                  <a:pt x="69341" y="500634"/>
                </a:lnTo>
                <a:lnTo>
                  <a:pt x="67817" y="438912"/>
                </a:lnTo>
                <a:lnTo>
                  <a:pt x="67055" y="376428"/>
                </a:lnTo>
                <a:lnTo>
                  <a:pt x="67055" y="695270"/>
                </a:lnTo>
                <a:lnTo>
                  <a:pt x="71627" y="747522"/>
                </a:lnTo>
                <a:lnTo>
                  <a:pt x="77723" y="808482"/>
                </a:lnTo>
                <a:lnTo>
                  <a:pt x="85343" y="869442"/>
                </a:lnTo>
                <a:lnTo>
                  <a:pt x="94487" y="929640"/>
                </a:lnTo>
                <a:lnTo>
                  <a:pt x="105155" y="989076"/>
                </a:lnTo>
                <a:lnTo>
                  <a:pt x="117347" y="1049274"/>
                </a:lnTo>
                <a:lnTo>
                  <a:pt x="131063" y="1107948"/>
                </a:lnTo>
                <a:lnTo>
                  <a:pt x="146303" y="1166622"/>
                </a:lnTo>
                <a:lnTo>
                  <a:pt x="163067" y="1225296"/>
                </a:lnTo>
                <a:lnTo>
                  <a:pt x="180593" y="1283208"/>
                </a:lnTo>
                <a:lnTo>
                  <a:pt x="199643" y="1341120"/>
                </a:lnTo>
                <a:lnTo>
                  <a:pt x="219455" y="1398270"/>
                </a:lnTo>
                <a:lnTo>
                  <a:pt x="240029" y="1455420"/>
                </a:lnTo>
                <a:lnTo>
                  <a:pt x="261365" y="1512570"/>
                </a:lnTo>
                <a:lnTo>
                  <a:pt x="283463" y="1569720"/>
                </a:lnTo>
                <a:lnTo>
                  <a:pt x="377189" y="1795272"/>
                </a:lnTo>
                <a:lnTo>
                  <a:pt x="425957" y="1908048"/>
                </a:lnTo>
                <a:lnTo>
                  <a:pt x="437387" y="1902714"/>
                </a:lnTo>
                <a:close/>
              </a:path>
              <a:path w="437515" h="1908175">
                <a:moveTo>
                  <a:pt x="70103" y="127419"/>
                </a:moveTo>
                <a:lnTo>
                  <a:pt x="70103" y="115062"/>
                </a:lnTo>
                <a:lnTo>
                  <a:pt x="69896" y="127414"/>
                </a:lnTo>
                <a:lnTo>
                  <a:pt x="70103" y="1274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29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5178" y="379087"/>
            <a:ext cx="233679" cy="20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0"/>
              </a:lnSpc>
            </a:pPr>
            <a:r>
              <a:rPr sz="1400" spc="-85" dirty="0">
                <a:solidFill>
                  <a:srgbClr val="454552"/>
                </a:solidFill>
                <a:latin typeface="Trebuchet MS"/>
                <a:cs typeface="Trebuchet MS"/>
              </a:rPr>
              <a:t>bas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56117" y="2574035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312936" y="204063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313317" y="2040635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770136" y="204063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853573" y="1986788"/>
            <a:ext cx="2772410" cy="1108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D: master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C: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Enable for</a:t>
            </a:r>
            <a:r>
              <a:rPr sz="2400" b="1" spc="-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master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56117" y="3640835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>
                <a:moveTo>
                  <a:pt x="0" y="0"/>
                </a:moveTo>
                <a:lnTo>
                  <a:pt x="19049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760736" y="310743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853573" y="6025388"/>
            <a:ext cx="2356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Q: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output of</a:t>
            </a:r>
            <a:r>
              <a:rPr sz="24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slave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56117" y="6841235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770517" y="2574035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3761117" y="3107435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0" y="0"/>
                </a:moveTo>
                <a:lnTo>
                  <a:pt x="21336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065536" y="204063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065917" y="2040635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522736" y="204063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4523117" y="2574035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979936" y="204063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980317" y="2040635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5894336" y="310743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5894717" y="3640835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6199136" y="204063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6199517" y="2574035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6656323" y="204063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6656717" y="2040635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113523" y="204063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113917" y="2574035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0" y="0"/>
                </a:moveTo>
                <a:lnTo>
                  <a:pt x="21336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5970536" y="630783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5970917" y="6307835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7418323" y="310743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7418717" y="3107435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8713723" y="310743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8714117" y="3640835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884811" y="18882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884811" y="20215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5884811" y="21549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884811" y="22882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884811" y="24216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884811" y="25549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884811" y="26883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5884811" y="28216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5884811" y="29550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884811" y="30883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5884811" y="32217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5884811" y="33550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5884811" y="34884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5884811" y="36217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5884811" y="37551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5884811" y="38884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5884811" y="40218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5884811" y="41551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5884811" y="42885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5884811" y="44218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5884811" y="45552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5884811" y="46885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5884811" y="48219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5884811" y="49552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5884811" y="50886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5884811" y="52219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5884811" y="53553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5884811" y="54886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5884811" y="56220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5884811" y="57553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5884811" y="58887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5884811" y="60220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5884811" y="61554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5884811" y="62887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5884811" y="64221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5884811" y="65554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5884811" y="66888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5884811" y="68221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5884811" y="69555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5884811" y="7088885"/>
            <a:ext cx="19050" cy="57150"/>
          </a:xfrm>
          <a:custGeom>
            <a:avLst/>
            <a:gdLst/>
            <a:ahLst/>
            <a:cxnLst/>
            <a:rect l="l" t="t" r="r" b="b"/>
            <a:pathLst>
              <a:path w="19050" h="57150">
                <a:moveTo>
                  <a:pt x="19050" y="57150"/>
                </a:moveTo>
                <a:lnTo>
                  <a:pt x="19050" y="0"/>
                </a:lnTo>
                <a:lnTo>
                  <a:pt x="0" y="0"/>
                </a:lnTo>
                <a:lnTo>
                  <a:pt x="0" y="57150"/>
                </a:lnTo>
                <a:lnTo>
                  <a:pt x="1905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8789923" y="630783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8704198" y="18120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8704198" y="19453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8704198" y="20787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8704198" y="22120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8704198" y="23454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8704198" y="24787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8704198" y="26121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8704198" y="27454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8704198" y="28788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8704198" y="30121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8704198" y="31455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8704198" y="32788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8704198" y="34122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0" name="object 90"/>
          <p:cNvSpPr/>
          <p:nvPr/>
        </p:nvSpPr>
        <p:spPr>
          <a:xfrm>
            <a:off x="8704198" y="35455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1" name="object 91"/>
          <p:cNvSpPr/>
          <p:nvPr/>
        </p:nvSpPr>
        <p:spPr>
          <a:xfrm>
            <a:off x="8704198" y="36789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2" name="object 92"/>
          <p:cNvSpPr/>
          <p:nvPr/>
        </p:nvSpPr>
        <p:spPr>
          <a:xfrm>
            <a:off x="8704198" y="38122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3" name="object 93"/>
          <p:cNvSpPr/>
          <p:nvPr/>
        </p:nvSpPr>
        <p:spPr>
          <a:xfrm>
            <a:off x="8704198" y="39456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8704198" y="40789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8704198" y="42123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8704198" y="43456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7" name="object 97"/>
          <p:cNvSpPr/>
          <p:nvPr/>
        </p:nvSpPr>
        <p:spPr>
          <a:xfrm>
            <a:off x="8704198" y="44790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8" name="object 98"/>
          <p:cNvSpPr/>
          <p:nvPr/>
        </p:nvSpPr>
        <p:spPr>
          <a:xfrm>
            <a:off x="8704198" y="46123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9" name="object 99"/>
          <p:cNvSpPr/>
          <p:nvPr/>
        </p:nvSpPr>
        <p:spPr>
          <a:xfrm>
            <a:off x="8704198" y="47457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0" name="object 100"/>
          <p:cNvSpPr/>
          <p:nvPr/>
        </p:nvSpPr>
        <p:spPr>
          <a:xfrm>
            <a:off x="8704198" y="48790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1" name="object 101"/>
          <p:cNvSpPr/>
          <p:nvPr/>
        </p:nvSpPr>
        <p:spPr>
          <a:xfrm>
            <a:off x="8704198" y="50124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2" name="object 102"/>
          <p:cNvSpPr/>
          <p:nvPr/>
        </p:nvSpPr>
        <p:spPr>
          <a:xfrm>
            <a:off x="8704198" y="51457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3" name="object 103"/>
          <p:cNvSpPr/>
          <p:nvPr/>
        </p:nvSpPr>
        <p:spPr>
          <a:xfrm>
            <a:off x="8704198" y="52791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" name="object 104"/>
          <p:cNvSpPr/>
          <p:nvPr/>
        </p:nvSpPr>
        <p:spPr>
          <a:xfrm>
            <a:off x="8704198" y="54124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5" name="object 105"/>
          <p:cNvSpPr/>
          <p:nvPr/>
        </p:nvSpPr>
        <p:spPr>
          <a:xfrm>
            <a:off x="8704198" y="55458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6" name="object 106"/>
          <p:cNvSpPr/>
          <p:nvPr/>
        </p:nvSpPr>
        <p:spPr>
          <a:xfrm>
            <a:off x="8704198" y="56791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7" name="object 107"/>
          <p:cNvSpPr/>
          <p:nvPr/>
        </p:nvSpPr>
        <p:spPr>
          <a:xfrm>
            <a:off x="8704198" y="58125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8" name="object 108"/>
          <p:cNvSpPr/>
          <p:nvPr/>
        </p:nvSpPr>
        <p:spPr>
          <a:xfrm>
            <a:off x="8704198" y="59458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9" name="object 109"/>
          <p:cNvSpPr/>
          <p:nvPr/>
        </p:nvSpPr>
        <p:spPr>
          <a:xfrm>
            <a:off x="8704198" y="60792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0" name="object 110"/>
          <p:cNvSpPr/>
          <p:nvPr/>
        </p:nvSpPr>
        <p:spPr>
          <a:xfrm>
            <a:off x="8704198" y="62125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1" name="object 111"/>
          <p:cNvSpPr/>
          <p:nvPr/>
        </p:nvSpPr>
        <p:spPr>
          <a:xfrm>
            <a:off x="8704198" y="63459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2" name="object 112"/>
          <p:cNvSpPr/>
          <p:nvPr/>
        </p:nvSpPr>
        <p:spPr>
          <a:xfrm>
            <a:off x="8704198" y="64792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3" name="object 113"/>
          <p:cNvSpPr/>
          <p:nvPr/>
        </p:nvSpPr>
        <p:spPr>
          <a:xfrm>
            <a:off x="8704198" y="66126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4" name="object 114"/>
          <p:cNvSpPr/>
          <p:nvPr/>
        </p:nvSpPr>
        <p:spPr>
          <a:xfrm>
            <a:off x="8704198" y="67459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5" name="object 115"/>
          <p:cNvSpPr/>
          <p:nvPr/>
        </p:nvSpPr>
        <p:spPr>
          <a:xfrm>
            <a:off x="8704198" y="68793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116"/>
          <p:cNvSpPr/>
          <p:nvPr/>
        </p:nvSpPr>
        <p:spPr>
          <a:xfrm>
            <a:off x="8704198" y="70126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7" name="object 117"/>
          <p:cNvSpPr/>
          <p:nvPr/>
        </p:nvSpPr>
        <p:spPr>
          <a:xfrm>
            <a:off x="8790317" y="6841235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8" name="object 118"/>
          <p:cNvSpPr/>
          <p:nvPr/>
        </p:nvSpPr>
        <p:spPr>
          <a:xfrm>
            <a:off x="1856117" y="4783835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9" name="object 119"/>
          <p:cNvSpPr/>
          <p:nvPr/>
        </p:nvSpPr>
        <p:spPr>
          <a:xfrm>
            <a:off x="2237117" y="4783835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7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0" name="object 120"/>
          <p:cNvSpPr/>
          <p:nvPr/>
        </p:nvSpPr>
        <p:spPr>
          <a:xfrm>
            <a:off x="4065536" y="425043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1" name="object 121"/>
          <p:cNvSpPr/>
          <p:nvPr/>
        </p:nvSpPr>
        <p:spPr>
          <a:xfrm>
            <a:off x="4065917" y="4250435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2" name="object 122"/>
          <p:cNvSpPr/>
          <p:nvPr/>
        </p:nvSpPr>
        <p:spPr>
          <a:xfrm>
            <a:off x="4522736" y="425043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3" name="object 123"/>
          <p:cNvSpPr/>
          <p:nvPr/>
        </p:nvSpPr>
        <p:spPr>
          <a:xfrm>
            <a:off x="4523117" y="4783835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4" name="object 124"/>
          <p:cNvSpPr/>
          <p:nvPr/>
        </p:nvSpPr>
        <p:spPr>
          <a:xfrm>
            <a:off x="4979936" y="425043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5" name="object 125"/>
          <p:cNvSpPr/>
          <p:nvPr/>
        </p:nvSpPr>
        <p:spPr>
          <a:xfrm>
            <a:off x="4980317" y="4250435"/>
            <a:ext cx="2438400" cy="0"/>
          </a:xfrm>
          <a:custGeom>
            <a:avLst/>
            <a:gdLst/>
            <a:ahLst/>
            <a:cxnLst/>
            <a:rect l="l" t="t" r="r" b="b"/>
            <a:pathLst>
              <a:path w="2438400">
                <a:moveTo>
                  <a:pt x="0" y="0"/>
                </a:moveTo>
                <a:lnTo>
                  <a:pt x="2438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6" name="object 126"/>
          <p:cNvSpPr/>
          <p:nvPr/>
        </p:nvSpPr>
        <p:spPr>
          <a:xfrm>
            <a:off x="7418323" y="425043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7" name="object 127"/>
          <p:cNvSpPr/>
          <p:nvPr/>
        </p:nvSpPr>
        <p:spPr>
          <a:xfrm>
            <a:off x="7418717" y="4783835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8" name="object 128"/>
          <p:cNvSpPr/>
          <p:nvPr/>
        </p:nvSpPr>
        <p:spPr>
          <a:xfrm>
            <a:off x="3751211" y="19644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9" name="object 129"/>
          <p:cNvSpPr/>
          <p:nvPr/>
        </p:nvSpPr>
        <p:spPr>
          <a:xfrm>
            <a:off x="3751211" y="20977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0" name="object 130"/>
          <p:cNvSpPr/>
          <p:nvPr/>
        </p:nvSpPr>
        <p:spPr>
          <a:xfrm>
            <a:off x="3751211" y="22311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1" name="object 131"/>
          <p:cNvSpPr/>
          <p:nvPr/>
        </p:nvSpPr>
        <p:spPr>
          <a:xfrm>
            <a:off x="3751211" y="23644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2" name="object 132"/>
          <p:cNvSpPr/>
          <p:nvPr/>
        </p:nvSpPr>
        <p:spPr>
          <a:xfrm>
            <a:off x="3751211" y="24978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3" name="object 133"/>
          <p:cNvSpPr/>
          <p:nvPr/>
        </p:nvSpPr>
        <p:spPr>
          <a:xfrm>
            <a:off x="3751211" y="26311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4" name="object 134"/>
          <p:cNvSpPr/>
          <p:nvPr/>
        </p:nvSpPr>
        <p:spPr>
          <a:xfrm>
            <a:off x="3751211" y="27645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5" name="object 135"/>
          <p:cNvSpPr/>
          <p:nvPr/>
        </p:nvSpPr>
        <p:spPr>
          <a:xfrm>
            <a:off x="3751211" y="28978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6" name="object 136"/>
          <p:cNvSpPr/>
          <p:nvPr/>
        </p:nvSpPr>
        <p:spPr>
          <a:xfrm>
            <a:off x="3751211" y="30312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7" name="object 137"/>
          <p:cNvSpPr/>
          <p:nvPr/>
        </p:nvSpPr>
        <p:spPr>
          <a:xfrm>
            <a:off x="3751211" y="31645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8" name="object 138"/>
          <p:cNvSpPr/>
          <p:nvPr/>
        </p:nvSpPr>
        <p:spPr>
          <a:xfrm>
            <a:off x="3751211" y="32979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9" name="object 139"/>
          <p:cNvSpPr/>
          <p:nvPr/>
        </p:nvSpPr>
        <p:spPr>
          <a:xfrm>
            <a:off x="3751211" y="34312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0" name="object 140"/>
          <p:cNvSpPr/>
          <p:nvPr/>
        </p:nvSpPr>
        <p:spPr>
          <a:xfrm>
            <a:off x="3751211" y="35646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1" name="object 141"/>
          <p:cNvSpPr/>
          <p:nvPr/>
        </p:nvSpPr>
        <p:spPr>
          <a:xfrm>
            <a:off x="3751211" y="36979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2" name="object 142"/>
          <p:cNvSpPr/>
          <p:nvPr/>
        </p:nvSpPr>
        <p:spPr>
          <a:xfrm>
            <a:off x="3751211" y="38313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3" name="object 143"/>
          <p:cNvSpPr/>
          <p:nvPr/>
        </p:nvSpPr>
        <p:spPr>
          <a:xfrm>
            <a:off x="3751211" y="39646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4" name="object 144"/>
          <p:cNvSpPr/>
          <p:nvPr/>
        </p:nvSpPr>
        <p:spPr>
          <a:xfrm>
            <a:off x="3751211" y="40980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5" name="object 145"/>
          <p:cNvSpPr/>
          <p:nvPr/>
        </p:nvSpPr>
        <p:spPr>
          <a:xfrm>
            <a:off x="3751211" y="42313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6" name="object 146"/>
          <p:cNvSpPr/>
          <p:nvPr/>
        </p:nvSpPr>
        <p:spPr>
          <a:xfrm>
            <a:off x="3751211" y="43647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7" name="object 147"/>
          <p:cNvSpPr/>
          <p:nvPr/>
        </p:nvSpPr>
        <p:spPr>
          <a:xfrm>
            <a:off x="3751211" y="44980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8" name="object 148"/>
          <p:cNvSpPr/>
          <p:nvPr/>
        </p:nvSpPr>
        <p:spPr>
          <a:xfrm>
            <a:off x="3751211" y="46314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9" name="object 149"/>
          <p:cNvSpPr/>
          <p:nvPr/>
        </p:nvSpPr>
        <p:spPr>
          <a:xfrm>
            <a:off x="3751211" y="47647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0" name="object 150"/>
          <p:cNvSpPr/>
          <p:nvPr/>
        </p:nvSpPr>
        <p:spPr>
          <a:xfrm>
            <a:off x="3751211" y="48981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1" name="object 151"/>
          <p:cNvSpPr/>
          <p:nvPr/>
        </p:nvSpPr>
        <p:spPr>
          <a:xfrm>
            <a:off x="3751211" y="50314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2" name="object 152"/>
          <p:cNvSpPr/>
          <p:nvPr/>
        </p:nvSpPr>
        <p:spPr>
          <a:xfrm>
            <a:off x="3751211" y="51648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3" name="object 153"/>
          <p:cNvSpPr/>
          <p:nvPr/>
        </p:nvSpPr>
        <p:spPr>
          <a:xfrm>
            <a:off x="3751211" y="52981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4" name="object 154"/>
          <p:cNvSpPr/>
          <p:nvPr/>
        </p:nvSpPr>
        <p:spPr>
          <a:xfrm>
            <a:off x="3751211" y="54315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5" name="object 155"/>
          <p:cNvSpPr/>
          <p:nvPr/>
        </p:nvSpPr>
        <p:spPr>
          <a:xfrm>
            <a:off x="3751211" y="55648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6" name="object 156"/>
          <p:cNvSpPr/>
          <p:nvPr/>
        </p:nvSpPr>
        <p:spPr>
          <a:xfrm>
            <a:off x="3751211" y="56982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7" name="object 157"/>
          <p:cNvSpPr/>
          <p:nvPr/>
        </p:nvSpPr>
        <p:spPr>
          <a:xfrm>
            <a:off x="3751211" y="58315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8" name="object 158"/>
          <p:cNvSpPr/>
          <p:nvPr/>
        </p:nvSpPr>
        <p:spPr>
          <a:xfrm>
            <a:off x="3751211" y="59649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9" name="object 159"/>
          <p:cNvSpPr/>
          <p:nvPr/>
        </p:nvSpPr>
        <p:spPr>
          <a:xfrm>
            <a:off x="3751211" y="60982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0" name="object 160"/>
          <p:cNvSpPr/>
          <p:nvPr/>
        </p:nvSpPr>
        <p:spPr>
          <a:xfrm>
            <a:off x="3751211" y="62316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1" name="object 161"/>
          <p:cNvSpPr/>
          <p:nvPr/>
        </p:nvSpPr>
        <p:spPr>
          <a:xfrm>
            <a:off x="3751211" y="63649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2" name="object 162"/>
          <p:cNvSpPr/>
          <p:nvPr/>
        </p:nvSpPr>
        <p:spPr>
          <a:xfrm>
            <a:off x="3751211" y="64983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3" name="object 163"/>
          <p:cNvSpPr/>
          <p:nvPr/>
        </p:nvSpPr>
        <p:spPr>
          <a:xfrm>
            <a:off x="3751211" y="66316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4" name="object 164"/>
          <p:cNvSpPr/>
          <p:nvPr/>
        </p:nvSpPr>
        <p:spPr>
          <a:xfrm>
            <a:off x="3751211" y="67650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5" name="object 165"/>
          <p:cNvSpPr/>
          <p:nvPr/>
        </p:nvSpPr>
        <p:spPr>
          <a:xfrm>
            <a:off x="3751211" y="68983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6" name="object 166"/>
          <p:cNvSpPr/>
          <p:nvPr/>
        </p:nvSpPr>
        <p:spPr>
          <a:xfrm>
            <a:off x="3751211" y="70317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7" name="object 167"/>
          <p:cNvSpPr/>
          <p:nvPr/>
        </p:nvSpPr>
        <p:spPr>
          <a:xfrm>
            <a:off x="3751211" y="7165085"/>
            <a:ext cx="19050" cy="41910"/>
          </a:xfrm>
          <a:custGeom>
            <a:avLst/>
            <a:gdLst/>
            <a:ahLst/>
            <a:cxnLst/>
            <a:rect l="l" t="t" r="r" b="b"/>
            <a:pathLst>
              <a:path w="19050" h="41909">
                <a:moveTo>
                  <a:pt x="19050" y="41910"/>
                </a:moveTo>
                <a:lnTo>
                  <a:pt x="19050" y="0"/>
                </a:lnTo>
                <a:lnTo>
                  <a:pt x="0" y="0"/>
                </a:lnTo>
                <a:lnTo>
                  <a:pt x="0" y="41910"/>
                </a:lnTo>
                <a:lnTo>
                  <a:pt x="19050" y="41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8" name="object 168"/>
          <p:cNvSpPr/>
          <p:nvPr/>
        </p:nvSpPr>
        <p:spPr>
          <a:xfrm>
            <a:off x="1856117" y="5393435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>
                <a:moveTo>
                  <a:pt x="0" y="0"/>
                </a:moveTo>
                <a:lnTo>
                  <a:pt x="19049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9" name="object 169"/>
          <p:cNvSpPr/>
          <p:nvPr/>
        </p:nvSpPr>
        <p:spPr>
          <a:xfrm>
            <a:off x="3760736" y="539343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0" name="object 170"/>
          <p:cNvSpPr/>
          <p:nvPr/>
        </p:nvSpPr>
        <p:spPr>
          <a:xfrm>
            <a:off x="3761117" y="5926835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0" y="0"/>
                </a:moveTo>
                <a:lnTo>
                  <a:pt x="21336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1" name="object 171"/>
          <p:cNvSpPr/>
          <p:nvPr/>
        </p:nvSpPr>
        <p:spPr>
          <a:xfrm>
            <a:off x="5894336" y="539343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2" name="object 172"/>
          <p:cNvSpPr/>
          <p:nvPr/>
        </p:nvSpPr>
        <p:spPr>
          <a:xfrm>
            <a:off x="5894717" y="5393435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3" name="object 173"/>
          <p:cNvSpPr/>
          <p:nvPr/>
        </p:nvSpPr>
        <p:spPr>
          <a:xfrm>
            <a:off x="7418323" y="539343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4" name="object 174"/>
          <p:cNvSpPr/>
          <p:nvPr/>
        </p:nvSpPr>
        <p:spPr>
          <a:xfrm>
            <a:off x="7418717" y="5926835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5" name="object 175"/>
          <p:cNvSpPr/>
          <p:nvPr/>
        </p:nvSpPr>
        <p:spPr>
          <a:xfrm>
            <a:off x="8713723" y="539343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6" name="object 176"/>
          <p:cNvSpPr/>
          <p:nvPr/>
        </p:nvSpPr>
        <p:spPr>
          <a:xfrm>
            <a:off x="8714117" y="5393435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7" name="object 177"/>
          <p:cNvSpPr/>
          <p:nvPr/>
        </p:nvSpPr>
        <p:spPr>
          <a:xfrm>
            <a:off x="4136783" y="3179064"/>
            <a:ext cx="1229360" cy="721360"/>
          </a:xfrm>
          <a:custGeom>
            <a:avLst/>
            <a:gdLst/>
            <a:ahLst/>
            <a:cxnLst/>
            <a:rect l="l" t="t" r="r" b="b"/>
            <a:pathLst>
              <a:path w="1229360" h="721360">
                <a:moveTo>
                  <a:pt x="1229105" y="720852"/>
                </a:moveTo>
                <a:lnTo>
                  <a:pt x="1229105" y="0"/>
                </a:lnTo>
                <a:lnTo>
                  <a:pt x="0" y="0"/>
                </a:lnTo>
                <a:lnTo>
                  <a:pt x="0" y="720852"/>
                </a:lnTo>
                <a:lnTo>
                  <a:pt x="5334" y="720852"/>
                </a:lnTo>
                <a:lnTo>
                  <a:pt x="5334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1219200" y="9144"/>
                </a:lnTo>
                <a:lnTo>
                  <a:pt x="1219200" y="4572"/>
                </a:lnTo>
                <a:lnTo>
                  <a:pt x="1224534" y="9144"/>
                </a:lnTo>
                <a:lnTo>
                  <a:pt x="1224534" y="720852"/>
                </a:lnTo>
                <a:lnTo>
                  <a:pt x="1229105" y="720852"/>
                </a:lnTo>
                <a:close/>
              </a:path>
              <a:path w="1229360" h="721360">
                <a:moveTo>
                  <a:pt x="9906" y="9144"/>
                </a:moveTo>
                <a:lnTo>
                  <a:pt x="9906" y="4572"/>
                </a:lnTo>
                <a:lnTo>
                  <a:pt x="5334" y="9144"/>
                </a:lnTo>
                <a:lnTo>
                  <a:pt x="9906" y="9144"/>
                </a:lnTo>
                <a:close/>
              </a:path>
              <a:path w="1229360" h="721360">
                <a:moveTo>
                  <a:pt x="9906" y="710946"/>
                </a:moveTo>
                <a:lnTo>
                  <a:pt x="9906" y="9144"/>
                </a:lnTo>
                <a:lnTo>
                  <a:pt x="5334" y="9144"/>
                </a:lnTo>
                <a:lnTo>
                  <a:pt x="5334" y="710946"/>
                </a:lnTo>
                <a:lnTo>
                  <a:pt x="9906" y="710946"/>
                </a:lnTo>
                <a:close/>
              </a:path>
              <a:path w="1229360" h="721360">
                <a:moveTo>
                  <a:pt x="1224534" y="710946"/>
                </a:moveTo>
                <a:lnTo>
                  <a:pt x="5334" y="710946"/>
                </a:lnTo>
                <a:lnTo>
                  <a:pt x="9906" y="715518"/>
                </a:lnTo>
                <a:lnTo>
                  <a:pt x="9906" y="720852"/>
                </a:lnTo>
                <a:lnTo>
                  <a:pt x="1219200" y="720852"/>
                </a:lnTo>
                <a:lnTo>
                  <a:pt x="1219200" y="715518"/>
                </a:lnTo>
                <a:lnTo>
                  <a:pt x="1224534" y="710946"/>
                </a:lnTo>
                <a:close/>
              </a:path>
              <a:path w="1229360" h="721360">
                <a:moveTo>
                  <a:pt x="9906" y="720852"/>
                </a:moveTo>
                <a:lnTo>
                  <a:pt x="9906" y="715518"/>
                </a:lnTo>
                <a:lnTo>
                  <a:pt x="5334" y="710946"/>
                </a:lnTo>
                <a:lnTo>
                  <a:pt x="5334" y="720852"/>
                </a:lnTo>
                <a:lnTo>
                  <a:pt x="9906" y="720852"/>
                </a:lnTo>
                <a:close/>
              </a:path>
              <a:path w="1229360" h="721360">
                <a:moveTo>
                  <a:pt x="1224534" y="9144"/>
                </a:moveTo>
                <a:lnTo>
                  <a:pt x="1219200" y="4572"/>
                </a:lnTo>
                <a:lnTo>
                  <a:pt x="1219200" y="9144"/>
                </a:lnTo>
                <a:lnTo>
                  <a:pt x="1224534" y="9144"/>
                </a:lnTo>
                <a:close/>
              </a:path>
              <a:path w="1229360" h="721360">
                <a:moveTo>
                  <a:pt x="1224534" y="710946"/>
                </a:moveTo>
                <a:lnTo>
                  <a:pt x="1224534" y="9144"/>
                </a:lnTo>
                <a:lnTo>
                  <a:pt x="1219200" y="9144"/>
                </a:lnTo>
                <a:lnTo>
                  <a:pt x="1219200" y="710946"/>
                </a:lnTo>
                <a:lnTo>
                  <a:pt x="1224534" y="710946"/>
                </a:lnTo>
                <a:close/>
              </a:path>
              <a:path w="1229360" h="721360">
                <a:moveTo>
                  <a:pt x="1224534" y="720852"/>
                </a:moveTo>
                <a:lnTo>
                  <a:pt x="1224534" y="710946"/>
                </a:lnTo>
                <a:lnTo>
                  <a:pt x="1219200" y="715518"/>
                </a:lnTo>
                <a:lnTo>
                  <a:pt x="1219200" y="720852"/>
                </a:lnTo>
                <a:lnTo>
                  <a:pt x="1224534" y="7208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8" name="object 178"/>
          <p:cNvSpPr txBox="1"/>
          <p:nvPr/>
        </p:nvSpPr>
        <p:spPr>
          <a:xfrm>
            <a:off x="4220083" y="3208274"/>
            <a:ext cx="956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Master  sampling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7408798" y="18882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0" name="object 180"/>
          <p:cNvSpPr/>
          <p:nvPr/>
        </p:nvSpPr>
        <p:spPr>
          <a:xfrm>
            <a:off x="7408798" y="20215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1" name="object 181"/>
          <p:cNvSpPr/>
          <p:nvPr/>
        </p:nvSpPr>
        <p:spPr>
          <a:xfrm>
            <a:off x="7408798" y="21549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2" name="object 182"/>
          <p:cNvSpPr/>
          <p:nvPr/>
        </p:nvSpPr>
        <p:spPr>
          <a:xfrm>
            <a:off x="7408798" y="22882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3" name="object 183"/>
          <p:cNvSpPr/>
          <p:nvPr/>
        </p:nvSpPr>
        <p:spPr>
          <a:xfrm>
            <a:off x="7408798" y="24216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4" name="object 184"/>
          <p:cNvSpPr/>
          <p:nvPr/>
        </p:nvSpPr>
        <p:spPr>
          <a:xfrm>
            <a:off x="7408798" y="25549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5" name="object 185"/>
          <p:cNvSpPr/>
          <p:nvPr/>
        </p:nvSpPr>
        <p:spPr>
          <a:xfrm>
            <a:off x="7408798" y="26883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6" name="object 186"/>
          <p:cNvSpPr/>
          <p:nvPr/>
        </p:nvSpPr>
        <p:spPr>
          <a:xfrm>
            <a:off x="7408798" y="28216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7" name="object 187"/>
          <p:cNvSpPr/>
          <p:nvPr/>
        </p:nvSpPr>
        <p:spPr>
          <a:xfrm>
            <a:off x="7408798" y="29550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8" name="object 188"/>
          <p:cNvSpPr/>
          <p:nvPr/>
        </p:nvSpPr>
        <p:spPr>
          <a:xfrm>
            <a:off x="7408798" y="30883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9" name="object 189"/>
          <p:cNvSpPr/>
          <p:nvPr/>
        </p:nvSpPr>
        <p:spPr>
          <a:xfrm>
            <a:off x="7408798" y="32217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0" name="object 190"/>
          <p:cNvSpPr/>
          <p:nvPr/>
        </p:nvSpPr>
        <p:spPr>
          <a:xfrm>
            <a:off x="7408798" y="33550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1" name="object 191"/>
          <p:cNvSpPr/>
          <p:nvPr/>
        </p:nvSpPr>
        <p:spPr>
          <a:xfrm>
            <a:off x="7408798" y="34884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2" name="object 192"/>
          <p:cNvSpPr/>
          <p:nvPr/>
        </p:nvSpPr>
        <p:spPr>
          <a:xfrm>
            <a:off x="7408798" y="36217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3" name="object 193"/>
          <p:cNvSpPr/>
          <p:nvPr/>
        </p:nvSpPr>
        <p:spPr>
          <a:xfrm>
            <a:off x="7408798" y="37551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4" name="object 194"/>
          <p:cNvSpPr/>
          <p:nvPr/>
        </p:nvSpPr>
        <p:spPr>
          <a:xfrm>
            <a:off x="7408798" y="38884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5" name="object 195"/>
          <p:cNvSpPr/>
          <p:nvPr/>
        </p:nvSpPr>
        <p:spPr>
          <a:xfrm>
            <a:off x="7408798" y="40218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6" name="object 196"/>
          <p:cNvSpPr/>
          <p:nvPr/>
        </p:nvSpPr>
        <p:spPr>
          <a:xfrm>
            <a:off x="7408798" y="41551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7" name="object 197"/>
          <p:cNvSpPr/>
          <p:nvPr/>
        </p:nvSpPr>
        <p:spPr>
          <a:xfrm>
            <a:off x="7408798" y="42885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8" name="object 198"/>
          <p:cNvSpPr/>
          <p:nvPr/>
        </p:nvSpPr>
        <p:spPr>
          <a:xfrm>
            <a:off x="7408798" y="44218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9" name="object 199"/>
          <p:cNvSpPr/>
          <p:nvPr/>
        </p:nvSpPr>
        <p:spPr>
          <a:xfrm>
            <a:off x="7408798" y="45552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0" name="object 200"/>
          <p:cNvSpPr/>
          <p:nvPr/>
        </p:nvSpPr>
        <p:spPr>
          <a:xfrm>
            <a:off x="7408798" y="46885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1" name="object 201"/>
          <p:cNvSpPr/>
          <p:nvPr/>
        </p:nvSpPr>
        <p:spPr>
          <a:xfrm>
            <a:off x="7408798" y="48219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2" name="object 202"/>
          <p:cNvSpPr/>
          <p:nvPr/>
        </p:nvSpPr>
        <p:spPr>
          <a:xfrm>
            <a:off x="7408798" y="49552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3" name="object 203"/>
          <p:cNvSpPr/>
          <p:nvPr/>
        </p:nvSpPr>
        <p:spPr>
          <a:xfrm>
            <a:off x="7408798" y="50886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4" name="object 204"/>
          <p:cNvSpPr/>
          <p:nvPr/>
        </p:nvSpPr>
        <p:spPr>
          <a:xfrm>
            <a:off x="7408798" y="52219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5" name="object 205"/>
          <p:cNvSpPr/>
          <p:nvPr/>
        </p:nvSpPr>
        <p:spPr>
          <a:xfrm>
            <a:off x="7408798" y="53553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6" name="object 206"/>
          <p:cNvSpPr/>
          <p:nvPr/>
        </p:nvSpPr>
        <p:spPr>
          <a:xfrm>
            <a:off x="7408798" y="54886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7" name="object 207"/>
          <p:cNvSpPr/>
          <p:nvPr/>
        </p:nvSpPr>
        <p:spPr>
          <a:xfrm>
            <a:off x="7408798" y="56220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8" name="object 208"/>
          <p:cNvSpPr/>
          <p:nvPr/>
        </p:nvSpPr>
        <p:spPr>
          <a:xfrm>
            <a:off x="7408798" y="57553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9" name="object 209"/>
          <p:cNvSpPr/>
          <p:nvPr/>
        </p:nvSpPr>
        <p:spPr>
          <a:xfrm>
            <a:off x="7408798" y="58887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0" name="object 210"/>
          <p:cNvSpPr/>
          <p:nvPr/>
        </p:nvSpPr>
        <p:spPr>
          <a:xfrm>
            <a:off x="7408798" y="60220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1" name="object 211"/>
          <p:cNvSpPr/>
          <p:nvPr/>
        </p:nvSpPr>
        <p:spPr>
          <a:xfrm>
            <a:off x="7408798" y="61554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2" name="object 212"/>
          <p:cNvSpPr/>
          <p:nvPr/>
        </p:nvSpPr>
        <p:spPr>
          <a:xfrm>
            <a:off x="7408798" y="62887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3" name="object 213"/>
          <p:cNvSpPr/>
          <p:nvPr/>
        </p:nvSpPr>
        <p:spPr>
          <a:xfrm>
            <a:off x="7408798" y="64221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4" name="object 214"/>
          <p:cNvSpPr/>
          <p:nvPr/>
        </p:nvSpPr>
        <p:spPr>
          <a:xfrm>
            <a:off x="7408798" y="65554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5" name="object 215"/>
          <p:cNvSpPr/>
          <p:nvPr/>
        </p:nvSpPr>
        <p:spPr>
          <a:xfrm>
            <a:off x="7408798" y="66888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6" name="object 216"/>
          <p:cNvSpPr/>
          <p:nvPr/>
        </p:nvSpPr>
        <p:spPr>
          <a:xfrm>
            <a:off x="7408798" y="682218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7" name="object 217"/>
          <p:cNvSpPr/>
          <p:nvPr/>
        </p:nvSpPr>
        <p:spPr>
          <a:xfrm>
            <a:off x="7408798" y="695553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8" name="object 218"/>
          <p:cNvSpPr/>
          <p:nvPr/>
        </p:nvSpPr>
        <p:spPr>
          <a:xfrm>
            <a:off x="7408798" y="7088885"/>
            <a:ext cx="19050" cy="57150"/>
          </a:xfrm>
          <a:custGeom>
            <a:avLst/>
            <a:gdLst/>
            <a:ahLst/>
            <a:cxnLst/>
            <a:rect l="l" t="t" r="r" b="b"/>
            <a:pathLst>
              <a:path w="19050" h="57150">
                <a:moveTo>
                  <a:pt x="19050" y="57150"/>
                </a:moveTo>
                <a:lnTo>
                  <a:pt x="19050" y="0"/>
                </a:lnTo>
                <a:lnTo>
                  <a:pt x="0" y="0"/>
                </a:lnTo>
                <a:lnTo>
                  <a:pt x="0" y="57150"/>
                </a:lnTo>
                <a:lnTo>
                  <a:pt x="1905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9" name="object 219"/>
          <p:cNvSpPr/>
          <p:nvPr/>
        </p:nvSpPr>
        <p:spPr>
          <a:xfrm>
            <a:off x="5666117" y="3374135"/>
            <a:ext cx="1524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0" name="object 220"/>
          <p:cNvSpPr/>
          <p:nvPr/>
        </p:nvSpPr>
        <p:spPr>
          <a:xfrm>
            <a:off x="3837317" y="3297935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1" name="object 221"/>
          <p:cNvSpPr/>
          <p:nvPr/>
        </p:nvSpPr>
        <p:spPr>
          <a:xfrm>
            <a:off x="7489570" y="3179064"/>
            <a:ext cx="1153160" cy="721360"/>
          </a:xfrm>
          <a:custGeom>
            <a:avLst/>
            <a:gdLst/>
            <a:ahLst/>
            <a:cxnLst/>
            <a:rect l="l" t="t" r="r" b="b"/>
            <a:pathLst>
              <a:path w="1153159" h="721360">
                <a:moveTo>
                  <a:pt x="1152905" y="720851"/>
                </a:moveTo>
                <a:lnTo>
                  <a:pt x="1152905" y="0"/>
                </a:lnTo>
                <a:lnTo>
                  <a:pt x="0" y="0"/>
                </a:lnTo>
                <a:lnTo>
                  <a:pt x="0" y="720851"/>
                </a:lnTo>
                <a:lnTo>
                  <a:pt x="5346" y="720851"/>
                </a:lnTo>
                <a:lnTo>
                  <a:pt x="5346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1143000" y="9144"/>
                </a:lnTo>
                <a:lnTo>
                  <a:pt x="1143000" y="4572"/>
                </a:lnTo>
                <a:lnTo>
                  <a:pt x="1148346" y="9144"/>
                </a:lnTo>
                <a:lnTo>
                  <a:pt x="1148346" y="720851"/>
                </a:lnTo>
                <a:lnTo>
                  <a:pt x="1152905" y="720851"/>
                </a:lnTo>
                <a:close/>
              </a:path>
              <a:path w="1153159" h="721360">
                <a:moveTo>
                  <a:pt x="9905" y="9144"/>
                </a:moveTo>
                <a:lnTo>
                  <a:pt x="9905" y="4572"/>
                </a:lnTo>
                <a:lnTo>
                  <a:pt x="5346" y="9144"/>
                </a:lnTo>
                <a:lnTo>
                  <a:pt x="9905" y="9144"/>
                </a:lnTo>
                <a:close/>
              </a:path>
              <a:path w="1153159" h="721360">
                <a:moveTo>
                  <a:pt x="9905" y="710946"/>
                </a:moveTo>
                <a:lnTo>
                  <a:pt x="9905" y="9144"/>
                </a:lnTo>
                <a:lnTo>
                  <a:pt x="5346" y="9144"/>
                </a:lnTo>
                <a:lnTo>
                  <a:pt x="5346" y="710946"/>
                </a:lnTo>
                <a:lnTo>
                  <a:pt x="9905" y="710946"/>
                </a:lnTo>
                <a:close/>
              </a:path>
              <a:path w="1153159" h="721360">
                <a:moveTo>
                  <a:pt x="1148346" y="710946"/>
                </a:moveTo>
                <a:lnTo>
                  <a:pt x="5346" y="710946"/>
                </a:lnTo>
                <a:lnTo>
                  <a:pt x="9905" y="715518"/>
                </a:lnTo>
                <a:lnTo>
                  <a:pt x="9905" y="720851"/>
                </a:lnTo>
                <a:lnTo>
                  <a:pt x="1143000" y="720851"/>
                </a:lnTo>
                <a:lnTo>
                  <a:pt x="1143000" y="715518"/>
                </a:lnTo>
                <a:lnTo>
                  <a:pt x="1148346" y="710946"/>
                </a:lnTo>
                <a:close/>
              </a:path>
              <a:path w="1153159" h="721360">
                <a:moveTo>
                  <a:pt x="9905" y="720851"/>
                </a:moveTo>
                <a:lnTo>
                  <a:pt x="9905" y="715518"/>
                </a:lnTo>
                <a:lnTo>
                  <a:pt x="5346" y="710946"/>
                </a:lnTo>
                <a:lnTo>
                  <a:pt x="5346" y="720851"/>
                </a:lnTo>
                <a:lnTo>
                  <a:pt x="9905" y="720851"/>
                </a:lnTo>
                <a:close/>
              </a:path>
              <a:path w="1153159" h="721360">
                <a:moveTo>
                  <a:pt x="1148346" y="9144"/>
                </a:moveTo>
                <a:lnTo>
                  <a:pt x="1143000" y="4572"/>
                </a:lnTo>
                <a:lnTo>
                  <a:pt x="1143000" y="9144"/>
                </a:lnTo>
                <a:lnTo>
                  <a:pt x="1148346" y="9144"/>
                </a:lnTo>
                <a:close/>
              </a:path>
              <a:path w="1153159" h="721360">
                <a:moveTo>
                  <a:pt x="1148346" y="710946"/>
                </a:moveTo>
                <a:lnTo>
                  <a:pt x="1148346" y="9144"/>
                </a:lnTo>
                <a:lnTo>
                  <a:pt x="1143000" y="9144"/>
                </a:lnTo>
                <a:lnTo>
                  <a:pt x="1143000" y="710946"/>
                </a:lnTo>
                <a:lnTo>
                  <a:pt x="1148346" y="710946"/>
                </a:lnTo>
                <a:close/>
              </a:path>
              <a:path w="1153159" h="721360">
                <a:moveTo>
                  <a:pt x="1148346" y="720851"/>
                </a:moveTo>
                <a:lnTo>
                  <a:pt x="1148346" y="710946"/>
                </a:lnTo>
                <a:lnTo>
                  <a:pt x="1143000" y="715518"/>
                </a:lnTo>
                <a:lnTo>
                  <a:pt x="1143000" y="720851"/>
                </a:lnTo>
                <a:lnTo>
                  <a:pt x="1148346" y="720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2" name="object 222"/>
          <p:cNvSpPr txBox="1"/>
          <p:nvPr/>
        </p:nvSpPr>
        <p:spPr>
          <a:xfrm>
            <a:off x="7572895" y="3208274"/>
            <a:ext cx="956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Master  sampling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853573" y="3817873"/>
            <a:ext cx="2635885" cy="145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7865">
              <a:lnSpc>
                <a:spcPct val="1058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Master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output 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Ds: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D for</a:t>
            </a:r>
            <a:r>
              <a:rPr sz="2400" b="1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slave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85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Cs: Enable for</a:t>
            </a:r>
            <a:r>
              <a:rPr sz="2400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slave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24" name="object 224"/>
          <p:cNvSpPr/>
          <p:nvPr/>
        </p:nvSpPr>
        <p:spPr>
          <a:xfrm>
            <a:off x="6013589" y="5478017"/>
            <a:ext cx="1228725" cy="718185"/>
          </a:xfrm>
          <a:custGeom>
            <a:avLst/>
            <a:gdLst/>
            <a:ahLst/>
            <a:cxnLst/>
            <a:rect l="l" t="t" r="r" b="b"/>
            <a:pathLst>
              <a:path w="1228725" h="718185">
                <a:moveTo>
                  <a:pt x="1228343" y="717803"/>
                </a:moveTo>
                <a:lnTo>
                  <a:pt x="1228343" y="0"/>
                </a:lnTo>
                <a:lnTo>
                  <a:pt x="0" y="0"/>
                </a:lnTo>
                <a:lnTo>
                  <a:pt x="0" y="717803"/>
                </a:lnTo>
                <a:lnTo>
                  <a:pt x="4572" y="717803"/>
                </a:lnTo>
                <a:lnTo>
                  <a:pt x="4571" y="9905"/>
                </a:lnTo>
                <a:lnTo>
                  <a:pt x="9143" y="4571"/>
                </a:lnTo>
                <a:lnTo>
                  <a:pt x="9143" y="9905"/>
                </a:lnTo>
                <a:lnTo>
                  <a:pt x="1219187" y="9905"/>
                </a:lnTo>
                <a:lnTo>
                  <a:pt x="1219187" y="4571"/>
                </a:lnTo>
                <a:lnTo>
                  <a:pt x="1223759" y="9905"/>
                </a:lnTo>
                <a:lnTo>
                  <a:pt x="1223759" y="717803"/>
                </a:lnTo>
                <a:lnTo>
                  <a:pt x="1228343" y="717803"/>
                </a:lnTo>
                <a:close/>
              </a:path>
              <a:path w="1228725" h="718185">
                <a:moveTo>
                  <a:pt x="9143" y="9905"/>
                </a:moveTo>
                <a:lnTo>
                  <a:pt x="9143" y="4571"/>
                </a:lnTo>
                <a:lnTo>
                  <a:pt x="4571" y="9905"/>
                </a:lnTo>
                <a:lnTo>
                  <a:pt x="9143" y="9905"/>
                </a:lnTo>
                <a:close/>
              </a:path>
              <a:path w="1228725" h="718185">
                <a:moveTo>
                  <a:pt x="9144" y="707897"/>
                </a:moveTo>
                <a:lnTo>
                  <a:pt x="9143" y="9905"/>
                </a:lnTo>
                <a:lnTo>
                  <a:pt x="4571" y="9905"/>
                </a:lnTo>
                <a:lnTo>
                  <a:pt x="4572" y="707897"/>
                </a:lnTo>
                <a:lnTo>
                  <a:pt x="9144" y="707897"/>
                </a:lnTo>
                <a:close/>
              </a:path>
              <a:path w="1228725" h="718185">
                <a:moveTo>
                  <a:pt x="1223759" y="707897"/>
                </a:moveTo>
                <a:lnTo>
                  <a:pt x="4572" y="707897"/>
                </a:lnTo>
                <a:lnTo>
                  <a:pt x="9144" y="712469"/>
                </a:lnTo>
                <a:lnTo>
                  <a:pt x="9144" y="717803"/>
                </a:lnTo>
                <a:lnTo>
                  <a:pt x="1219187" y="717803"/>
                </a:lnTo>
                <a:lnTo>
                  <a:pt x="1219187" y="712469"/>
                </a:lnTo>
                <a:lnTo>
                  <a:pt x="1223759" y="707897"/>
                </a:lnTo>
                <a:close/>
              </a:path>
              <a:path w="1228725" h="718185">
                <a:moveTo>
                  <a:pt x="9144" y="717803"/>
                </a:moveTo>
                <a:lnTo>
                  <a:pt x="9144" y="712469"/>
                </a:lnTo>
                <a:lnTo>
                  <a:pt x="4572" y="707897"/>
                </a:lnTo>
                <a:lnTo>
                  <a:pt x="4572" y="717803"/>
                </a:lnTo>
                <a:lnTo>
                  <a:pt x="9144" y="717803"/>
                </a:lnTo>
                <a:close/>
              </a:path>
              <a:path w="1228725" h="718185">
                <a:moveTo>
                  <a:pt x="1223759" y="9905"/>
                </a:moveTo>
                <a:lnTo>
                  <a:pt x="1219187" y="4571"/>
                </a:lnTo>
                <a:lnTo>
                  <a:pt x="1219187" y="9905"/>
                </a:lnTo>
                <a:lnTo>
                  <a:pt x="1223759" y="9905"/>
                </a:lnTo>
                <a:close/>
              </a:path>
              <a:path w="1228725" h="718185">
                <a:moveTo>
                  <a:pt x="1223759" y="707897"/>
                </a:moveTo>
                <a:lnTo>
                  <a:pt x="1223759" y="9905"/>
                </a:lnTo>
                <a:lnTo>
                  <a:pt x="1219187" y="9905"/>
                </a:lnTo>
                <a:lnTo>
                  <a:pt x="1219187" y="707897"/>
                </a:lnTo>
                <a:lnTo>
                  <a:pt x="1223759" y="707897"/>
                </a:lnTo>
                <a:close/>
              </a:path>
              <a:path w="1228725" h="718185">
                <a:moveTo>
                  <a:pt x="1223759" y="717803"/>
                </a:moveTo>
                <a:lnTo>
                  <a:pt x="1223759" y="707897"/>
                </a:lnTo>
                <a:lnTo>
                  <a:pt x="1219187" y="712469"/>
                </a:lnTo>
                <a:lnTo>
                  <a:pt x="1219187" y="717803"/>
                </a:lnTo>
                <a:lnTo>
                  <a:pt x="1223759" y="717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5" name="object 225"/>
          <p:cNvSpPr txBox="1"/>
          <p:nvPr/>
        </p:nvSpPr>
        <p:spPr>
          <a:xfrm>
            <a:off x="6096127" y="5507227"/>
            <a:ext cx="7524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Xfer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 slave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8811653" y="5449061"/>
            <a:ext cx="1097280" cy="718185"/>
          </a:xfrm>
          <a:custGeom>
            <a:avLst/>
            <a:gdLst/>
            <a:ahLst/>
            <a:cxnLst/>
            <a:rect l="l" t="t" r="r" b="b"/>
            <a:pathLst>
              <a:path w="1097279" h="718185">
                <a:moveTo>
                  <a:pt x="1097279" y="717803"/>
                </a:moveTo>
                <a:lnTo>
                  <a:pt x="1097279" y="0"/>
                </a:lnTo>
                <a:lnTo>
                  <a:pt x="0" y="0"/>
                </a:lnTo>
                <a:lnTo>
                  <a:pt x="0" y="717803"/>
                </a:lnTo>
                <a:lnTo>
                  <a:pt x="4572" y="717803"/>
                </a:lnTo>
                <a:lnTo>
                  <a:pt x="4572" y="9905"/>
                </a:lnTo>
                <a:lnTo>
                  <a:pt x="9893" y="4572"/>
                </a:lnTo>
                <a:lnTo>
                  <a:pt x="9893" y="9905"/>
                </a:lnTo>
                <a:lnTo>
                  <a:pt x="1087374" y="9905"/>
                </a:lnTo>
                <a:lnTo>
                  <a:pt x="1087374" y="4572"/>
                </a:lnTo>
                <a:lnTo>
                  <a:pt x="1092695" y="9905"/>
                </a:lnTo>
                <a:lnTo>
                  <a:pt x="1092695" y="717803"/>
                </a:lnTo>
                <a:lnTo>
                  <a:pt x="1097279" y="717803"/>
                </a:lnTo>
                <a:close/>
              </a:path>
              <a:path w="1097279" h="718185">
                <a:moveTo>
                  <a:pt x="9893" y="9905"/>
                </a:moveTo>
                <a:lnTo>
                  <a:pt x="9893" y="4572"/>
                </a:lnTo>
                <a:lnTo>
                  <a:pt x="4572" y="9905"/>
                </a:lnTo>
                <a:lnTo>
                  <a:pt x="9893" y="9905"/>
                </a:lnTo>
                <a:close/>
              </a:path>
              <a:path w="1097279" h="718185">
                <a:moveTo>
                  <a:pt x="9893" y="707898"/>
                </a:moveTo>
                <a:lnTo>
                  <a:pt x="9893" y="9905"/>
                </a:lnTo>
                <a:lnTo>
                  <a:pt x="4572" y="9905"/>
                </a:lnTo>
                <a:lnTo>
                  <a:pt x="4572" y="707898"/>
                </a:lnTo>
                <a:lnTo>
                  <a:pt x="9893" y="707898"/>
                </a:lnTo>
                <a:close/>
              </a:path>
              <a:path w="1097279" h="718185">
                <a:moveTo>
                  <a:pt x="1092695" y="707898"/>
                </a:moveTo>
                <a:lnTo>
                  <a:pt x="4572" y="707898"/>
                </a:lnTo>
                <a:lnTo>
                  <a:pt x="9893" y="712470"/>
                </a:lnTo>
                <a:lnTo>
                  <a:pt x="9893" y="717803"/>
                </a:lnTo>
                <a:lnTo>
                  <a:pt x="1087374" y="717803"/>
                </a:lnTo>
                <a:lnTo>
                  <a:pt x="1087374" y="712470"/>
                </a:lnTo>
                <a:lnTo>
                  <a:pt x="1092695" y="707898"/>
                </a:lnTo>
                <a:close/>
              </a:path>
              <a:path w="1097279" h="718185">
                <a:moveTo>
                  <a:pt x="9893" y="717803"/>
                </a:moveTo>
                <a:lnTo>
                  <a:pt x="9893" y="712470"/>
                </a:lnTo>
                <a:lnTo>
                  <a:pt x="4572" y="707898"/>
                </a:lnTo>
                <a:lnTo>
                  <a:pt x="4572" y="717803"/>
                </a:lnTo>
                <a:lnTo>
                  <a:pt x="9893" y="717803"/>
                </a:lnTo>
                <a:close/>
              </a:path>
              <a:path w="1097279" h="718185">
                <a:moveTo>
                  <a:pt x="1092695" y="9905"/>
                </a:moveTo>
                <a:lnTo>
                  <a:pt x="1087374" y="4572"/>
                </a:lnTo>
                <a:lnTo>
                  <a:pt x="1087374" y="9905"/>
                </a:lnTo>
                <a:lnTo>
                  <a:pt x="1092695" y="9905"/>
                </a:lnTo>
                <a:close/>
              </a:path>
              <a:path w="1097279" h="718185">
                <a:moveTo>
                  <a:pt x="1092695" y="707898"/>
                </a:moveTo>
                <a:lnTo>
                  <a:pt x="1092695" y="9905"/>
                </a:lnTo>
                <a:lnTo>
                  <a:pt x="1087374" y="9905"/>
                </a:lnTo>
                <a:lnTo>
                  <a:pt x="1087374" y="707898"/>
                </a:lnTo>
                <a:lnTo>
                  <a:pt x="1092695" y="707898"/>
                </a:lnTo>
                <a:close/>
              </a:path>
              <a:path w="1097279" h="718185">
                <a:moveTo>
                  <a:pt x="1092695" y="717803"/>
                </a:moveTo>
                <a:lnTo>
                  <a:pt x="1092695" y="707898"/>
                </a:lnTo>
                <a:lnTo>
                  <a:pt x="1087374" y="712470"/>
                </a:lnTo>
                <a:lnTo>
                  <a:pt x="1087374" y="717803"/>
                </a:lnTo>
                <a:lnTo>
                  <a:pt x="1092695" y="717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7" name="object 227"/>
          <p:cNvSpPr txBox="1"/>
          <p:nvPr/>
        </p:nvSpPr>
        <p:spPr>
          <a:xfrm>
            <a:off x="8894953" y="5478271"/>
            <a:ext cx="7524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Xfer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 slave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28" name="object 228"/>
          <p:cNvSpPr/>
          <p:nvPr/>
        </p:nvSpPr>
        <p:spPr>
          <a:xfrm>
            <a:off x="2798711" y="414527"/>
            <a:ext cx="5032247" cy="14378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9" name="object 229"/>
          <p:cNvSpPr txBox="1"/>
          <p:nvPr/>
        </p:nvSpPr>
        <p:spPr>
          <a:xfrm>
            <a:off x="3410077" y="348488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3410077" y="999997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5574919" y="231902"/>
            <a:ext cx="335280" cy="80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 marR="5080" indent="-17145">
              <a:lnSpc>
                <a:spcPct val="1425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Ds  Cs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7415148" y="609092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30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900" spc="125" dirty="0"/>
              <a:t>DFF </a:t>
            </a:r>
            <a:r>
              <a:rPr sz="2900" spc="150" dirty="0"/>
              <a:t>Master/Slave </a:t>
            </a:r>
            <a:r>
              <a:rPr sz="2900" spc="105" dirty="0"/>
              <a:t>Implementation </a:t>
            </a:r>
            <a:r>
              <a:rPr sz="2900" spc="-25" dirty="0"/>
              <a:t>(</a:t>
            </a:r>
            <a:r>
              <a:rPr sz="2900" i="1" spc="-25" dirty="0">
                <a:solidFill>
                  <a:srgbClr val="000000"/>
                </a:solidFill>
                <a:latin typeface="Georgia"/>
                <a:cs typeface="Georgia"/>
              </a:rPr>
              <a:t>rising  </a:t>
            </a:r>
            <a:r>
              <a:rPr sz="2900" i="1" spc="135" dirty="0">
                <a:solidFill>
                  <a:srgbClr val="000000"/>
                </a:solidFill>
                <a:latin typeface="Georgia"/>
                <a:cs typeface="Georgia"/>
              </a:rPr>
              <a:t>edge</a:t>
            </a:r>
            <a:r>
              <a:rPr sz="2900" i="1" spc="17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900" i="1" spc="-25" dirty="0">
                <a:solidFill>
                  <a:srgbClr val="000000"/>
                </a:solidFill>
                <a:latin typeface="Georgia"/>
                <a:cs typeface="Georgia"/>
              </a:rPr>
              <a:t>triggered)</a:t>
            </a:r>
            <a:endParaRPr sz="2900" dirty="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37495" y="2092451"/>
            <a:ext cx="857250" cy="1466850"/>
          </a:xfrm>
          <a:custGeom>
            <a:avLst/>
            <a:gdLst/>
            <a:ahLst/>
            <a:cxnLst/>
            <a:rect l="l" t="t" r="r" b="b"/>
            <a:pathLst>
              <a:path w="857250" h="1466850">
                <a:moveTo>
                  <a:pt x="857250" y="1466850"/>
                </a:moveTo>
                <a:lnTo>
                  <a:pt x="857250" y="0"/>
                </a:lnTo>
                <a:lnTo>
                  <a:pt x="0" y="0"/>
                </a:lnTo>
                <a:lnTo>
                  <a:pt x="0" y="1466850"/>
                </a:lnTo>
                <a:lnTo>
                  <a:pt x="9144" y="1466850"/>
                </a:lnTo>
                <a:lnTo>
                  <a:pt x="9144" y="19049"/>
                </a:lnTo>
                <a:lnTo>
                  <a:pt x="19050" y="9143"/>
                </a:lnTo>
                <a:lnTo>
                  <a:pt x="19050" y="19049"/>
                </a:lnTo>
                <a:lnTo>
                  <a:pt x="838200" y="19049"/>
                </a:lnTo>
                <a:lnTo>
                  <a:pt x="838200" y="9143"/>
                </a:lnTo>
                <a:lnTo>
                  <a:pt x="847344" y="19049"/>
                </a:lnTo>
                <a:lnTo>
                  <a:pt x="847344" y="1466850"/>
                </a:lnTo>
                <a:lnTo>
                  <a:pt x="857250" y="1466850"/>
                </a:lnTo>
                <a:close/>
              </a:path>
              <a:path w="857250" h="1466850">
                <a:moveTo>
                  <a:pt x="19050" y="19049"/>
                </a:moveTo>
                <a:lnTo>
                  <a:pt x="19050" y="9143"/>
                </a:lnTo>
                <a:lnTo>
                  <a:pt x="9144" y="19049"/>
                </a:lnTo>
                <a:lnTo>
                  <a:pt x="19050" y="19049"/>
                </a:lnTo>
                <a:close/>
              </a:path>
              <a:path w="857250" h="1466850">
                <a:moveTo>
                  <a:pt x="19050" y="1447800"/>
                </a:moveTo>
                <a:lnTo>
                  <a:pt x="19050" y="19049"/>
                </a:lnTo>
                <a:lnTo>
                  <a:pt x="9144" y="19049"/>
                </a:lnTo>
                <a:lnTo>
                  <a:pt x="9144" y="1447800"/>
                </a:lnTo>
                <a:lnTo>
                  <a:pt x="19050" y="1447800"/>
                </a:lnTo>
                <a:close/>
              </a:path>
              <a:path w="857250" h="1466850">
                <a:moveTo>
                  <a:pt x="847344" y="1447800"/>
                </a:moveTo>
                <a:lnTo>
                  <a:pt x="9144" y="1447800"/>
                </a:lnTo>
                <a:lnTo>
                  <a:pt x="19050" y="1456944"/>
                </a:lnTo>
                <a:lnTo>
                  <a:pt x="19050" y="1466850"/>
                </a:lnTo>
                <a:lnTo>
                  <a:pt x="838200" y="1466850"/>
                </a:lnTo>
                <a:lnTo>
                  <a:pt x="838200" y="1456944"/>
                </a:lnTo>
                <a:lnTo>
                  <a:pt x="847344" y="1447800"/>
                </a:lnTo>
                <a:close/>
              </a:path>
              <a:path w="857250" h="1466850">
                <a:moveTo>
                  <a:pt x="19050" y="1466850"/>
                </a:moveTo>
                <a:lnTo>
                  <a:pt x="19050" y="1456944"/>
                </a:lnTo>
                <a:lnTo>
                  <a:pt x="9144" y="1447800"/>
                </a:lnTo>
                <a:lnTo>
                  <a:pt x="9144" y="1466850"/>
                </a:lnTo>
                <a:lnTo>
                  <a:pt x="19050" y="1466850"/>
                </a:lnTo>
                <a:close/>
              </a:path>
              <a:path w="857250" h="1466850">
                <a:moveTo>
                  <a:pt x="847344" y="19049"/>
                </a:moveTo>
                <a:lnTo>
                  <a:pt x="838200" y="9143"/>
                </a:lnTo>
                <a:lnTo>
                  <a:pt x="838200" y="19049"/>
                </a:lnTo>
                <a:lnTo>
                  <a:pt x="847344" y="19049"/>
                </a:lnTo>
                <a:close/>
              </a:path>
              <a:path w="857250" h="1466850">
                <a:moveTo>
                  <a:pt x="847344" y="1447800"/>
                </a:moveTo>
                <a:lnTo>
                  <a:pt x="847344" y="19049"/>
                </a:lnTo>
                <a:lnTo>
                  <a:pt x="838200" y="19049"/>
                </a:lnTo>
                <a:lnTo>
                  <a:pt x="838200" y="1447800"/>
                </a:lnTo>
                <a:lnTo>
                  <a:pt x="847344" y="1447800"/>
                </a:lnTo>
                <a:close/>
              </a:path>
              <a:path w="857250" h="1466850">
                <a:moveTo>
                  <a:pt x="847344" y="1466850"/>
                </a:moveTo>
                <a:lnTo>
                  <a:pt x="847344" y="1447800"/>
                </a:lnTo>
                <a:lnTo>
                  <a:pt x="838200" y="1456944"/>
                </a:lnTo>
                <a:lnTo>
                  <a:pt x="838200" y="1466850"/>
                </a:lnTo>
                <a:lnTo>
                  <a:pt x="847344" y="1466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282454" y="2200147"/>
            <a:ext cx="26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Q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94039" y="316877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4584839" y="2482976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3825366" y="2962147"/>
            <a:ext cx="745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2400" b="1" dirty="0">
                <a:latin typeface="Times New Roman"/>
                <a:cs typeface="Times New Roman"/>
              </a:rPr>
              <a:t>G	</a:t>
            </a:r>
            <a:r>
              <a:rPr sz="2400" b="1" spc="-5" dirty="0">
                <a:latin typeface="Times New Roman"/>
                <a:cs typeface="Times New Roman"/>
              </a:rPr>
              <a:t>Q’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84839" y="3244976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6252083" y="2092451"/>
            <a:ext cx="857250" cy="1466850"/>
          </a:xfrm>
          <a:custGeom>
            <a:avLst/>
            <a:gdLst/>
            <a:ahLst/>
            <a:cxnLst/>
            <a:rect l="l" t="t" r="r" b="b"/>
            <a:pathLst>
              <a:path w="857250" h="1466850">
                <a:moveTo>
                  <a:pt x="857249" y="1466849"/>
                </a:moveTo>
                <a:lnTo>
                  <a:pt x="857249" y="0"/>
                </a:lnTo>
                <a:lnTo>
                  <a:pt x="0" y="0"/>
                </a:lnTo>
                <a:lnTo>
                  <a:pt x="0" y="1466849"/>
                </a:lnTo>
                <a:lnTo>
                  <a:pt x="9143" y="1466849"/>
                </a:lnTo>
                <a:lnTo>
                  <a:pt x="9143" y="19049"/>
                </a:lnTo>
                <a:lnTo>
                  <a:pt x="19050" y="9143"/>
                </a:lnTo>
                <a:lnTo>
                  <a:pt x="19050" y="19049"/>
                </a:lnTo>
                <a:lnTo>
                  <a:pt x="838212" y="19049"/>
                </a:lnTo>
                <a:lnTo>
                  <a:pt x="838212" y="9143"/>
                </a:lnTo>
                <a:lnTo>
                  <a:pt x="847343" y="19049"/>
                </a:lnTo>
                <a:lnTo>
                  <a:pt x="847343" y="1466849"/>
                </a:lnTo>
                <a:lnTo>
                  <a:pt x="857249" y="1466849"/>
                </a:lnTo>
                <a:close/>
              </a:path>
              <a:path w="857250" h="1466850">
                <a:moveTo>
                  <a:pt x="19050" y="19049"/>
                </a:moveTo>
                <a:lnTo>
                  <a:pt x="19050" y="9143"/>
                </a:lnTo>
                <a:lnTo>
                  <a:pt x="9143" y="19049"/>
                </a:lnTo>
                <a:lnTo>
                  <a:pt x="19050" y="19049"/>
                </a:lnTo>
                <a:close/>
              </a:path>
              <a:path w="857250" h="1466850">
                <a:moveTo>
                  <a:pt x="19050" y="1447799"/>
                </a:moveTo>
                <a:lnTo>
                  <a:pt x="19050" y="19049"/>
                </a:lnTo>
                <a:lnTo>
                  <a:pt x="9143" y="19049"/>
                </a:lnTo>
                <a:lnTo>
                  <a:pt x="9143" y="1447799"/>
                </a:lnTo>
                <a:lnTo>
                  <a:pt x="19050" y="1447799"/>
                </a:lnTo>
                <a:close/>
              </a:path>
              <a:path w="857250" h="1466850">
                <a:moveTo>
                  <a:pt x="847343" y="1447799"/>
                </a:moveTo>
                <a:lnTo>
                  <a:pt x="9143" y="1447799"/>
                </a:lnTo>
                <a:lnTo>
                  <a:pt x="19050" y="1456943"/>
                </a:lnTo>
                <a:lnTo>
                  <a:pt x="19050" y="1466849"/>
                </a:lnTo>
                <a:lnTo>
                  <a:pt x="838212" y="1466849"/>
                </a:lnTo>
                <a:lnTo>
                  <a:pt x="838212" y="1456943"/>
                </a:lnTo>
                <a:lnTo>
                  <a:pt x="847343" y="1447799"/>
                </a:lnTo>
                <a:close/>
              </a:path>
              <a:path w="857250" h="1466850">
                <a:moveTo>
                  <a:pt x="19050" y="1466849"/>
                </a:moveTo>
                <a:lnTo>
                  <a:pt x="19050" y="1456943"/>
                </a:lnTo>
                <a:lnTo>
                  <a:pt x="9143" y="1447799"/>
                </a:lnTo>
                <a:lnTo>
                  <a:pt x="9143" y="1466849"/>
                </a:lnTo>
                <a:lnTo>
                  <a:pt x="19050" y="1466849"/>
                </a:lnTo>
                <a:close/>
              </a:path>
              <a:path w="857250" h="1466850">
                <a:moveTo>
                  <a:pt x="847343" y="19049"/>
                </a:moveTo>
                <a:lnTo>
                  <a:pt x="838212" y="9143"/>
                </a:lnTo>
                <a:lnTo>
                  <a:pt x="838212" y="19049"/>
                </a:lnTo>
                <a:lnTo>
                  <a:pt x="847343" y="19049"/>
                </a:lnTo>
                <a:close/>
              </a:path>
              <a:path w="857250" h="1466850">
                <a:moveTo>
                  <a:pt x="847343" y="1447799"/>
                </a:moveTo>
                <a:lnTo>
                  <a:pt x="847343" y="19049"/>
                </a:lnTo>
                <a:lnTo>
                  <a:pt x="838212" y="19049"/>
                </a:lnTo>
                <a:lnTo>
                  <a:pt x="838212" y="1447799"/>
                </a:lnTo>
                <a:lnTo>
                  <a:pt x="847343" y="1447799"/>
                </a:lnTo>
                <a:close/>
              </a:path>
              <a:path w="857250" h="1466850">
                <a:moveTo>
                  <a:pt x="847343" y="1466849"/>
                </a:moveTo>
                <a:lnTo>
                  <a:pt x="847343" y="1447799"/>
                </a:lnTo>
                <a:lnTo>
                  <a:pt x="838212" y="1456943"/>
                </a:lnTo>
                <a:lnTo>
                  <a:pt x="838212" y="1466849"/>
                </a:lnTo>
                <a:lnTo>
                  <a:pt x="847343" y="14668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5804039" y="248297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804039" y="316877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7099427" y="2482976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6339966" y="2200147"/>
            <a:ext cx="745490" cy="115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b="1" dirty="0">
                <a:latin typeface="Times New Roman"/>
                <a:cs typeface="Times New Roman"/>
              </a:rPr>
              <a:t>D	Q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93065" algn="l"/>
              </a:tabLst>
            </a:pPr>
            <a:r>
              <a:rPr sz="2400" b="1" dirty="0">
                <a:latin typeface="Times New Roman"/>
                <a:cs typeface="Times New Roman"/>
              </a:rPr>
              <a:t>G	</a:t>
            </a:r>
            <a:r>
              <a:rPr sz="2400" b="1" spc="-5" dirty="0">
                <a:latin typeface="Times New Roman"/>
                <a:cs typeface="Times New Roman"/>
              </a:rPr>
              <a:t>Q’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99427" y="3244976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2442095" y="2849879"/>
            <a:ext cx="826135" cy="618490"/>
          </a:xfrm>
          <a:custGeom>
            <a:avLst/>
            <a:gdLst/>
            <a:ahLst/>
            <a:cxnLst/>
            <a:rect l="l" t="t" r="r" b="b"/>
            <a:pathLst>
              <a:path w="826135" h="618489">
                <a:moveTo>
                  <a:pt x="826008" y="309371"/>
                </a:moveTo>
                <a:lnTo>
                  <a:pt x="0" y="0"/>
                </a:lnTo>
                <a:lnTo>
                  <a:pt x="0" y="617982"/>
                </a:lnTo>
                <a:lnTo>
                  <a:pt x="6096" y="615704"/>
                </a:lnTo>
                <a:lnTo>
                  <a:pt x="6096" y="22860"/>
                </a:lnTo>
                <a:lnTo>
                  <a:pt x="19049" y="13716"/>
                </a:lnTo>
                <a:lnTo>
                  <a:pt x="19049" y="27711"/>
                </a:lnTo>
                <a:lnTo>
                  <a:pt x="771112" y="309371"/>
                </a:lnTo>
                <a:lnTo>
                  <a:pt x="795528" y="300227"/>
                </a:lnTo>
                <a:lnTo>
                  <a:pt x="795528" y="320759"/>
                </a:lnTo>
                <a:lnTo>
                  <a:pt x="826008" y="309371"/>
                </a:lnTo>
                <a:close/>
              </a:path>
              <a:path w="826135" h="618489">
                <a:moveTo>
                  <a:pt x="19049" y="27711"/>
                </a:moveTo>
                <a:lnTo>
                  <a:pt x="19049" y="13716"/>
                </a:lnTo>
                <a:lnTo>
                  <a:pt x="6096" y="22860"/>
                </a:lnTo>
                <a:lnTo>
                  <a:pt x="19049" y="27711"/>
                </a:lnTo>
                <a:close/>
              </a:path>
              <a:path w="826135" h="618489">
                <a:moveTo>
                  <a:pt x="19049" y="591032"/>
                </a:moveTo>
                <a:lnTo>
                  <a:pt x="19049" y="27711"/>
                </a:lnTo>
                <a:lnTo>
                  <a:pt x="6096" y="22860"/>
                </a:lnTo>
                <a:lnTo>
                  <a:pt x="6096" y="595884"/>
                </a:lnTo>
                <a:lnTo>
                  <a:pt x="19049" y="591032"/>
                </a:lnTo>
                <a:close/>
              </a:path>
              <a:path w="826135" h="618489">
                <a:moveTo>
                  <a:pt x="795528" y="320759"/>
                </a:moveTo>
                <a:lnTo>
                  <a:pt x="795528" y="318515"/>
                </a:lnTo>
                <a:lnTo>
                  <a:pt x="771112" y="309371"/>
                </a:lnTo>
                <a:lnTo>
                  <a:pt x="6096" y="595884"/>
                </a:lnTo>
                <a:lnTo>
                  <a:pt x="19049" y="604265"/>
                </a:lnTo>
                <a:lnTo>
                  <a:pt x="19049" y="610864"/>
                </a:lnTo>
                <a:lnTo>
                  <a:pt x="795528" y="320759"/>
                </a:lnTo>
                <a:close/>
              </a:path>
              <a:path w="826135" h="618489">
                <a:moveTo>
                  <a:pt x="19049" y="610864"/>
                </a:moveTo>
                <a:lnTo>
                  <a:pt x="19049" y="604265"/>
                </a:lnTo>
                <a:lnTo>
                  <a:pt x="6096" y="595884"/>
                </a:lnTo>
                <a:lnTo>
                  <a:pt x="6096" y="615704"/>
                </a:lnTo>
                <a:lnTo>
                  <a:pt x="19049" y="610864"/>
                </a:lnTo>
                <a:close/>
              </a:path>
              <a:path w="826135" h="618489">
                <a:moveTo>
                  <a:pt x="795528" y="318515"/>
                </a:moveTo>
                <a:lnTo>
                  <a:pt x="795528" y="300227"/>
                </a:lnTo>
                <a:lnTo>
                  <a:pt x="771112" y="309371"/>
                </a:lnTo>
                <a:lnTo>
                  <a:pt x="795528" y="318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246767" y="3097529"/>
            <a:ext cx="122681" cy="120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822839" y="4387977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889639" y="2482976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5804420" y="3168395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613039" y="4387977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7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994420" y="3168395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832495" y="1863851"/>
            <a:ext cx="5810250" cy="2762250"/>
          </a:xfrm>
          <a:custGeom>
            <a:avLst/>
            <a:gdLst/>
            <a:ahLst/>
            <a:cxnLst/>
            <a:rect l="l" t="t" r="r" b="b"/>
            <a:pathLst>
              <a:path w="5810250" h="2762250">
                <a:moveTo>
                  <a:pt x="19050" y="2752344"/>
                </a:moveTo>
                <a:lnTo>
                  <a:pt x="19050" y="2676144"/>
                </a:lnTo>
                <a:lnTo>
                  <a:pt x="0" y="2676144"/>
                </a:lnTo>
                <a:lnTo>
                  <a:pt x="0" y="2752344"/>
                </a:lnTo>
                <a:lnTo>
                  <a:pt x="19050" y="2752344"/>
                </a:lnTo>
                <a:close/>
              </a:path>
              <a:path w="5810250" h="2762250">
                <a:moveTo>
                  <a:pt x="19050" y="2618994"/>
                </a:moveTo>
                <a:lnTo>
                  <a:pt x="19050" y="2542794"/>
                </a:lnTo>
                <a:lnTo>
                  <a:pt x="0" y="2542794"/>
                </a:lnTo>
                <a:lnTo>
                  <a:pt x="0" y="2618994"/>
                </a:lnTo>
                <a:lnTo>
                  <a:pt x="19050" y="2618994"/>
                </a:lnTo>
                <a:close/>
              </a:path>
              <a:path w="5810250" h="2762250">
                <a:moveTo>
                  <a:pt x="19050" y="2485644"/>
                </a:moveTo>
                <a:lnTo>
                  <a:pt x="19050" y="2409444"/>
                </a:lnTo>
                <a:lnTo>
                  <a:pt x="0" y="2409444"/>
                </a:lnTo>
                <a:lnTo>
                  <a:pt x="0" y="2485644"/>
                </a:lnTo>
                <a:lnTo>
                  <a:pt x="19050" y="2485644"/>
                </a:lnTo>
                <a:close/>
              </a:path>
              <a:path w="5810250" h="2762250">
                <a:moveTo>
                  <a:pt x="19050" y="2352294"/>
                </a:moveTo>
                <a:lnTo>
                  <a:pt x="19050" y="2276094"/>
                </a:lnTo>
                <a:lnTo>
                  <a:pt x="0" y="2276094"/>
                </a:lnTo>
                <a:lnTo>
                  <a:pt x="0" y="2352294"/>
                </a:lnTo>
                <a:lnTo>
                  <a:pt x="19050" y="2352294"/>
                </a:lnTo>
                <a:close/>
              </a:path>
              <a:path w="5810250" h="2762250">
                <a:moveTo>
                  <a:pt x="19050" y="2218944"/>
                </a:moveTo>
                <a:lnTo>
                  <a:pt x="19050" y="2142744"/>
                </a:lnTo>
                <a:lnTo>
                  <a:pt x="0" y="2142744"/>
                </a:lnTo>
                <a:lnTo>
                  <a:pt x="0" y="2218944"/>
                </a:lnTo>
                <a:lnTo>
                  <a:pt x="19050" y="2218944"/>
                </a:lnTo>
                <a:close/>
              </a:path>
              <a:path w="5810250" h="2762250">
                <a:moveTo>
                  <a:pt x="19050" y="2085594"/>
                </a:moveTo>
                <a:lnTo>
                  <a:pt x="19050" y="2009394"/>
                </a:lnTo>
                <a:lnTo>
                  <a:pt x="0" y="2009394"/>
                </a:lnTo>
                <a:lnTo>
                  <a:pt x="0" y="2085594"/>
                </a:lnTo>
                <a:lnTo>
                  <a:pt x="19050" y="2085594"/>
                </a:lnTo>
                <a:close/>
              </a:path>
              <a:path w="5810250" h="2762250">
                <a:moveTo>
                  <a:pt x="19050" y="1952244"/>
                </a:moveTo>
                <a:lnTo>
                  <a:pt x="19050" y="1876044"/>
                </a:lnTo>
                <a:lnTo>
                  <a:pt x="0" y="1876044"/>
                </a:lnTo>
                <a:lnTo>
                  <a:pt x="0" y="1952244"/>
                </a:lnTo>
                <a:lnTo>
                  <a:pt x="19050" y="1952244"/>
                </a:lnTo>
                <a:close/>
              </a:path>
              <a:path w="5810250" h="2762250">
                <a:moveTo>
                  <a:pt x="19050" y="1818894"/>
                </a:moveTo>
                <a:lnTo>
                  <a:pt x="19050" y="1742694"/>
                </a:lnTo>
                <a:lnTo>
                  <a:pt x="0" y="1742694"/>
                </a:lnTo>
                <a:lnTo>
                  <a:pt x="0" y="1818894"/>
                </a:lnTo>
                <a:lnTo>
                  <a:pt x="19050" y="1818894"/>
                </a:lnTo>
                <a:close/>
              </a:path>
              <a:path w="5810250" h="2762250">
                <a:moveTo>
                  <a:pt x="19050" y="1685544"/>
                </a:moveTo>
                <a:lnTo>
                  <a:pt x="19050" y="1609344"/>
                </a:lnTo>
                <a:lnTo>
                  <a:pt x="0" y="1609344"/>
                </a:lnTo>
                <a:lnTo>
                  <a:pt x="0" y="1685544"/>
                </a:lnTo>
                <a:lnTo>
                  <a:pt x="19050" y="1685544"/>
                </a:lnTo>
                <a:close/>
              </a:path>
              <a:path w="5810250" h="2762250">
                <a:moveTo>
                  <a:pt x="19050" y="1552194"/>
                </a:moveTo>
                <a:lnTo>
                  <a:pt x="19050" y="1475994"/>
                </a:lnTo>
                <a:lnTo>
                  <a:pt x="0" y="1475994"/>
                </a:lnTo>
                <a:lnTo>
                  <a:pt x="0" y="1552194"/>
                </a:lnTo>
                <a:lnTo>
                  <a:pt x="19050" y="1552194"/>
                </a:lnTo>
                <a:close/>
              </a:path>
              <a:path w="5810250" h="2762250">
                <a:moveTo>
                  <a:pt x="19050" y="1418844"/>
                </a:moveTo>
                <a:lnTo>
                  <a:pt x="19050" y="1342644"/>
                </a:lnTo>
                <a:lnTo>
                  <a:pt x="0" y="1342644"/>
                </a:lnTo>
                <a:lnTo>
                  <a:pt x="0" y="1418844"/>
                </a:lnTo>
                <a:lnTo>
                  <a:pt x="19050" y="1418844"/>
                </a:lnTo>
                <a:close/>
              </a:path>
              <a:path w="5810250" h="2762250">
                <a:moveTo>
                  <a:pt x="19050" y="1285494"/>
                </a:moveTo>
                <a:lnTo>
                  <a:pt x="19050" y="1209294"/>
                </a:lnTo>
                <a:lnTo>
                  <a:pt x="0" y="1209294"/>
                </a:lnTo>
                <a:lnTo>
                  <a:pt x="0" y="1285494"/>
                </a:lnTo>
                <a:lnTo>
                  <a:pt x="19050" y="1285494"/>
                </a:lnTo>
                <a:close/>
              </a:path>
              <a:path w="5810250" h="2762250">
                <a:moveTo>
                  <a:pt x="19050" y="1152144"/>
                </a:moveTo>
                <a:lnTo>
                  <a:pt x="19050" y="1075944"/>
                </a:lnTo>
                <a:lnTo>
                  <a:pt x="0" y="1075944"/>
                </a:lnTo>
                <a:lnTo>
                  <a:pt x="0" y="1152144"/>
                </a:lnTo>
                <a:lnTo>
                  <a:pt x="19050" y="1152144"/>
                </a:lnTo>
                <a:close/>
              </a:path>
              <a:path w="5810250" h="2762250">
                <a:moveTo>
                  <a:pt x="19050" y="1018794"/>
                </a:moveTo>
                <a:lnTo>
                  <a:pt x="19050" y="942594"/>
                </a:lnTo>
                <a:lnTo>
                  <a:pt x="0" y="942594"/>
                </a:lnTo>
                <a:lnTo>
                  <a:pt x="0" y="1018794"/>
                </a:lnTo>
                <a:lnTo>
                  <a:pt x="19050" y="1018794"/>
                </a:lnTo>
                <a:close/>
              </a:path>
              <a:path w="5810250" h="2762250">
                <a:moveTo>
                  <a:pt x="19050" y="885444"/>
                </a:moveTo>
                <a:lnTo>
                  <a:pt x="19050" y="809244"/>
                </a:lnTo>
                <a:lnTo>
                  <a:pt x="0" y="809244"/>
                </a:lnTo>
                <a:lnTo>
                  <a:pt x="0" y="885444"/>
                </a:lnTo>
                <a:lnTo>
                  <a:pt x="19050" y="885444"/>
                </a:lnTo>
                <a:close/>
              </a:path>
              <a:path w="5810250" h="2762250">
                <a:moveTo>
                  <a:pt x="19050" y="752094"/>
                </a:moveTo>
                <a:lnTo>
                  <a:pt x="19050" y="675894"/>
                </a:lnTo>
                <a:lnTo>
                  <a:pt x="0" y="675894"/>
                </a:lnTo>
                <a:lnTo>
                  <a:pt x="0" y="752094"/>
                </a:lnTo>
                <a:lnTo>
                  <a:pt x="19050" y="752094"/>
                </a:lnTo>
                <a:close/>
              </a:path>
              <a:path w="5810250" h="2762250">
                <a:moveTo>
                  <a:pt x="19050" y="618744"/>
                </a:moveTo>
                <a:lnTo>
                  <a:pt x="19050" y="542544"/>
                </a:lnTo>
                <a:lnTo>
                  <a:pt x="0" y="542544"/>
                </a:lnTo>
                <a:lnTo>
                  <a:pt x="0" y="618744"/>
                </a:lnTo>
                <a:lnTo>
                  <a:pt x="19050" y="618744"/>
                </a:lnTo>
                <a:close/>
              </a:path>
              <a:path w="5810250" h="2762250">
                <a:moveTo>
                  <a:pt x="19050" y="485394"/>
                </a:moveTo>
                <a:lnTo>
                  <a:pt x="19050" y="409194"/>
                </a:lnTo>
                <a:lnTo>
                  <a:pt x="0" y="409194"/>
                </a:lnTo>
                <a:lnTo>
                  <a:pt x="0" y="485394"/>
                </a:lnTo>
                <a:lnTo>
                  <a:pt x="19050" y="485394"/>
                </a:lnTo>
                <a:close/>
              </a:path>
              <a:path w="5810250" h="2762250">
                <a:moveTo>
                  <a:pt x="19050" y="352044"/>
                </a:moveTo>
                <a:lnTo>
                  <a:pt x="19050" y="275844"/>
                </a:lnTo>
                <a:lnTo>
                  <a:pt x="0" y="275844"/>
                </a:lnTo>
                <a:lnTo>
                  <a:pt x="0" y="352044"/>
                </a:lnTo>
                <a:lnTo>
                  <a:pt x="19050" y="352044"/>
                </a:lnTo>
                <a:close/>
              </a:path>
              <a:path w="5810250" h="2762250">
                <a:moveTo>
                  <a:pt x="19050" y="218694"/>
                </a:moveTo>
                <a:lnTo>
                  <a:pt x="19050" y="142494"/>
                </a:lnTo>
                <a:lnTo>
                  <a:pt x="0" y="142494"/>
                </a:lnTo>
                <a:lnTo>
                  <a:pt x="0" y="218694"/>
                </a:lnTo>
                <a:lnTo>
                  <a:pt x="19050" y="218694"/>
                </a:lnTo>
                <a:close/>
              </a:path>
              <a:path w="5810250" h="2762250">
                <a:moveTo>
                  <a:pt x="19050" y="85343"/>
                </a:moveTo>
                <a:lnTo>
                  <a:pt x="19050" y="9143"/>
                </a:lnTo>
                <a:lnTo>
                  <a:pt x="0" y="9143"/>
                </a:lnTo>
                <a:lnTo>
                  <a:pt x="0" y="85343"/>
                </a:lnTo>
                <a:lnTo>
                  <a:pt x="19050" y="85343"/>
                </a:lnTo>
                <a:close/>
              </a:path>
              <a:path w="5810250" h="2762250">
                <a:moveTo>
                  <a:pt x="142494" y="19050"/>
                </a:moveTo>
                <a:lnTo>
                  <a:pt x="142494" y="0"/>
                </a:lnTo>
                <a:lnTo>
                  <a:pt x="66293" y="0"/>
                </a:lnTo>
                <a:lnTo>
                  <a:pt x="66293" y="19050"/>
                </a:lnTo>
                <a:lnTo>
                  <a:pt x="142494" y="19050"/>
                </a:lnTo>
                <a:close/>
              </a:path>
              <a:path w="5810250" h="2762250">
                <a:moveTo>
                  <a:pt x="275844" y="19050"/>
                </a:moveTo>
                <a:lnTo>
                  <a:pt x="275844" y="0"/>
                </a:lnTo>
                <a:lnTo>
                  <a:pt x="199644" y="0"/>
                </a:lnTo>
                <a:lnTo>
                  <a:pt x="199644" y="19050"/>
                </a:lnTo>
                <a:lnTo>
                  <a:pt x="275844" y="19050"/>
                </a:lnTo>
                <a:close/>
              </a:path>
              <a:path w="5810250" h="2762250">
                <a:moveTo>
                  <a:pt x="409194" y="19050"/>
                </a:moveTo>
                <a:lnTo>
                  <a:pt x="409194" y="0"/>
                </a:lnTo>
                <a:lnTo>
                  <a:pt x="332994" y="0"/>
                </a:lnTo>
                <a:lnTo>
                  <a:pt x="332994" y="19050"/>
                </a:lnTo>
                <a:lnTo>
                  <a:pt x="409194" y="19050"/>
                </a:lnTo>
                <a:close/>
              </a:path>
              <a:path w="5810250" h="2762250">
                <a:moveTo>
                  <a:pt x="542544" y="19050"/>
                </a:moveTo>
                <a:lnTo>
                  <a:pt x="542544" y="0"/>
                </a:lnTo>
                <a:lnTo>
                  <a:pt x="466344" y="0"/>
                </a:lnTo>
                <a:lnTo>
                  <a:pt x="466344" y="19050"/>
                </a:lnTo>
                <a:lnTo>
                  <a:pt x="542544" y="19050"/>
                </a:lnTo>
                <a:close/>
              </a:path>
              <a:path w="5810250" h="2762250">
                <a:moveTo>
                  <a:pt x="675894" y="19050"/>
                </a:moveTo>
                <a:lnTo>
                  <a:pt x="675894" y="0"/>
                </a:lnTo>
                <a:lnTo>
                  <a:pt x="599694" y="0"/>
                </a:lnTo>
                <a:lnTo>
                  <a:pt x="599694" y="19050"/>
                </a:lnTo>
                <a:lnTo>
                  <a:pt x="675894" y="19050"/>
                </a:lnTo>
                <a:close/>
              </a:path>
              <a:path w="5810250" h="2762250">
                <a:moveTo>
                  <a:pt x="809244" y="19050"/>
                </a:moveTo>
                <a:lnTo>
                  <a:pt x="809244" y="0"/>
                </a:lnTo>
                <a:lnTo>
                  <a:pt x="733044" y="0"/>
                </a:lnTo>
                <a:lnTo>
                  <a:pt x="733044" y="19050"/>
                </a:lnTo>
                <a:lnTo>
                  <a:pt x="809244" y="19050"/>
                </a:lnTo>
                <a:close/>
              </a:path>
              <a:path w="5810250" h="2762250">
                <a:moveTo>
                  <a:pt x="942594" y="19050"/>
                </a:moveTo>
                <a:lnTo>
                  <a:pt x="942594" y="0"/>
                </a:lnTo>
                <a:lnTo>
                  <a:pt x="866394" y="0"/>
                </a:lnTo>
                <a:lnTo>
                  <a:pt x="866394" y="19050"/>
                </a:lnTo>
                <a:lnTo>
                  <a:pt x="942594" y="19050"/>
                </a:lnTo>
                <a:close/>
              </a:path>
              <a:path w="5810250" h="2762250">
                <a:moveTo>
                  <a:pt x="1075944" y="19050"/>
                </a:moveTo>
                <a:lnTo>
                  <a:pt x="1075944" y="0"/>
                </a:lnTo>
                <a:lnTo>
                  <a:pt x="999744" y="0"/>
                </a:lnTo>
                <a:lnTo>
                  <a:pt x="999744" y="19050"/>
                </a:lnTo>
                <a:lnTo>
                  <a:pt x="1075944" y="19050"/>
                </a:lnTo>
                <a:close/>
              </a:path>
              <a:path w="5810250" h="2762250">
                <a:moveTo>
                  <a:pt x="1209294" y="19049"/>
                </a:moveTo>
                <a:lnTo>
                  <a:pt x="1209294" y="0"/>
                </a:lnTo>
                <a:lnTo>
                  <a:pt x="1133094" y="0"/>
                </a:lnTo>
                <a:lnTo>
                  <a:pt x="1133094" y="19049"/>
                </a:lnTo>
                <a:lnTo>
                  <a:pt x="1209294" y="19049"/>
                </a:lnTo>
                <a:close/>
              </a:path>
              <a:path w="5810250" h="2762250">
                <a:moveTo>
                  <a:pt x="1342644" y="19049"/>
                </a:moveTo>
                <a:lnTo>
                  <a:pt x="1342644" y="0"/>
                </a:lnTo>
                <a:lnTo>
                  <a:pt x="1266444" y="0"/>
                </a:lnTo>
                <a:lnTo>
                  <a:pt x="1266444" y="19049"/>
                </a:lnTo>
                <a:lnTo>
                  <a:pt x="1342644" y="19049"/>
                </a:lnTo>
                <a:close/>
              </a:path>
              <a:path w="5810250" h="2762250">
                <a:moveTo>
                  <a:pt x="1475993" y="19049"/>
                </a:moveTo>
                <a:lnTo>
                  <a:pt x="1475993" y="0"/>
                </a:lnTo>
                <a:lnTo>
                  <a:pt x="1399794" y="0"/>
                </a:lnTo>
                <a:lnTo>
                  <a:pt x="1399794" y="19049"/>
                </a:lnTo>
                <a:lnTo>
                  <a:pt x="1475993" y="19049"/>
                </a:lnTo>
                <a:close/>
              </a:path>
              <a:path w="5810250" h="2762250">
                <a:moveTo>
                  <a:pt x="1609344" y="19049"/>
                </a:moveTo>
                <a:lnTo>
                  <a:pt x="1609344" y="0"/>
                </a:lnTo>
                <a:lnTo>
                  <a:pt x="1533144" y="0"/>
                </a:lnTo>
                <a:lnTo>
                  <a:pt x="1533144" y="19049"/>
                </a:lnTo>
                <a:lnTo>
                  <a:pt x="1609344" y="19049"/>
                </a:lnTo>
                <a:close/>
              </a:path>
              <a:path w="5810250" h="2762250">
                <a:moveTo>
                  <a:pt x="1742694" y="19049"/>
                </a:moveTo>
                <a:lnTo>
                  <a:pt x="1742694" y="0"/>
                </a:lnTo>
                <a:lnTo>
                  <a:pt x="1666494" y="0"/>
                </a:lnTo>
                <a:lnTo>
                  <a:pt x="1666494" y="19049"/>
                </a:lnTo>
                <a:lnTo>
                  <a:pt x="1742694" y="19049"/>
                </a:lnTo>
                <a:close/>
              </a:path>
              <a:path w="5810250" h="2762250">
                <a:moveTo>
                  <a:pt x="1876044" y="19049"/>
                </a:moveTo>
                <a:lnTo>
                  <a:pt x="1876044" y="0"/>
                </a:lnTo>
                <a:lnTo>
                  <a:pt x="1799844" y="0"/>
                </a:lnTo>
                <a:lnTo>
                  <a:pt x="1799844" y="19049"/>
                </a:lnTo>
                <a:lnTo>
                  <a:pt x="1876044" y="19049"/>
                </a:lnTo>
                <a:close/>
              </a:path>
              <a:path w="5810250" h="2762250">
                <a:moveTo>
                  <a:pt x="2009394" y="19049"/>
                </a:moveTo>
                <a:lnTo>
                  <a:pt x="2009394" y="0"/>
                </a:lnTo>
                <a:lnTo>
                  <a:pt x="1933194" y="0"/>
                </a:lnTo>
                <a:lnTo>
                  <a:pt x="1933194" y="19049"/>
                </a:lnTo>
                <a:lnTo>
                  <a:pt x="2009394" y="19049"/>
                </a:lnTo>
                <a:close/>
              </a:path>
              <a:path w="5810250" h="2762250">
                <a:moveTo>
                  <a:pt x="2142744" y="19049"/>
                </a:moveTo>
                <a:lnTo>
                  <a:pt x="2142744" y="0"/>
                </a:lnTo>
                <a:lnTo>
                  <a:pt x="2066544" y="0"/>
                </a:lnTo>
                <a:lnTo>
                  <a:pt x="2066544" y="19049"/>
                </a:lnTo>
                <a:lnTo>
                  <a:pt x="2142744" y="19049"/>
                </a:lnTo>
                <a:close/>
              </a:path>
              <a:path w="5810250" h="2762250">
                <a:moveTo>
                  <a:pt x="2276094" y="19049"/>
                </a:moveTo>
                <a:lnTo>
                  <a:pt x="2276094" y="0"/>
                </a:lnTo>
                <a:lnTo>
                  <a:pt x="2199894" y="0"/>
                </a:lnTo>
                <a:lnTo>
                  <a:pt x="2199894" y="19049"/>
                </a:lnTo>
                <a:lnTo>
                  <a:pt x="2276094" y="19049"/>
                </a:lnTo>
                <a:close/>
              </a:path>
              <a:path w="5810250" h="2762250">
                <a:moveTo>
                  <a:pt x="2409444" y="19049"/>
                </a:moveTo>
                <a:lnTo>
                  <a:pt x="2409444" y="0"/>
                </a:lnTo>
                <a:lnTo>
                  <a:pt x="2333244" y="0"/>
                </a:lnTo>
                <a:lnTo>
                  <a:pt x="2333244" y="19049"/>
                </a:lnTo>
                <a:lnTo>
                  <a:pt x="2409444" y="19049"/>
                </a:lnTo>
                <a:close/>
              </a:path>
              <a:path w="5810250" h="2762250">
                <a:moveTo>
                  <a:pt x="2542794" y="19049"/>
                </a:moveTo>
                <a:lnTo>
                  <a:pt x="2542794" y="0"/>
                </a:lnTo>
                <a:lnTo>
                  <a:pt x="2466594" y="0"/>
                </a:lnTo>
                <a:lnTo>
                  <a:pt x="2466594" y="19049"/>
                </a:lnTo>
                <a:lnTo>
                  <a:pt x="2542794" y="19049"/>
                </a:lnTo>
                <a:close/>
              </a:path>
              <a:path w="5810250" h="2762250">
                <a:moveTo>
                  <a:pt x="2676144" y="19049"/>
                </a:moveTo>
                <a:lnTo>
                  <a:pt x="2676144" y="0"/>
                </a:lnTo>
                <a:lnTo>
                  <a:pt x="2599944" y="0"/>
                </a:lnTo>
                <a:lnTo>
                  <a:pt x="2599944" y="19049"/>
                </a:lnTo>
                <a:lnTo>
                  <a:pt x="2676144" y="19049"/>
                </a:lnTo>
                <a:close/>
              </a:path>
              <a:path w="5810250" h="2762250">
                <a:moveTo>
                  <a:pt x="2809494" y="19049"/>
                </a:moveTo>
                <a:lnTo>
                  <a:pt x="2809494" y="0"/>
                </a:lnTo>
                <a:lnTo>
                  <a:pt x="2733294" y="0"/>
                </a:lnTo>
                <a:lnTo>
                  <a:pt x="2733294" y="19049"/>
                </a:lnTo>
                <a:lnTo>
                  <a:pt x="2809494" y="19049"/>
                </a:lnTo>
                <a:close/>
              </a:path>
              <a:path w="5810250" h="2762250">
                <a:moveTo>
                  <a:pt x="2942844" y="19049"/>
                </a:moveTo>
                <a:lnTo>
                  <a:pt x="2942844" y="0"/>
                </a:lnTo>
                <a:lnTo>
                  <a:pt x="2866644" y="0"/>
                </a:lnTo>
                <a:lnTo>
                  <a:pt x="2866644" y="19049"/>
                </a:lnTo>
                <a:lnTo>
                  <a:pt x="2942844" y="19049"/>
                </a:lnTo>
                <a:close/>
              </a:path>
              <a:path w="5810250" h="2762250">
                <a:moveTo>
                  <a:pt x="3076194" y="19049"/>
                </a:moveTo>
                <a:lnTo>
                  <a:pt x="3076194" y="0"/>
                </a:lnTo>
                <a:lnTo>
                  <a:pt x="2999994" y="0"/>
                </a:lnTo>
                <a:lnTo>
                  <a:pt x="2999994" y="19049"/>
                </a:lnTo>
                <a:lnTo>
                  <a:pt x="3076194" y="19049"/>
                </a:lnTo>
                <a:close/>
              </a:path>
              <a:path w="5810250" h="2762250">
                <a:moveTo>
                  <a:pt x="3209544" y="19049"/>
                </a:moveTo>
                <a:lnTo>
                  <a:pt x="3209544" y="0"/>
                </a:lnTo>
                <a:lnTo>
                  <a:pt x="3133344" y="0"/>
                </a:lnTo>
                <a:lnTo>
                  <a:pt x="3133344" y="19049"/>
                </a:lnTo>
                <a:lnTo>
                  <a:pt x="3209544" y="19049"/>
                </a:lnTo>
                <a:close/>
              </a:path>
              <a:path w="5810250" h="2762250">
                <a:moveTo>
                  <a:pt x="3342894" y="19049"/>
                </a:moveTo>
                <a:lnTo>
                  <a:pt x="3342894" y="0"/>
                </a:lnTo>
                <a:lnTo>
                  <a:pt x="3266694" y="0"/>
                </a:lnTo>
                <a:lnTo>
                  <a:pt x="3266694" y="19049"/>
                </a:lnTo>
                <a:lnTo>
                  <a:pt x="3342894" y="19049"/>
                </a:lnTo>
                <a:close/>
              </a:path>
              <a:path w="5810250" h="2762250">
                <a:moveTo>
                  <a:pt x="3476244" y="19049"/>
                </a:moveTo>
                <a:lnTo>
                  <a:pt x="3476244" y="0"/>
                </a:lnTo>
                <a:lnTo>
                  <a:pt x="3400044" y="0"/>
                </a:lnTo>
                <a:lnTo>
                  <a:pt x="3400044" y="19049"/>
                </a:lnTo>
                <a:lnTo>
                  <a:pt x="3476244" y="19049"/>
                </a:lnTo>
                <a:close/>
              </a:path>
              <a:path w="5810250" h="2762250">
                <a:moveTo>
                  <a:pt x="3609594" y="19049"/>
                </a:moveTo>
                <a:lnTo>
                  <a:pt x="3609594" y="0"/>
                </a:lnTo>
                <a:lnTo>
                  <a:pt x="3533394" y="0"/>
                </a:lnTo>
                <a:lnTo>
                  <a:pt x="3533394" y="19049"/>
                </a:lnTo>
                <a:lnTo>
                  <a:pt x="3609594" y="19049"/>
                </a:lnTo>
                <a:close/>
              </a:path>
              <a:path w="5810250" h="2762250">
                <a:moveTo>
                  <a:pt x="3742944" y="19049"/>
                </a:moveTo>
                <a:lnTo>
                  <a:pt x="3742944" y="0"/>
                </a:lnTo>
                <a:lnTo>
                  <a:pt x="3666744" y="0"/>
                </a:lnTo>
                <a:lnTo>
                  <a:pt x="3666744" y="19049"/>
                </a:lnTo>
                <a:lnTo>
                  <a:pt x="3742944" y="19049"/>
                </a:lnTo>
                <a:close/>
              </a:path>
              <a:path w="5810250" h="2762250">
                <a:moveTo>
                  <a:pt x="3876294" y="19049"/>
                </a:moveTo>
                <a:lnTo>
                  <a:pt x="3876294" y="0"/>
                </a:lnTo>
                <a:lnTo>
                  <a:pt x="3800094" y="0"/>
                </a:lnTo>
                <a:lnTo>
                  <a:pt x="3800094" y="19049"/>
                </a:lnTo>
                <a:lnTo>
                  <a:pt x="3876294" y="19049"/>
                </a:lnTo>
                <a:close/>
              </a:path>
              <a:path w="5810250" h="2762250">
                <a:moveTo>
                  <a:pt x="4009644" y="19049"/>
                </a:moveTo>
                <a:lnTo>
                  <a:pt x="4009644" y="0"/>
                </a:lnTo>
                <a:lnTo>
                  <a:pt x="3933444" y="0"/>
                </a:lnTo>
                <a:lnTo>
                  <a:pt x="3933444" y="19049"/>
                </a:lnTo>
                <a:lnTo>
                  <a:pt x="4009644" y="19049"/>
                </a:lnTo>
                <a:close/>
              </a:path>
              <a:path w="5810250" h="2762250">
                <a:moveTo>
                  <a:pt x="4142994" y="19049"/>
                </a:moveTo>
                <a:lnTo>
                  <a:pt x="4142994" y="0"/>
                </a:lnTo>
                <a:lnTo>
                  <a:pt x="4066794" y="0"/>
                </a:lnTo>
                <a:lnTo>
                  <a:pt x="4066794" y="19049"/>
                </a:lnTo>
                <a:lnTo>
                  <a:pt x="4142994" y="19049"/>
                </a:lnTo>
                <a:close/>
              </a:path>
              <a:path w="5810250" h="2762250">
                <a:moveTo>
                  <a:pt x="4276344" y="19049"/>
                </a:moveTo>
                <a:lnTo>
                  <a:pt x="4276344" y="0"/>
                </a:lnTo>
                <a:lnTo>
                  <a:pt x="4200144" y="0"/>
                </a:lnTo>
                <a:lnTo>
                  <a:pt x="4200144" y="19049"/>
                </a:lnTo>
                <a:lnTo>
                  <a:pt x="4276344" y="19049"/>
                </a:lnTo>
                <a:close/>
              </a:path>
              <a:path w="5810250" h="2762250">
                <a:moveTo>
                  <a:pt x="4409694" y="19049"/>
                </a:moveTo>
                <a:lnTo>
                  <a:pt x="4409694" y="0"/>
                </a:lnTo>
                <a:lnTo>
                  <a:pt x="4333494" y="0"/>
                </a:lnTo>
                <a:lnTo>
                  <a:pt x="4333494" y="19049"/>
                </a:lnTo>
                <a:lnTo>
                  <a:pt x="4409694" y="19049"/>
                </a:lnTo>
                <a:close/>
              </a:path>
              <a:path w="5810250" h="2762250">
                <a:moveTo>
                  <a:pt x="4543031" y="19049"/>
                </a:moveTo>
                <a:lnTo>
                  <a:pt x="4543031" y="0"/>
                </a:lnTo>
                <a:lnTo>
                  <a:pt x="4466831" y="0"/>
                </a:lnTo>
                <a:lnTo>
                  <a:pt x="4466831" y="19049"/>
                </a:lnTo>
                <a:lnTo>
                  <a:pt x="4543031" y="19049"/>
                </a:lnTo>
                <a:close/>
              </a:path>
              <a:path w="5810250" h="2762250">
                <a:moveTo>
                  <a:pt x="4676381" y="19049"/>
                </a:moveTo>
                <a:lnTo>
                  <a:pt x="4676381" y="0"/>
                </a:lnTo>
                <a:lnTo>
                  <a:pt x="4600181" y="0"/>
                </a:lnTo>
                <a:lnTo>
                  <a:pt x="4600181" y="19049"/>
                </a:lnTo>
                <a:lnTo>
                  <a:pt x="4676381" y="19049"/>
                </a:lnTo>
                <a:close/>
              </a:path>
              <a:path w="5810250" h="2762250">
                <a:moveTo>
                  <a:pt x="4809731" y="19049"/>
                </a:moveTo>
                <a:lnTo>
                  <a:pt x="4809731" y="0"/>
                </a:lnTo>
                <a:lnTo>
                  <a:pt x="4733531" y="0"/>
                </a:lnTo>
                <a:lnTo>
                  <a:pt x="4733531" y="19049"/>
                </a:lnTo>
                <a:lnTo>
                  <a:pt x="4809731" y="19049"/>
                </a:lnTo>
                <a:close/>
              </a:path>
              <a:path w="5810250" h="2762250">
                <a:moveTo>
                  <a:pt x="4943081" y="19049"/>
                </a:moveTo>
                <a:lnTo>
                  <a:pt x="4943081" y="0"/>
                </a:lnTo>
                <a:lnTo>
                  <a:pt x="4866881" y="0"/>
                </a:lnTo>
                <a:lnTo>
                  <a:pt x="4866881" y="19049"/>
                </a:lnTo>
                <a:lnTo>
                  <a:pt x="4943081" y="19049"/>
                </a:lnTo>
                <a:close/>
              </a:path>
              <a:path w="5810250" h="2762250">
                <a:moveTo>
                  <a:pt x="5076431" y="19049"/>
                </a:moveTo>
                <a:lnTo>
                  <a:pt x="5076431" y="0"/>
                </a:lnTo>
                <a:lnTo>
                  <a:pt x="5000231" y="0"/>
                </a:lnTo>
                <a:lnTo>
                  <a:pt x="5000231" y="19049"/>
                </a:lnTo>
                <a:lnTo>
                  <a:pt x="5076431" y="19049"/>
                </a:lnTo>
                <a:close/>
              </a:path>
              <a:path w="5810250" h="2762250">
                <a:moveTo>
                  <a:pt x="5209781" y="19049"/>
                </a:moveTo>
                <a:lnTo>
                  <a:pt x="5209781" y="0"/>
                </a:lnTo>
                <a:lnTo>
                  <a:pt x="5133581" y="0"/>
                </a:lnTo>
                <a:lnTo>
                  <a:pt x="5133581" y="19049"/>
                </a:lnTo>
                <a:lnTo>
                  <a:pt x="5209781" y="19049"/>
                </a:lnTo>
                <a:close/>
              </a:path>
              <a:path w="5810250" h="2762250">
                <a:moveTo>
                  <a:pt x="5343131" y="19049"/>
                </a:moveTo>
                <a:lnTo>
                  <a:pt x="5343131" y="0"/>
                </a:lnTo>
                <a:lnTo>
                  <a:pt x="5266931" y="0"/>
                </a:lnTo>
                <a:lnTo>
                  <a:pt x="5266931" y="19049"/>
                </a:lnTo>
                <a:lnTo>
                  <a:pt x="5343131" y="19049"/>
                </a:lnTo>
                <a:close/>
              </a:path>
              <a:path w="5810250" h="2762250">
                <a:moveTo>
                  <a:pt x="5476481" y="19049"/>
                </a:moveTo>
                <a:lnTo>
                  <a:pt x="5476481" y="0"/>
                </a:lnTo>
                <a:lnTo>
                  <a:pt x="5400281" y="0"/>
                </a:lnTo>
                <a:lnTo>
                  <a:pt x="5400281" y="19049"/>
                </a:lnTo>
                <a:lnTo>
                  <a:pt x="5476481" y="19049"/>
                </a:lnTo>
                <a:close/>
              </a:path>
              <a:path w="5810250" h="2762250">
                <a:moveTo>
                  <a:pt x="5609831" y="19049"/>
                </a:moveTo>
                <a:lnTo>
                  <a:pt x="5609831" y="0"/>
                </a:lnTo>
                <a:lnTo>
                  <a:pt x="5533631" y="0"/>
                </a:lnTo>
                <a:lnTo>
                  <a:pt x="5533631" y="19049"/>
                </a:lnTo>
                <a:lnTo>
                  <a:pt x="5609831" y="19049"/>
                </a:lnTo>
                <a:close/>
              </a:path>
              <a:path w="5810250" h="2762250">
                <a:moveTo>
                  <a:pt x="5743181" y="19049"/>
                </a:moveTo>
                <a:lnTo>
                  <a:pt x="5743181" y="0"/>
                </a:lnTo>
                <a:lnTo>
                  <a:pt x="5666981" y="0"/>
                </a:lnTo>
                <a:lnTo>
                  <a:pt x="5666981" y="19049"/>
                </a:lnTo>
                <a:lnTo>
                  <a:pt x="5743181" y="19049"/>
                </a:lnTo>
                <a:close/>
              </a:path>
              <a:path w="5810250" h="2762250">
                <a:moveTo>
                  <a:pt x="5810250" y="85343"/>
                </a:moveTo>
                <a:lnTo>
                  <a:pt x="5810250" y="9143"/>
                </a:lnTo>
                <a:lnTo>
                  <a:pt x="5791200" y="9143"/>
                </a:lnTo>
                <a:lnTo>
                  <a:pt x="5791200" y="85343"/>
                </a:lnTo>
                <a:lnTo>
                  <a:pt x="5810250" y="85343"/>
                </a:lnTo>
                <a:close/>
              </a:path>
              <a:path w="5810250" h="2762250">
                <a:moveTo>
                  <a:pt x="5810250" y="218693"/>
                </a:moveTo>
                <a:lnTo>
                  <a:pt x="5810250" y="142493"/>
                </a:lnTo>
                <a:lnTo>
                  <a:pt x="5791200" y="142493"/>
                </a:lnTo>
                <a:lnTo>
                  <a:pt x="5791200" y="218693"/>
                </a:lnTo>
                <a:lnTo>
                  <a:pt x="5810250" y="218693"/>
                </a:lnTo>
                <a:close/>
              </a:path>
              <a:path w="5810250" h="2762250">
                <a:moveTo>
                  <a:pt x="5810250" y="352043"/>
                </a:moveTo>
                <a:lnTo>
                  <a:pt x="5810250" y="275843"/>
                </a:lnTo>
                <a:lnTo>
                  <a:pt x="5791200" y="275843"/>
                </a:lnTo>
                <a:lnTo>
                  <a:pt x="5791200" y="352043"/>
                </a:lnTo>
                <a:lnTo>
                  <a:pt x="5810250" y="352043"/>
                </a:lnTo>
                <a:close/>
              </a:path>
              <a:path w="5810250" h="2762250">
                <a:moveTo>
                  <a:pt x="5810250" y="485393"/>
                </a:moveTo>
                <a:lnTo>
                  <a:pt x="5810250" y="409193"/>
                </a:lnTo>
                <a:lnTo>
                  <a:pt x="5791200" y="409193"/>
                </a:lnTo>
                <a:lnTo>
                  <a:pt x="5791200" y="485393"/>
                </a:lnTo>
                <a:lnTo>
                  <a:pt x="5810250" y="485393"/>
                </a:lnTo>
                <a:close/>
              </a:path>
              <a:path w="5810250" h="2762250">
                <a:moveTo>
                  <a:pt x="5810250" y="618743"/>
                </a:moveTo>
                <a:lnTo>
                  <a:pt x="5810250" y="542543"/>
                </a:lnTo>
                <a:lnTo>
                  <a:pt x="5791200" y="542543"/>
                </a:lnTo>
                <a:lnTo>
                  <a:pt x="5791200" y="618743"/>
                </a:lnTo>
                <a:lnTo>
                  <a:pt x="5810250" y="618743"/>
                </a:lnTo>
                <a:close/>
              </a:path>
              <a:path w="5810250" h="2762250">
                <a:moveTo>
                  <a:pt x="5810250" y="752093"/>
                </a:moveTo>
                <a:lnTo>
                  <a:pt x="5810250" y="675893"/>
                </a:lnTo>
                <a:lnTo>
                  <a:pt x="5791200" y="675893"/>
                </a:lnTo>
                <a:lnTo>
                  <a:pt x="5791200" y="752093"/>
                </a:lnTo>
                <a:lnTo>
                  <a:pt x="5810250" y="752093"/>
                </a:lnTo>
                <a:close/>
              </a:path>
              <a:path w="5810250" h="2762250">
                <a:moveTo>
                  <a:pt x="5810250" y="885443"/>
                </a:moveTo>
                <a:lnTo>
                  <a:pt x="5810250" y="809243"/>
                </a:lnTo>
                <a:lnTo>
                  <a:pt x="5791200" y="809243"/>
                </a:lnTo>
                <a:lnTo>
                  <a:pt x="5791200" y="885443"/>
                </a:lnTo>
                <a:lnTo>
                  <a:pt x="5810250" y="885443"/>
                </a:lnTo>
                <a:close/>
              </a:path>
              <a:path w="5810250" h="2762250">
                <a:moveTo>
                  <a:pt x="5810250" y="1018793"/>
                </a:moveTo>
                <a:lnTo>
                  <a:pt x="5810250" y="942593"/>
                </a:lnTo>
                <a:lnTo>
                  <a:pt x="5791200" y="942593"/>
                </a:lnTo>
                <a:lnTo>
                  <a:pt x="5791200" y="1018793"/>
                </a:lnTo>
                <a:lnTo>
                  <a:pt x="5810250" y="1018793"/>
                </a:lnTo>
                <a:close/>
              </a:path>
              <a:path w="5810250" h="2762250">
                <a:moveTo>
                  <a:pt x="5810250" y="1152143"/>
                </a:moveTo>
                <a:lnTo>
                  <a:pt x="5810250" y="1075943"/>
                </a:lnTo>
                <a:lnTo>
                  <a:pt x="5791200" y="1075943"/>
                </a:lnTo>
                <a:lnTo>
                  <a:pt x="5791200" y="1152143"/>
                </a:lnTo>
                <a:lnTo>
                  <a:pt x="5810250" y="1152143"/>
                </a:lnTo>
                <a:close/>
              </a:path>
              <a:path w="5810250" h="2762250">
                <a:moveTo>
                  <a:pt x="5810250" y="1285493"/>
                </a:moveTo>
                <a:lnTo>
                  <a:pt x="5810250" y="1209293"/>
                </a:lnTo>
                <a:lnTo>
                  <a:pt x="5791200" y="1209293"/>
                </a:lnTo>
                <a:lnTo>
                  <a:pt x="5791200" y="1285493"/>
                </a:lnTo>
                <a:lnTo>
                  <a:pt x="5810250" y="1285493"/>
                </a:lnTo>
                <a:close/>
              </a:path>
              <a:path w="5810250" h="2762250">
                <a:moveTo>
                  <a:pt x="5810250" y="1418843"/>
                </a:moveTo>
                <a:lnTo>
                  <a:pt x="5810250" y="1342643"/>
                </a:lnTo>
                <a:lnTo>
                  <a:pt x="5791200" y="1342643"/>
                </a:lnTo>
                <a:lnTo>
                  <a:pt x="5791200" y="1418843"/>
                </a:lnTo>
                <a:lnTo>
                  <a:pt x="5810250" y="1418843"/>
                </a:lnTo>
                <a:close/>
              </a:path>
              <a:path w="5810250" h="2762250">
                <a:moveTo>
                  <a:pt x="5810250" y="1552193"/>
                </a:moveTo>
                <a:lnTo>
                  <a:pt x="5810250" y="1475993"/>
                </a:lnTo>
                <a:lnTo>
                  <a:pt x="5791200" y="1475993"/>
                </a:lnTo>
                <a:lnTo>
                  <a:pt x="5791200" y="1552193"/>
                </a:lnTo>
                <a:lnTo>
                  <a:pt x="5810250" y="1552193"/>
                </a:lnTo>
                <a:close/>
              </a:path>
              <a:path w="5810250" h="2762250">
                <a:moveTo>
                  <a:pt x="5810250" y="1685543"/>
                </a:moveTo>
                <a:lnTo>
                  <a:pt x="5810250" y="1609343"/>
                </a:lnTo>
                <a:lnTo>
                  <a:pt x="5791200" y="1609343"/>
                </a:lnTo>
                <a:lnTo>
                  <a:pt x="5791200" y="1685543"/>
                </a:lnTo>
                <a:lnTo>
                  <a:pt x="5810250" y="1685543"/>
                </a:lnTo>
                <a:close/>
              </a:path>
              <a:path w="5810250" h="2762250">
                <a:moveTo>
                  <a:pt x="5810250" y="1818893"/>
                </a:moveTo>
                <a:lnTo>
                  <a:pt x="5810250" y="1742693"/>
                </a:lnTo>
                <a:lnTo>
                  <a:pt x="5791200" y="1742693"/>
                </a:lnTo>
                <a:lnTo>
                  <a:pt x="5791200" y="1818893"/>
                </a:lnTo>
                <a:lnTo>
                  <a:pt x="5810250" y="1818893"/>
                </a:lnTo>
                <a:close/>
              </a:path>
              <a:path w="5810250" h="2762250">
                <a:moveTo>
                  <a:pt x="5810250" y="1952243"/>
                </a:moveTo>
                <a:lnTo>
                  <a:pt x="5810250" y="1876043"/>
                </a:lnTo>
                <a:lnTo>
                  <a:pt x="5791200" y="1876043"/>
                </a:lnTo>
                <a:lnTo>
                  <a:pt x="5791200" y="1952243"/>
                </a:lnTo>
                <a:lnTo>
                  <a:pt x="5810250" y="1952243"/>
                </a:lnTo>
                <a:close/>
              </a:path>
              <a:path w="5810250" h="2762250">
                <a:moveTo>
                  <a:pt x="5810250" y="2085593"/>
                </a:moveTo>
                <a:lnTo>
                  <a:pt x="5810250" y="2009393"/>
                </a:lnTo>
                <a:lnTo>
                  <a:pt x="5791200" y="2009393"/>
                </a:lnTo>
                <a:lnTo>
                  <a:pt x="5791200" y="2085593"/>
                </a:lnTo>
                <a:lnTo>
                  <a:pt x="5810250" y="2085593"/>
                </a:lnTo>
                <a:close/>
              </a:path>
              <a:path w="5810250" h="2762250">
                <a:moveTo>
                  <a:pt x="5810250" y="2218943"/>
                </a:moveTo>
                <a:lnTo>
                  <a:pt x="5810250" y="2142743"/>
                </a:lnTo>
                <a:lnTo>
                  <a:pt x="5791200" y="2142743"/>
                </a:lnTo>
                <a:lnTo>
                  <a:pt x="5791200" y="2218943"/>
                </a:lnTo>
                <a:lnTo>
                  <a:pt x="5810250" y="2218943"/>
                </a:lnTo>
                <a:close/>
              </a:path>
              <a:path w="5810250" h="2762250">
                <a:moveTo>
                  <a:pt x="5810250" y="2352293"/>
                </a:moveTo>
                <a:lnTo>
                  <a:pt x="5810250" y="2276093"/>
                </a:lnTo>
                <a:lnTo>
                  <a:pt x="5791200" y="2276093"/>
                </a:lnTo>
                <a:lnTo>
                  <a:pt x="5791200" y="2352293"/>
                </a:lnTo>
                <a:lnTo>
                  <a:pt x="5810250" y="2352293"/>
                </a:lnTo>
                <a:close/>
              </a:path>
              <a:path w="5810250" h="2762250">
                <a:moveTo>
                  <a:pt x="5810250" y="2485643"/>
                </a:moveTo>
                <a:lnTo>
                  <a:pt x="5810250" y="2409443"/>
                </a:lnTo>
                <a:lnTo>
                  <a:pt x="5791200" y="2409443"/>
                </a:lnTo>
                <a:lnTo>
                  <a:pt x="5791200" y="2485643"/>
                </a:lnTo>
                <a:lnTo>
                  <a:pt x="5810250" y="2485643"/>
                </a:lnTo>
                <a:close/>
              </a:path>
              <a:path w="5810250" h="2762250">
                <a:moveTo>
                  <a:pt x="5810250" y="2618993"/>
                </a:moveTo>
                <a:lnTo>
                  <a:pt x="5810250" y="2542793"/>
                </a:lnTo>
                <a:lnTo>
                  <a:pt x="5791200" y="2542793"/>
                </a:lnTo>
                <a:lnTo>
                  <a:pt x="5791200" y="2618993"/>
                </a:lnTo>
                <a:lnTo>
                  <a:pt x="5810250" y="2618993"/>
                </a:lnTo>
                <a:close/>
              </a:path>
              <a:path w="5810250" h="2762250">
                <a:moveTo>
                  <a:pt x="5810250" y="2762249"/>
                </a:moveTo>
                <a:lnTo>
                  <a:pt x="5810250" y="2676143"/>
                </a:lnTo>
                <a:lnTo>
                  <a:pt x="5791200" y="2676143"/>
                </a:lnTo>
                <a:lnTo>
                  <a:pt x="5791200" y="2752343"/>
                </a:lnTo>
                <a:lnTo>
                  <a:pt x="5800331" y="2743199"/>
                </a:lnTo>
                <a:lnTo>
                  <a:pt x="5800331" y="2762249"/>
                </a:lnTo>
                <a:lnTo>
                  <a:pt x="5810250" y="2762249"/>
                </a:lnTo>
                <a:close/>
              </a:path>
              <a:path w="5810250" h="2762250">
                <a:moveTo>
                  <a:pt x="5743181" y="2762249"/>
                </a:moveTo>
                <a:lnTo>
                  <a:pt x="5743181" y="2743199"/>
                </a:lnTo>
                <a:lnTo>
                  <a:pt x="5666981" y="2743199"/>
                </a:lnTo>
                <a:lnTo>
                  <a:pt x="5666981" y="2762249"/>
                </a:lnTo>
                <a:lnTo>
                  <a:pt x="5743181" y="2762249"/>
                </a:lnTo>
                <a:close/>
              </a:path>
              <a:path w="5810250" h="2762250">
                <a:moveTo>
                  <a:pt x="5609831" y="2762249"/>
                </a:moveTo>
                <a:lnTo>
                  <a:pt x="5609831" y="2743199"/>
                </a:lnTo>
                <a:lnTo>
                  <a:pt x="5533631" y="2743199"/>
                </a:lnTo>
                <a:lnTo>
                  <a:pt x="5533631" y="2762249"/>
                </a:lnTo>
                <a:lnTo>
                  <a:pt x="5609831" y="2762249"/>
                </a:lnTo>
                <a:close/>
              </a:path>
              <a:path w="5810250" h="2762250">
                <a:moveTo>
                  <a:pt x="5476481" y="2762249"/>
                </a:moveTo>
                <a:lnTo>
                  <a:pt x="5476481" y="2743199"/>
                </a:lnTo>
                <a:lnTo>
                  <a:pt x="5400281" y="2743199"/>
                </a:lnTo>
                <a:lnTo>
                  <a:pt x="5400281" y="2762249"/>
                </a:lnTo>
                <a:lnTo>
                  <a:pt x="5476481" y="2762249"/>
                </a:lnTo>
                <a:close/>
              </a:path>
              <a:path w="5810250" h="2762250">
                <a:moveTo>
                  <a:pt x="5343131" y="2762249"/>
                </a:moveTo>
                <a:lnTo>
                  <a:pt x="5343131" y="2743199"/>
                </a:lnTo>
                <a:lnTo>
                  <a:pt x="5266931" y="2743199"/>
                </a:lnTo>
                <a:lnTo>
                  <a:pt x="5266931" y="2762249"/>
                </a:lnTo>
                <a:lnTo>
                  <a:pt x="5343131" y="2762249"/>
                </a:lnTo>
                <a:close/>
              </a:path>
              <a:path w="5810250" h="2762250">
                <a:moveTo>
                  <a:pt x="5209781" y="2762249"/>
                </a:moveTo>
                <a:lnTo>
                  <a:pt x="5209781" y="2743199"/>
                </a:lnTo>
                <a:lnTo>
                  <a:pt x="5133581" y="2743199"/>
                </a:lnTo>
                <a:lnTo>
                  <a:pt x="5133581" y="2762249"/>
                </a:lnTo>
                <a:lnTo>
                  <a:pt x="5209781" y="2762249"/>
                </a:lnTo>
                <a:close/>
              </a:path>
              <a:path w="5810250" h="2762250">
                <a:moveTo>
                  <a:pt x="5076431" y="2762249"/>
                </a:moveTo>
                <a:lnTo>
                  <a:pt x="5076431" y="2743199"/>
                </a:lnTo>
                <a:lnTo>
                  <a:pt x="5000231" y="2743199"/>
                </a:lnTo>
                <a:lnTo>
                  <a:pt x="5000231" y="2762249"/>
                </a:lnTo>
                <a:lnTo>
                  <a:pt x="5076431" y="2762249"/>
                </a:lnTo>
                <a:close/>
              </a:path>
              <a:path w="5810250" h="2762250">
                <a:moveTo>
                  <a:pt x="4943081" y="2762249"/>
                </a:moveTo>
                <a:lnTo>
                  <a:pt x="4943081" y="2743199"/>
                </a:lnTo>
                <a:lnTo>
                  <a:pt x="4866881" y="2743199"/>
                </a:lnTo>
                <a:lnTo>
                  <a:pt x="4866881" y="2762249"/>
                </a:lnTo>
                <a:lnTo>
                  <a:pt x="4943081" y="2762249"/>
                </a:lnTo>
                <a:close/>
              </a:path>
              <a:path w="5810250" h="2762250">
                <a:moveTo>
                  <a:pt x="4809731" y="2762249"/>
                </a:moveTo>
                <a:lnTo>
                  <a:pt x="4809731" y="2743199"/>
                </a:lnTo>
                <a:lnTo>
                  <a:pt x="4733531" y="2743199"/>
                </a:lnTo>
                <a:lnTo>
                  <a:pt x="4733531" y="2762249"/>
                </a:lnTo>
                <a:lnTo>
                  <a:pt x="4809731" y="2762249"/>
                </a:lnTo>
                <a:close/>
              </a:path>
              <a:path w="5810250" h="2762250">
                <a:moveTo>
                  <a:pt x="4676381" y="2762249"/>
                </a:moveTo>
                <a:lnTo>
                  <a:pt x="4676381" y="2743199"/>
                </a:lnTo>
                <a:lnTo>
                  <a:pt x="4600181" y="2743199"/>
                </a:lnTo>
                <a:lnTo>
                  <a:pt x="4600181" y="2762249"/>
                </a:lnTo>
                <a:lnTo>
                  <a:pt x="4676381" y="2762249"/>
                </a:lnTo>
                <a:close/>
              </a:path>
              <a:path w="5810250" h="2762250">
                <a:moveTo>
                  <a:pt x="4543031" y="2762249"/>
                </a:moveTo>
                <a:lnTo>
                  <a:pt x="4543031" y="2743199"/>
                </a:lnTo>
                <a:lnTo>
                  <a:pt x="4466831" y="2743199"/>
                </a:lnTo>
                <a:lnTo>
                  <a:pt x="4466831" y="2762249"/>
                </a:lnTo>
                <a:lnTo>
                  <a:pt x="4543031" y="2762249"/>
                </a:lnTo>
                <a:close/>
              </a:path>
              <a:path w="5810250" h="2762250">
                <a:moveTo>
                  <a:pt x="4409694" y="2762249"/>
                </a:moveTo>
                <a:lnTo>
                  <a:pt x="4409694" y="2743199"/>
                </a:lnTo>
                <a:lnTo>
                  <a:pt x="4333494" y="2743199"/>
                </a:lnTo>
                <a:lnTo>
                  <a:pt x="4333494" y="2762249"/>
                </a:lnTo>
                <a:lnTo>
                  <a:pt x="4409694" y="2762249"/>
                </a:lnTo>
                <a:close/>
              </a:path>
              <a:path w="5810250" h="2762250">
                <a:moveTo>
                  <a:pt x="4276344" y="2762249"/>
                </a:moveTo>
                <a:lnTo>
                  <a:pt x="4276344" y="2743199"/>
                </a:lnTo>
                <a:lnTo>
                  <a:pt x="4200144" y="2743199"/>
                </a:lnTo>
                <a:lnTo>
                  <a:pt x="4200144" y="2762249"/>
                </a:lnTo>
                <a:lnTo>
                  <a:pt x="4276344" y="2762249"/>
                </a:lnTo>
                <a:close/>
              </a:path>
              <a:path w="5810250" h="2762250">
                <a:moveTo>
                  <a:pt x="4142994" y="2762249"/>
                </a:moveTo>
                <a:lnTo>
                  <a:pt x="4142994" y="2743199"/>
                </a:lnTo>
                <a:lnTo>
                  <a:pt x="4066794" y="2743199"/>
                </a:lnTo>
                <a:lnTo>
                  <a:pt x="4066794" y="2762249"/>
                </a:lnTo>
                <a:lnTo>
                  <a:pt x="4142994" y="2762249"/>
                </a:lnTo>
                <a:close/>
              </a:path>
              <a:path w="5810250" h="2762250">
                <a:moveTo>
                  <a:pt x="4009644" y="2762250"/>
                </a:moveTo>
                <a:lnTo>
                  <a:pt x="4009644" y="2743200"/>
                </a:lnTo>
                <a:lnTo>
                  <a:pt x="3933444" y="2743200"/>
                </a:lnTo>
                <a:lnTo>
                  <a:pt x="3933444" y="2762250"/>
                </a:lnTo>
                <a:lnTo>
                  <a:pt x="4009644" y="2762250"/>
                </a:lnTo>
                <a:close/>
              </a:path>
              <a:path w="5810250" h="2762250">
                <a:moveTo>
                  <a:pt x="3876294" y="2762250"/>
                </a:moveTo>
                <a:lnTo>
                  <a:pt x="3876294" y="2743200"/>
                </a:lnTo>
                <a:lnTo>
                  <a:pt x="3800094" y="2743200"/>
                </a:lnTo>
                <a:lnTo>
                  <a:pt x="3800094" y="2762250"/>
                </a:lnTo>
                <a:lnTo>
                  <a:pt x="3876294" y="2762250"/>
                </a:lnTo>
                <a:close/>
              </a:path>
              <a:path w="5810250" h="2762250">
                <a:moveTo>
                  <a:pt x="3742944" y="2762250"/>
                </a:moveTo>
                <a:lnTo>
                  <a:pt x="3742944" y="2743200"/>
                </a:lnTo>
                <a:lnTo>
                  <a:pt x="3666744" y="2743200"/>
                </a:lnTo>
                <a:lnTo>
                  <a:pt x="3666744" y="2762250"/>
                </a:lnTo>
                <a:lnTo>
                  <a:pt x="3742944" y="2762250"/>
                </a:lnTo>
                <a:close/>
              </a:path>
              <a:path w="5810250" h="2762250">
                <a:moveTo>
                  <a:pt x="3609594" y="2762250"/>
                </a:moveTo>
                <a:lnTo>
                  <a:pt x="3609594" y="2743200"/>
                </a:lnTo>
                <a:lnTo>
                  <a:pt x="3533394" y="2743200"/>
                </a:lnTo>
                <a:lnTo>
                  <a:pt x="3533394" y="2762250"/>
                </a:lnTo>
                <a:lnTo>
                  <a:pt x="3609594" y="2762250"/>
                </a:lnTo>
                <a:close/>
              </a:path>
              <a:path w="5810250" h="2762250">
                <a:moveTo>
                  <a:pt x="3476244" y="2762250"/>
                </a:moveTo>
                <a:lnTo>
                  <a:pt x="3476244" y="2743200"/>
                </a:lnTo>
                <a:lnTo>
                  <a:pt x="3400044" y="2743200"/>
                </a:lnTo>
                <a:lnTo>
                  <a:pt x="3400044" y="2762250"/>
                </a:lnTo>
                <a:lnTo>
                  <a:pt x="3476244" y="2762250"/>
                </a:lnTo>
                <a:close/>
              </a:path>
              <a:path w="5810250" h="2762250">
                <a:moveTo>
                  <a:pt x="3342894" y="2762250"/>
                </a:moveTo>
                <a:lnTo>
                  <a:pt x="3342894" y="2743200"/>
                </a:lnTo>
                <a:lnTo>
                  <a:pt x="3266694" y="2743200"/>
                </a:lnTo>
                <a:lnTo>
                  <a:pt x="3266694" y="2762250"/>
                </a:lnTo>
                <a:lnTo>
                  <a:pt x="3342894" y="2762250"/>
                </a:lnTo>
                <a:close/>
              </a:path>
              <a:path w="5810250" h="2762250">
                <a:moveTo>
                  <a:pt x="3209544" y="2762250"/>
                </a:moveTo>
                <a:lnTo>
                  <a:pt x="3209544" y="2743200"/>
                </a:lnTo>
                <a:lnTo>
                  <a:pt x="3133344" y="2743200"/>
                </a:lnTo>
                <a:lnTo>
                  <a:pt x="3133344" y="2762250"/>
                </a:lnTo>
                <a:lnTo>
                  <a:pt x="3209544" y="2762250"/>
                </a:lnTo>
                <a:close/>
              </a:path>
              <a:path w="5810250" h="2762250">
                <a:moveTo>
                  <a:pt x="3076194" y="2762250"/>
                </a:moveTo>
                <a:lnTo>
                  <a:pt x="3076194" y="2743200"/>
                </a:lnTo>
                <a:lnTo>
                  <a:pt x="2999994" y="2743200"/>
                </a:lnTo>
                <a:lnTo>
                  <a:pt x="2999994" y="2762250"/>
                </a:lnTo>
                <a:lnTo>
                  <a:pt x="3076194" y="2762250"/>
                </a:lnTo>
                <a:close/>
              </a:path>
              <a:path w="5810250" h="2762250">
                <a:moveTo>
                  <a:pt x="2942844" y="2762250"/>
                </a:moveTo>
                <a:lnTo>
                  <a:pt x="2942844" y="2743200"/>
                </a:lnTo>
                <a:lnTo>
                  <a:pt x="2866644" y="2743200"/>
                </a:lnTo>
                <a:lnTo>
                  <a:pt x="2866644" y="2762250"/>
                </a:lnTo>
                <a:lnTo>
                  <a:pt x="2942844" y="2762250"/>
                </a:lnTo>
                <a:close/>
              </a:path>
              <a:path w="5810250" h="2762250">
                <a:moveTo>
                  <a:pt x="2809494" y="2762250"/>
                </a:moveTo>
                <a:lnTo>
                  <a:pt x="2809494" y="2743200"/>
                </a:lnTo>
                <a:lnTo>
                  <a:pt x="2733294" y="2743200"/>
                </a:lnTo>
                <a:lnTo>
                  <a:pt x="2733294" y="2762250"/>
                </a:lnTo>
                <a:lnTo>
                  <a:pt x="2809494" y="2762250"/>
                </a:lnTo>
                <a:close/>
              </a:path>
              <a:path w="5810250" h="2762250">
                <a:moveTo>
                  <a:pt x="2676144" y="2762250"/>
                </a:moveTo>
                <a:lnTo>
                  <a:pt x="2676144" y="2743200"/>
                </a:lnTo>
                <a:lnTo>
                  <a:pt x="2599944" y="2743200"/>
                </a:lnTo>
                <a:lnTo>
                  <a:pt x="2599944" y="2762250"/>
                </a:lnTo>
                <a:lnTo>
                  <a:pt x="2676144" y="2762250"/>
                </a:lnTo>
                <a:close/>
              </a:path>
              <a:path w="5810250" h="2762250">
                <a:moveTo>
                  <a:pt x="2542794" y="2762250"/>
                </a:moveTo>
                <a:lnTo>
                  <a:pt x="2542794" y="2743200"/>
                </a:lnTo>
                <a:lnTo>
                  <a:pt x="2466594" y="2743200"/>
                </a:lnTo>
                <a:lnTo>
                  <a:pt x="2466594" y="2762250"/>
                </a:lnTo>
                <a:lnTo>
                  <a:pt x="2542794" y="2762250"/>
                </a:lnTo>
                <a:close/>
              </a:path>
              <a:path w="5810250" h="2762250">
                <a:moveTo>
                  <a:pt x="2409444" y="2762250"/>
                </a:moveTo>
                <a:lnTo>
                  <a:pt x="2409444" y="2743200"/>
                </a:lnTo>
                <a:lnTo>
                  <a:pt x="2333244" y="2743200"/>
                </a:lnTo>
                <a:lnTo>
                  <a:pt x="2333244" y="2762250"/>
                </a:lnTo>
                <a:lnTo>
                  <a:pt x="2409444" y="2762250"/>
                </a:lnTo>
                <a:close/>
              </a:path>
              <a:path w="5810250" h="2762250">
                <a:moveTo>
                  <a:pt x="2276094" y="2762250"/>
                </a:moveTo>
                <a:lnTo>
                  <a:pt x="2276094" y="2743200"/>
                </a:lnTo>
                <a:lnTo>
                  <a:pt x="2199894" y="2743200"/>
                </a:lnTo>
                <a:lnTo>
                  <a:pt x="2199894" y="2762250"/>
                </a:lnTo>
                <a:lnTo>
                  <a:pt x="2276094" y="2762250"/>
                </a:lnTo>
                <a:close/>
              </a:path>
              <a:path w="5810250" h="2762250">
                <a:moveTo>
                  <a:pt x="2142744" y="2762250"/>
                </a:moveTo>
                <a:lnTo>
                  <a:pt x="2142744" y="2743200"/>
                </a:lnTo>
                <a:lnTo>
                  <a:pt x="2066544" y="2743200"/>
                </a:lnTo>
                <a:lnTo>
                  <a:pt x="2066544" y="2762250"/>
                </a:lnTo>
                <a:lnTo>
                  <a:pt x="2142744" y="2762250"/>
                </a:lnTo>
                <a:close/>
              </a:path>
              <a:path w="5810250" h="2762250">
                <a:moveTo>
                  <a:pt x="2009394" y="2762250"/>
                </a:moveTo>
                <a:lnTo>
                  <a:pt x="2009394" y="2743200"/>
                </a:lnTo>
                <a:lnTo>
                  <a:pt x="1933194" y="2743200"/>
                </a:lnTo>
                <a:lnTo>
                  <a:pt x="1933194" y="2762250"/>
                </a:lnTo>
                <a:lnTo>
                  <a:pt x="2009394" y="2762250"/>
                </a:lnTo>
                <a:close/>
              </a:path>
              <a:path w="5810250" h="2762250">
                <a:moveTo>
                  <a:pt x="1876044" y="2762250"/>
                </a:moveTo>
                <a:lnTo>
                  <a:pt x="1876044" y="2743200"/>
                </a:lnTo>
                <a:lnTo>
                  <a:pt x="1799844" y="2743200"/>
                </a:lnTo>
                <a:lnTo>
                  <a:pt x="1799844" y="2762250"/>
                </a:lnTo>
                <a:lnTo>
                  <a:pt x="1876044" y="2762250"/>
                </a:lnTo>
                <a:close/>
              </a:path>
              <a:path w="5810250" h="2762250">
                <a:moveTo>
                  <a:pt x="1742694" y="2762250"/>
                </a:moveTo>
                <a:lnTo>
                  <a:pt x="1742694" y="2743200"/>
                </a:lnTo>
                <a:lnTo>
                  <a:pt x="1666494" y="2743200"/>
                </a:lnTo>
                <a:lnTo>
                  <a:pt x="1666494" y="2762250"/>
                </a:lnTo>
                <a:lnTo>
                  <a:pt x="1742694" y="2762250"/>
                </a:lnTo>
                <a:close/>
              </a:path>
              <a:path w="5810250" h="2762250">
                <a:moveTo>
                  <a:pt x="1609344" y="2762250"/>
                </a:moveTo>
                <a:lnTo>
                  <a:pt x="1609344" y="2743200"/>
                </a:lnTo>
                <a:lnTo>
                  <a:pt x="1533144" y="2743200"/>
                </a:lnTo>
                <a:lnTo>
                  <a:pt x="1533144" y="2762250"/>
                </a:lnTo>
                <a:lnTo>
                  <a:pt x="1609344" y="2762250"/>
                </a:lnTo>
                <a:close/>
              </a:path>
              <a:path w="5810250" h="2762250">
                <a:moveTo>
                  <a:pt x="1475994" y="2762250"/>
                </a:moveTo>
                <a:lnTo>
                  <a:pt x="1475994" y="2743200"/>
                </a:lnTo>
                <a:lnTo>
                  <a:pt x="1399794" y="2743200"/>
                </a:lnTo>
                <a:lnTo>
                  <a:pt x="1399794" y="2762250"/>
                </a:lnTo>
                <a:lnTo>
                  <a:pt x="1475994" y="2762250"/>
                </a:lnTo>
                <a:close/>
              </a:path>
              <a:path w="5810250" h="2762250">
                <a:moveTo>
                  <a:pt x="1342644" y="2762250"/>
                </a:moveTo>
                <a:lnTo>
                  <a:pt x="1342644" y="2743200"/>
                </a:lnTo>
                <a:lnTo>
                  <a:pt x="1266444" y="2743200"/>
                </a:lnTo>
                <a:lnTo>
                  <a:pt x="1266444" y="2762250"/>
                </a:lnTo>
                <a:lnTo>
                  <a:pt x="1342644" y="2762250"/>
                </a:lnTo>
                <a:close/>
              </a:path>
              <a:path w="5810250" h="2762250">
                <a:moveTo>
                  <a:pt x="1209294" y="2762250"/>
                </a:moveTo>
                <a:lnTo>
                  <a:pt x="1209294" y="2743200"/>
                </a:lnTo>
                <a:lnTo>
                  <a:pt x="1133094" y="2743200"/>
                </a:lnTo>
                <a:lnTo>
                  <a:pt x="1133094" y="2762250"/>
                </a:lnTo>
                <a:lnTo>
                  <a:pt x="1209294" y="2762250"/>
                </a:lnTo>
                <a:close/>
              </a:path>
              <a:path w="5810250" h="2762250">
                <a:moveTo>
                  <a:pt x="1075944" y="2762250"/>
                </a:moveTo>
                <a:lnTo>
                  <a:pt x="1075944" y="2743200"/>
                </a:lnTo>
                <a:lnTo>
                  <a:pt x="999744" y="2743200"/>
                </a:lnTo>
                <a:lnTo>
                  <a:pt x="999744" y="2762250"/>
                </a:lnTo>
                <a:lnTo>
                  <a:pt x="1075944" y="2762250"/>
                </a:lnTo>
                <a:close/>
              </a:path>
              <a:path w="5810250" h="2762250">
                <a:moveTo>
                  <a:pt x="942594" y="2762250"/>
                </a:moveTo>
                <a:lnTo>
                  <a:pt x="942594" y="2743200"/>
                </a:lnTo>
                <a:lnTo>
                  <a:pt x="866394" y="2743200"/>
                </a:lnTo>
                <a:lnTo>
                  <a:pt x="866394" y="2762250"/>
                </a:lnTo>
                <a:lnTo>
                  <a:pt x="942594" y="2762250"/>
                </a:lnTo>
                <a:close/>
              </a:path>
              <a:path w="5810250" h="2762250">
                <a:moveTo>
                  <a:pt x="809244" y="2762250"/>
                </a:moveTo>
                <a:lnTo>
                  <a:pt x="809244" y="2743200"/>
                </a:lnTo>
                <a:lnTo>
                  <a:pt x="733044" y="2743200"/>
                </a:lnTo>
                <a:lnTo>
                  <a:pt x="733044" y="2762250"/>
                </a:lnTo>
                <a:lnTo>
                  <a:pt x="809244" y="2762250"/>
                </a:lnTo>
                <a:close/>
              </a:path>
              <a:path w="5810250" h="2762250">
                <a:moveTo>
                  <a:pt x="675894" y="2762250"/>
                </a:moveTo>
                <a:lnTo>
                  <a:pt x="675894" y="2743200"/>
                </a:lnTo>
                <a:lnTo>
                  <a:pt x="599694" y="2743200"/>
                </a:lnTo>
                <a:lnTo>
                  <a:pt x="599694" y="2762250"/>
                </a:lnTo>
                <a:lnTo>
                  <a:pt x="675894" y="2762250"/>
                </a:lnTo>
                <a:close/>
              </a:path>
              <a:path w="5810250" h="2762250">
                <a:moveTo>
                  <a:pt x="542544" y="2762250"/>
                </a:moveTo>
                <a:lnTo>
                  <a:pt x="542544" y="2743200"/>
                </a:lnTo>
                <a:lnTo>
                  <a:pt x="466344" y="2743200"/>
                </a:lnTo>
                <a:lnTo>
                  <a:pt x="466344" y="2762250"/>
                </a:lnTo>
                <a:lnTo>
                  <a:pt x="542544" y="2762250"/>
                </a:lnTo>
                <a:close/>
              </a:path>
              <a:path w="5810250" h="2762250">
                <a:moveTo>
                  <a:pt x="409194" y="2762250"/>
                </a:moveTo>
                <a:lnTo>
                  <a:pt x="409194" y="2743200"/>
                </a:lnTo>
                <a:lnTo>
                  <a:pt x="332994" y="2743200"/>
                </a:lnTo>
                <a:lnTo>
                  <a:pt x="332994" y="2762250"/>
                </a:lnTo>
                <a:lnTo>
                  <a:pt x="409194" y="2762250"/>
                </a:lnTo>
                <a:close/>
              </a:path>
              <a:path w="5810250" h="2762250">
                <a:moveTo>
                  <a:pt x="275844" y="2762250"/>
                </a:moveTo>
                <a:lnTo>
                  <a:pt x="275844" y="2743200"/>
                </a:lnTo>
                <a:lnTo>
                  <a:pt x="199644" y="2743200"/>
                </a:lnTo>
                <a:lnTo>
                  <a:pt x="199644" y="2762250"/>
                </a:lnTo>
                <a:lnTo>
                  <a:pt x="275844" y="2762250"/>
                </a:lnTo>
                <a:close/>
              </a:path>
              <a:path w="5810250" h="2762250">
                <a:moveTo>
                  <a:pt x="142494" y="2762250"/>
                </a:moveTo>
                <a:lnTo>
                  <a:pt x="142494" y="2743200"/>
                </a:lnTo>
                <a:lnTo>
                  <a:pt x="66294" y="2743200"/>
                </a:lnTo>
                <a:lnTo>
                  <a:pt x="66294" y="2762250"/>
                </a:lnTo>
                <a:lnTo>
                  <a:pt x="142494" y="2762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1310779" y="2123947"/>
            <a:ext cx="2760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  <a:tab pos="2435225" algn="l"/>
              </a:tabLst>
            </a:pPr>
            <a:r>
              <a:rPr sz="2400" b="1" dirty="0">
                <a:latin typeface="Times New Roman"/>
                <a:cs typeface="Times New Roman"/>
              </a:rPr>
              <a:t>D	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b="1" spc="114" dirty="0">
                <a:latin typeface="Times New Roman"/>
                <a:cs typeface="Times New Roman"/>
              </a:rPr>
              <a:t> </a:t>
            </a:r>
            <a:r>
              <a:rPr sz="3600" b="1" baseline="-13888" dirty="0">
                <a:latin typeface="Times New Roman"/>
                <a:cs typeface="Times New Roman"/>
              </a:rPr>
              <a:t>D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10779" y="3952747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C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92579" y="2123947"/>
            <a:ext cx="26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Q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365895" y="4911852"/>
            <a:ext cx="1162050" cy="1466850"/>
          </a:xfrm>
          <a:custGeom>
            <a:avLst/>
            <a:gdLst/>
            <a:ahLst/>
            <a:cxnLst/>
            <a:rect l="l" t="t" r="r" b="b"/>
            <a:pathLst>
              <a:path w="1162050" h="1466850">
                <a:moveTo>
                  <a:pt x="1162050" y="1466850"/>
                </a:moveTo>
                <a:lnTo>
                  <a:pt x="1162049" y="0"/>
                </a:lnTo>
                <a:lnTo>
                  <a:pt x="0" y="0"/>
                </a:lnTo>
                <a:lnTo>
                  <a:pt x="0" y="1466850"/>
                </a:lnTo>
                <a:lnTo>
                  <a:pt x="9143" y="1466850"/>
                </a:lnTo>
                <a:lnTo>
                  <a:pt x="9143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1142999" y="19050"/>
                </a:lnTo>
                <a:lnTo>
                  <a:pt x="1142999" y="9144"/>
                </a:lnTo>
                <a:lnTo>
                  <a:pt x="1152144" y="19050"/>
                </a:lnTo>
                <a:lnTo>
                  <a:pt x="1152144" y="1466850"/>
                </a:lnTo>
                <a:lnTo>
                  <a:pt x="1162050" y="1466850"/>
                </a:lnTo>
                <a:close/>
              </a:path>
              <a:path w="1162050" h="1466850">
                <a:moveTo>
                  <a:pt x="19050" y="19050"/>
                </a:moveTo>
                <a:lnTo>
                  <a:pt x="19050" y="9144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1162050" h="1466850">
                <a:moveTo>
                  <a:pt x="19050" y="1447800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3" y="1447800"/>
                </a:lnTo>
                <a:lnTo>
                  <a:pt x="19050" y="1447800"/>
                </a:lnTo>
                <a:close/>
              </a:path>
              <a:path w="1162050" h="1466850">
                <a:moveTo>
                  <a:pt x="1152144" y="1447800"/>
                </a:moveTo>
                <a:lnTo>
                  <a:pt x="9143" y="1447800"/>
                </a:lnTo>
                <a:lnTo>
                  <a:pt x="19050" y="1456944"/>
                </a:lnTo>
                <a:lnTo>
                  <a:pt x="19050" y="1466850"/>
                </a:lnTo>
                <a:lnTo>
                  <a:pt x="1143000" y="1466850"/>
                </a:lnTo>
                <a:lnTo>
                  <a:pt x="1143000" y="1456944"/>
                </a:lnTo>
                <a:lnTo>
                  <a:pt x="1152144" y="1447800"/>
                </a:lnTo>
                <a:close/>
              </a:path>
              <a:path w="1162050" h="1466850">
                <a:moveTo>
                  <a:pt x="19050" y="1466850"/>
                </a:moveTo>
                <a:lnTo>
                  <a:pt x="19050" y="1456944"/>
                </a:lnTo>
                <a:lnTo>
                  <a:pt x="9143" y="1447800"/>
                </a:lnTo>
                <a:lnTo>
                  <a:pt x="9143" y="1466850"/>
                </a:lnTo>
                <a:lnTo>
                  <a:pt x="19050" y="1466850"/>
                </a:lnTo>
                <a:close/>
              </a:path>
              <a:path w="1162050" h="1466850">
                <a:moveTo>
                  <a:pt x="1152144" y="19050"/>
                </a:moveTo>
                <a:lnTo>
                  <a:pt x="1142999" y="9144"/>
                </a:lnTo>
                <a:lnTo>
                  <a:pt x="1142999" y="19050"/>
                </a:lnTo>
                <a:lnTo>
                  <a:pt x="1152144" y="19050"/>
                </a:lnTo>
                <a:close/>
              </a:path>
              <a:path w="1162050" h="1466850">
                <a:moveTo>
                  <a:pt x="1152144" y="1447800"/>
                </a:moveTo>
                <a:lnTo>
                  <a:pt x="1152144" y="19050"/>
                </a:lnTo>
                <a:lnTo>
                  <a:pt x="1142999" y="19050"/>
                </a:lnTo>
                <a:lnTo>
                  <a:pt x="1143000" y="1447800"/>
                </a:lnTo>
                <a:lnTo>
                  <a:pt x="1152144" y="1447800"/>
                </a:lnTo>
                <a:close/>
              </a:path>
              <a:path w="1162050" h="1466850">
                <a:moveTo>
                  <a:pt x="1152144" y="1466850"/>
                </a:moveTo>
                <a:lnTo>
                  <a:pt x="1152144" y="1447800"/>
                </a:lnTo>
                <a:lnTo>
                  <a:pt x="1143000" y="1456944"/>
                </a:lnTo>
                <a:lnTo>
                  <a:pt x="1143000" y="1466850"/>
                </a:lnTo>
                <a:lnTo>
                  <a:pt x="1152144" y="1466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2453767" y="5019547"/>
            <a:ext cx="1024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065" algn="l"/>
              </a:tabLst>
            </a:pPr>
            <a:r>
              <a:rPr sz="2400" b="1" dirty="0">
                <a:latin typeface="Times New Roman"/>
                <a:cs typeface="Times New Roman"/>
              </a:rPr>
              <a:t>D	Q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917839" y="5302377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841639" y="5988177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3518039" y="522617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2606167" y="5781547"/>
            <a:ext cx="897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2400" b="1" dirty="0">
                <a:latin typeface="Times New Roman"/>
                <a:cs typeface="Times New Roman"/>
              </a:rPr>
              <a:t>C	</a:t>
            </a:r>
            <a:r>
              <a:rPr sz="2400" b="1" spc="-5" dirty="0">
                <a:latin typeface="Times New Roman"/>
                <a:cs typeface="Times New Roman"/>
              </a:rPr>
              <a:t>Q’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518039" y="598817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2365133" y="5749290"/>
            <a:ext cx="249174" cy="477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3365639" y="3168776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908695" y="4302252"/>
            <a:ext cx="171450" cy="171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4584839" y="5073396"/>
            <a:ext cx="1371600" cy="822960"/>
          </a:xfrm>
          <a:prstGeom prst="rect">
            <a:avLst/>
          </a:prstGeom>
          <a:solidFill>
            <a:srgbClr val="FFCB98"/>
          </a:solidFill>
        </p:spPr>
        <p:txBody>
          <a:bodyPr vert="horz" wrap="square" lIns="0" tIns="32384" rIns="0" bIns="0" rtlCol="0">
            <a:spAutoFit/>
          </a:bodyPr>
          <a:lstStyle/>
          <a:p>
            <a:pPr marL="90805" marR="324485">
              <a:lnSpc>
                <a:spcPct val="100000"/>
              </a:lnSpc>
              <a:spcBef>
                <a:spcPts val="254"/>
              </a:spcBef>
            </a:pPr>
            <a:r>
              <a:rPr sz="2400" b="1" spc="-70" dirty="0">
                <a:latin typeface="Arial"/>
                <a:cs typeface="Arial"/>
              </a:rPr>
              <a:t>Master  </a:t>
            </a:r>
            <a:r>
              <a:rPr sz="2400" spc="-135" dirty="0">
                <a:latin typeface="Arial Black"/>
                <a:cs typeface="Arial Black"/>
              </a:rPr>
              <a:t>D</a:t>
            </a:r>
            <a:r>
              <a:rPr sz="2400" spc="-229" dirty="0">
                <a:latin typeface="Arial Black"/>
                <a:cs typeface="Arial Black"/>
              </a:rPr>
              <a:t> </a:t>
            </a:r>
            <a:r>
              <a:rPr sz="2400" spc="-325" dirty="0">
                <a:latin typeface="Arial Black"/>
                <a:cs typeface="Arial Black"/>
              </a:rPr>
              <a:t>latch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94627" y="5073396"/>
            <a:ext cx="1219200" cy="822960"/>
          </a:xfrm>
          <a:prstGeom prst="rect">
            <a:avLst/>
          </a:prstGeom>
          <a:solidFill>
            <a:srgbClr val="FFCB98"/>
          </a:solidFill>
        </p:spPr>
        <p:txBody>
          <a:bodyPr vert="horz" wrap="square" lIns="0" tIns="32384" rIns="0" bIns="0" rtlCol="0">
            <a:spAutoFit/>
          </a:bodyPr>
          <a:lstStyle/>
          <a:p>
            <a:pPr marL="91440" marR="172085">
              <a:lnSpc>
                <a:spcPct val="100000"/>
              </a:lnSpc>
              <a:spcBef>
                <a:spcPts val="254"/>
              </a:spcBef>
            </a:pPr>
            <a:r>
              <a:rPr sz="2400" b="1" spc="-50" dirty="0">
                <a:latin typeface="Arial"/>
                <a:cs typeface="Arial"/>
              </a:rPr>
              <a:t>Slave  </a:t>
            </a:r>
            <a:r>
              <a:rPr sz="2400" spc="-135" dirty="0">
                <a:latin typeface="Arial Black"/>
                <a:cs typeface="Arial Black"/>
              </a:rPr>
              <a:t>D</a:t>
            </a:r>
            <a:r>
              <a:rPr sz="2400" spc="-229" dirty="0">
                <a:latin typeface="Arial Black"/>
                <a:cs typeface="Arial Black"/>
              </a:rPr>
              <a:t> </a:t>
            </a:r>
            <a:r>
              <a:rPr sz="2400" spc="-325" dirty="0">
                <a:latin typeface="Arial Black"/>
                <a:cs typeface="Arial Black"/>
              </a:rPr>
              <a:t>latch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078109" y="3625596"/>
            <a:ext cx="512445" cy="1375410"/>
          </a:xfrm>
          <a:custGeom>
            <a:avLst/>
            <a:gdLst/>
            <a:ahLst/>
            <a:cxnLst/>
            <a:rect l="l" t="t" r="r" b="b"/>
            <a:pathLst>
              <a:path w="512445" h="1375410">
                <a:moveTo>
                  <a:pt x="127254" y="129540"/>
                </a:moveTo>
                <a:lnTo>
                  <a:pt x="67818" y="0"/>
                </a:lnTo>
                <a:lnTo>
                  <a:pt x="0" y="124968"/>
                </a:lnTo>
                <a:lnTo>
                  <a:pt x="57457" y="127032"/>
                </a:lnTo>
                <a:lnTo>
                  <a:pt x="57912" y="114300"/>
                </a:lnTo>
                <a:lnTo>
                  <a:pt x="70866" y="115062"/>
                </a:lnTo>
                <a:lnTo>
                  <a:pt x="70866" y="127514"/>
                </a:lnTo>
                <a:lnTo>
                  <a:pt x="127254" y="129540"/>
                </a:lnTo>
                <a:close/>
              </a:path>
              <a:path w="512445" h="1375410">
                <a:moveTo>
                  <a:pt x="70421" y="127498"/>
                </a:moveTo>
                <a:lnTo>
                  <a:pt x="57457" y="127032"/>
                </a:lnTo>
                <a:lnTo>
                  <a:pt x="57150" y="135636"/>
                </a:lnTo>
                <a:lnTo>
                  <a:pt x="55626" y="226314"/>
                </a:lnTo>
                <a:lnTo>
                  <a:pt x="55626" y="271272"/>
                </a:lnTo>
                <a:lnTo>
                  <a:pt x="56388" y="316230"/>
                </a:lnTo>
                <a:lnTo>
                  <a:pt x="60960" y="406146"/>
                </a:lnTo>
                <a:lnTo>
                  <a:pt x="67056" y="472440"/>
                </a:lnTo>
                <a:lnTo>
                  <a:pt x="68580" y="483489"/>
                </a:lnTo>
                <a:lnTo>
                  <a:pt x="68580" y="181356"/>
                </a:lnTo>
                <a:lnTo>
                  <a:pt x="70421" y="127498"/>
                </a:lnTo>
                <a:close/>
              </a:path>
              <a:path w="512445" h="1375410">
                <a:moveTo>
                  <a:pt x="70866" y="115062"/>
                </a:moveTo>
                <a:lnTo>
                  <a:pt x="57912" y="114300"/>
                </a:lnTo>
                <a:lnTo>
                  <a:pt x="57457" y="127032"/>
                </a:lnTo>
                <a:lnTo>
                  <a:pt x="70421" y="127498"/>
                </a:lnTo>
                <a:lnTo>
                  <a:pt x="70866" y="115062"/>
                </a:lnTo>
                <a:close/>
              </a:path>
              <a:path w="512445" h="1375410">
                <a:moveTo>
                  <a:pt x="512064" y="1368552"/>
                </a:moveTo>
                <a:lnTo>
                  <a:pt x="425196" y="1246632"/>
                </a:lnTo>
                <a:lnTo>
                  <a:pt x="368808" y="1165860"/>
                </a:lnTo>
                <a:lnTo>
                  <a:pt x="342138" y="1124712"/>
                </a:lnTo>
                <a:lnTo>
                  <a:pt x="315468" y="1084326"/>
                </a:lnTo>
                <a:lnTo>
                  <a:pt x="289560" y="1043178"/>
                </a:lnTo>
                <a:lnTo>
                  <a:pt x="252984" y="981456"/>
                </a:lnTo>
                <a:lnTo>
                  <a:pt x="218694" y="919734"/>
                </a:lnTo>
                <a:lnTo>
                  <a:pt x="197358" y="877824"/>
                </a:lnTo>
                <a:lnTo>
                  <a:pt x="178308" y="835914"/>
                </a:lnTo>
                <a:lnTo>
                  <a:pt x="169164" y="815340"/>
                </a:lnTo>
                <a:lnTo>
                  <a:pt x="151638" y="773430"/>
                </a:lnTo>
                <a:lnTo>
                  <a:pt x="128778" y="709422"/>
                </a:lnTo>
                <a:lnTo>
                  <a:pt x="110490" y="645414"/>
                </a:lnTo>
                <a:lnTo>
                  <a:pt x="96012" y="580644"/>
                </a:lnTo>
                <a:lnTo>
                  <a:pt x="88392" y="537210"/>
                </a:lnTo>
                <a:lnTo>
                  <a:pt x="82296" y="493014"/>
                </a:lnTo>
                <a:lnTo>
                  <a:pt x="75438" y="426720"/>
                </a:lnTo>
                <a:lnTo>
                  <a:pt x="70866" y="360426"/>
                </a:lnTo>
                <a:lnTo>
                  <a:pt x="69342" y="315468"/>
                </a:lnTo>
                <a:lnTo>
                  <a:pt x="68580" y="271272"/>
                </a:lnTo>
                <a:lnTo>
                  <a:pt x="68580" y="483489"/>
                </a:lnTo>
                <a:lnTo>
                  <a:pt x="70104" y="494538"/>
                </a:lnTo>
                <a:lnTo>
                  <a:pt x="72390" y="516636"/>
                </a:lnTo>
                <a:lnTo>
                  <a:pt x="83820" y="582930"/>
                </a:lnTo>
                <a:lnTo>
                  <a:pt x="92964" y="627126"/>
                </a:lnTo>
                <a:lnTo>
                  <a:pt x="98298" y="648462"/>
                </a:lnTo>
                <a:lnTo>
                  <a:pt x="110490" y="691896"/>
                </a:lnTo>
                <a:lnTo>
                  <a:pt x="117348" y="713232"/>
                </a:lnTo>
                <a:lnTo>
                  <a:pt x="124206" y="735330"/>
                </a:lnTo>
                <a:lnTo>
                  <a:pt x="139446" y="778002"/>
                </a:lnTo>
                <a:lnTo>
                  <a:pt x="148590" y="799338"/>
                </a:lnTo>
                <a:lnTo>
                  <a:pt x="156972" y="820674"/>
                </a:lnTo>
                <a:lnTo>
                  <a:pt x="166878" y="841248"/>
                </a:lnTo>
                <a:lnTo>
                  <a:pt x="176022" y="862584"/>
                </a:lnTo>
                <a:lnTo>
                  <a:pt x="186690" y="883920"/>
                </a:lnTo>
                <a:lnTo>
                  <a:pt x="196596" y="904494"/>
                </a:lnTo>
                <a:lnTo>
                  <a:pt x="207264" y="925830"/>
                </a:lnTo>
                <a:lnTo>
                  <a:pt x="230124" y="966978"/>
                </a:lnTo>
                <a:lnTo>
                  <a:pt x="242316" y="988314"/>
                </a:lnTo>
                <a:lnTo>
                  <a:pt x="253746" y="1008888"/>
                </a:lnTo>
                <a:lnTo>
                  <a:pt x="278892" y="1050036"/>
                </a:lnTo>
                <a:lnTo>
                  <a:pt x="304800" y="1091184"/>
                </a:lnTo>
                <a:lnTo>
                  <a:pt x="358902" y="1172718"/>
                </a:lnTo>
                <a:lnTo>
                  <a:pt x="386334" y="1213104"/>
                </a:lnTo>
                <a:lnTo>
                  <a:pt x="443484" y="1294638"/>
                </a:lnTo>
                <a:lnTo>
                  <a:pt x="502158" y="1375410"/>
                </a:lnTo>
                <a:lnTo>
                  <a:pt x="512064" y="1368552"/>
                </a:lnTo>
                <a:close/>
              </a:path>
              <a:path w="512445" h="1375410">
                <a:moveTo>
                  <a:pt x="70866" y="127514"/>
                </a:moveTo>
                <a:lnTo>
                  <a:pt x="70866" y="115062"/>
                </a:lnTo>
                <a:lnTo>
                  <a:pt x="70421" y="127498"/>
                </a:lnTo>
                <a:lnTo>
                  <a:pt x="70866" y="12751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6743586" y="3549396"/>
            <a:ext cx="438150" cy="1451610"/>
          </a:xfrm>
          <a:custGeom>
            <a:avLst/>
            <a:gdLst/>
            <a:ahLst/>
            <a:cxnLst/>
            <a:rect l="l" t="t" r="r" b="b"/>
            <a:pathLst>
              <a:path w="438150" h="1451610">
                <a:moveTo>
                  <a:pt x="126492" y="128778"/>
                </a:moveTo>
                <a:lnTo>
                  <a:pt x="66294" y="0"/>
                </a:lnTo>
                <a:lnTo>
                  <a:pt x="0" y="125730"/>
                </a:lnTo>
                <a:lnTo>
                  <a:pt x="56813" y="127098"/>
                </a:lnTo>
                <a:lnTo>
                  <a:pt x="57150" y="114300"/>
                </a:lnTo>
                <a:lnTo>
                  <a:pt x="70104" y="115062"/>
                </a:lnTo>
                <a:lnTo>
                  <a:pt x="70104" y="127419"/>
                </a:lnTo>
                <a:lnTo>
                  <a:pt x="126492" y="128778"/>
                </a:lnTo>
                <a:close/>
              </a:path>
              <a:path w="438150" h="1451610">
                <a:moveTo>
                  <a:pt x="69779" y="127411"/>
                </a:moveTo>
                <a:lnTo>
                  <a:pt x="56813" y="127098"/>
                </a:lnTo>
                <a:lnTo>
                  <a:pt x="56388" y="143256"/>
                </a:lnTo>
                <a:lnTo>
                  <a:pt x="55626" y="191262"/>
                </a:lnTo>
                <a:lnTo>
                  <a:pt x="55626" y="286512"/>
                </a:lnTo>
                <a:lnTo>
                  <a:pt x="57150" y="381000"/>
                </a:lnTo>
                <a:lnTo>
                  <a:pt x="59436" y="428244"/>
                </a:lnTo>
                <a:lnTo>
                  <a:pt x="62484" y="475488"/>
                </a:lnTo>
                <a:lnTo>
                  <a:pt x="67818" y="529844"/>
                </a:lnTo>
                <a:lnTo>
                  <a:pt x="67818" y="238506"/>
                </a:lnTo>
                <a:lnTo>
                  <a:pt x="69342" y="144018"/>
                </a:lnTo>
                <a:lnTo>
                  <a:pt x="69779" y="127411"/>
                </a:lnTo>
                <a:close/>
              </a:path>
              <a:path w="438150" h="1451610">
                <a:moveTo>
                  <a:pt x="70104" y="115062"/>
                </a:moveTo>
                <a:lnTo>
                  <a:pt x="57150" y="114300"/>
                </a:lnTo>
                <a:lnTo>
                  <a:pt x="56813" y="127098"/>
                </a:lnTo>
                <a:lnTo>
                  <a:pt x="69779" y="127411"/>
                </a:lnTo>
                <a:lnTo>
                  <a:pt x="70104" y="115062"/>
                </a:lnTo>
                <a:close/>
              </a:path>
              <a:path w="438150" h="1451610">
                <a:moveTo>
                  <a:pt x="438150" y="1444752"/>
                </a:moveTo>
                <a:lnTo>
                  <a:pt x="389382" y="1359408"/>
                </a:lnTo>
                <a:lnTo>
                  <a:pt x="318516" y="1231392"/>
                </a:lnTo>
                <a:lnTo>
                  <a:pt x="273558" y="1145286"/>
                </a:lnTo>
                <a:lnTo>
                  <a:pt x="252222" y="1101852"/>
                </a:lnTo>
                <a:lnTo>
                  <a:pt x="231648" y="1058418"/>
                </a:lnTo>
                <a:lnTo>
                  <a:pt x="211836" y="1014984"/>
                </a:lnTo>
                <a:lnTo>
                  <a:pt x="184404" y="949452"/>
                </a:lnTo>
                <a:lnTo>
                  <a:pt x="159258" y="883158"/>
                </a:lnTo>
                <a:lnTo>
                  <a:pt x="144018" y="838962"/>
                </a:lnTo>
                <a:lnTo>
                  <a:pt x="131064" y="794004"/>
                </a:lnTo>
                <a:lnTo>
                  <a:pt x="124206" y="771906"/>
                </a:lnTo>
                <a:lnTo>
                  <a:pt x="118872" y="749808"/>
                </a:lnTo>
                <a:lnTo>
                  <a:pt x="112776" y="726948"/>
                </a:lnTo>
                <a:lnTo>
                  <a:pt x="108204" y="704088"/>
                </a:lnTo>
                <a:lnTo>
                  <a:pt x="102870" y="681228"/>
                </a:lnTo>
                <a:lnTo>
                  <a:pt x="99060" y="659130"/>
                </a:lnTo>
                <a:lnTo>
                  <a:pt x="94488" y="636270"/>
                </a:lnTo>
                <a:lnTo>
                  <a:pt x="91440" y="612648"/>
                </a:lnTo>
                <a:lnTo>
                  <a:pt x="87630" y="589788"/>
                </a:lnTo>
                <a:lnTo>
                  <a:pt x="84582" y="566928"/>
                </a:lnTo>
                <a:lnTo>
                  <a:pt x="82296" y="544068"/>
                </a:lnTo>
                <a:lnTo>
                  <a:pt x="79248" y="520446"/>
                </a:lnTo>
                <a:lnTo>
                  <a:pt x="75438" y="473964"/>
                </a:lnTo>
                <a:lnTo>
                  <a:pt x="72390" y="427482"/>
                </a:lnTo>
                <a:lnTo>
                  <a:pt x="70104" y="380238"/>
                </a:lnTo>
                <a:lnTo>
                  <a:pt x="68580" y="332994"/>
                </a:lnTo>
                <a:lnTo>
                  <a:pt x="67818" y="285750"/>
                </a:lnTo>
                <a:lnTo>
                  <a:pt x="67818" y="529844"/>
                </a:lnTo>
                <a:lnTo>
                  <a:pt x="78486" y="614934"/>
                </a:lnTo>
                <a:lnTo>
                  <a:pt x="86106" y="661416"/>
                </a:lnTo>
                <a:lnTo>
                  <a:pt x="95250" y="707136"/>
                </a:lnTo>
                <a:lnTo>
                  <a:pt x="105918" y="752856"/>
                </a:lnTo>
                <a:lnTo>
                  <a:pt x="118872" y="797814"/>
                </a:lnTo>
                <a:lnTo>
                  <a:pt x="124968" y="820674"/>
                </a:lnTo>
                <a:lnTo>
                  <a:pt x="132588" y="842772"/>
                </a:lnTo>
                <a:lnTo>
                  <a:pt x="139446" y="865632"/>
                </a:lnTo>
                <a:lnTo>
                  <a:pt x="147828" y="887730"/>
                </a:lnTo>
                <a:lnTo>
                  <a:pt x="155448" y="909828"/>
                </a:lnTo>
                <a:lnTo>
                  <a:pt x="163830" y="931926"/>
                </a:lnTo>
                <a:lnTo>
                  <a:pt x="172974" y="954024"/>
                </a:lnTo>
                <a:lnTo>
                  <a:pt x="181356" y="976122"/>
                </a:lnTo>
                <a:lnTo>
                  <a:pt x="200406" y="1020318"/>
                </a:lnTo>
                <a:lnTo>
                  <a:pt x="220218" y="1063752"/>
                </a:lnTo>
                <a:lnTo>
                  <a:pt x="240792" y="1107186"/>
                </a:lnTo>
                <a:lnTo>
                  <a:pt x="262128" y="1150620"/>
                </a:lnTo>
                <a:lnTo>
                  <a:pt x="330708" y="1280160"/>
                </a:lnTo>
                <a:lnTo>
                  <a:pt x="354330" y="1322832"/>
                </a:lnTo>
                <a:lnTo>
                  <a:pt x="378714" y="1365504"/>
                </a:lnTo>
                <a:lnTo>
                  <a:pt x="426720" y="1451610"/>
                </a:lnTo>
                <a:lnTo>
                  <a:pt x="438150" y="1444752"/>
                </a:lnTo>
                <a:close/>
              </a:path>
              <a:path w="438150" h="1451610">
                <a:moveTo>
                  <a:pt x="70104" y="127419"/>
                </a:moveTo>
                <a:lnTo>
                  <a:pt x="70104" y="115062"/>
                </a:lnTo>
                <a:lnTo>
                  <a:pt x="69779" y="127411"/>
                </a:lnTo>
                <a:lnTo>
                  <a:pt x="70104" y="1274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32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3533" y="746251"/>
            <a:ext cx="8274096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145" dirty="0"/>
              <a:t>D </a:t>
            </a:r>
            <a:r>
              <a:rPr sz="2900" spc="60" dirty="0"/>
              <a:t>Flip-flop </a:t>
            </a:r>
            <a:r>
              <a:rPr sz="2900" spc="105" dirty="0"/>
              <a:t>Implementation </a:t>
            </a:r>
            <a:r>
              <a:rPr sz="2900" spc="114" dirty="0"/>
              <a:t>with </a:t>
            </a:r>
            <a:r>
              <a:rPr lang="en-US" sz="2900" spc="165" dirty="0"/>
              <a:t>S’R’</a:t>
            </a:r>
            <a:r>
              <a:rPr sz="2900" spc="730" dirty="0"/>
              <a:t> </a:t>
            </a:r>
            <a:r>
              <a:rPr sz="2900" spc="160" dirty="0"/>
              <a:t>latches</a:t>
            </a:r>
            <a:endParaRPr sz="2900" dirty="0"/>
          </a:p>
        </p:txBody>
      </p:sp>
      <p:sp>
        <p:nvSpPr>
          <p:cNvPr id="5" name="object 5"/>
          <p:cNvSpPr/>
          <p:nvPr/>
        </p:nvSpPr>
        <p:spPr>
          <a:xfrm>
            <a:off x="902287" y="2769859"/>
            <a:ext cx="6077669" cy="4341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378575" y="1354074"/>
            <a:ext cx="3217164" cy="27393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7121791" y="4044188"/>
            <a:ext cx="1231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No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Change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41418" y="4994409"/>
            <a:ext cx="1231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No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Change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17783" y="4023614"/>
            <a:ext cx="972819" cy="57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203835" algn="l"/>
              </a:tabLst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if D =</a:t>
            </a:r>
            <a:r>
              <a:rPr sz="1800" b="1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  <a:p>
            <a:pPr marL="203200" indent="-19050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03835" algn="l"/>
              </a:tabLst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if D =</a:t>
            </a:r>
            <a:r>
              <a:rPr sz="1800" b="1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6306" y="6247891"/>
            <a:ext cx="650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8305" algn="l"/>
              </a:tabLst>
            </a:pPr>
            <a:r>
              <a:rPr sz="1800" b="1" dirty="0">
                <a:latin typeface="Arial"/>
                <a:cs typeface="Arial"/>
              </a:rPr>
              <a:t>D	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D’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23897" y="6337046"/>
            <a:ext cx="799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D’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D’</a:t>
            </a:r>
            <a:r>
              <a:rPr sz="1800" b="1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0073" y="2519426"/>
            <a:ext cx="501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D’</a:t>
            </a:r>
            <a:r>
              <a:rPr sz="1800" b="1" spc="345" dirty="0">
                <a:latin typeface="Arial"/>
                <a:cs typeface="Arial"/>
              </a:rPr>
              <a:t> </a:t>
            </a:r>
            <a:r>
              <a:rPr sz="2700" b="1" baseline="21604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2700" baseline="21604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44835" y="2850896"/>
            <a:ext cx="560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1635" algn="l"/>
              </a:tabLst>
            </a:pPr>
            <a:r>
              <a:rPr sz="1800" b="1" dirty="0">
                <a:latin typeface="Arial"/>
                <a:cs typeface="Arial"/>
              </a:rPr>
              <a:t>D	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3533" y="1436593"/>
            <a:ext cx="5067935" cy="80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5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When </a:t>
            </a:r>
            <a:r>
              <a:rPr sz="1800" spc="-5" dirty="0">
                <a:latin typeface="Arial"/>
                <a:cs typeface="Arial"/>
              </a:rPr>
              <a:t>CLK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0, Change in 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5" dirty="0">
                <a:latin typeface="Arial"/>
                <a:cs typeface="Arial"/>
              </a:rPr>
              <a:t>does </a:t>
            </a:r>
            <a:r>
              <a:rPr sz="1800" dirty="0">
                <a:latin typeface="Arial"/>
                <a:cs typeface="Arial"/>
              </a:rPr>
              <a:t>NOT change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 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When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CLK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1, Change in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D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does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NOT change</a:t>
            </a:r>
            <a:r>
              <a:rPr sz="1800" spc="-1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Q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36097" y="4369561"/>
            <a:ext cx="568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0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800" b="1" spc="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15509" y="3711948"/>
            <a:ext cx="1056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1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D’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D’</a:t>
            </a:r>
            <a:r>
              <a:rPr sz="1800" b="1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66749" y="5274817"/>
            <a:ext cx="8934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1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800" b="1" spc="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33542" y="2467610"/>
            <a:ext cx="13081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No Change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dirty="0">
                <a:latin typeface="Wingdings"/>
                <a:cs typeface="Wingdings"/>
              </a:rPr>
              <a:t>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222881" y="2913377"/>
            <a:ext cx="13081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No Change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dirty="0">
                <a:latin typeface="Wingdings"/>
                <a:cs typeface="Wingdings"/>
              </a:rPr>
              <a:t>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33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639" y="3219450"/>
            <a:ext cx="2971799" cy="1491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454543" y="3213354"/>
            <a:ext cx="2985135" cy="1503680"/>
          </a:xfrm>
          <a:custGeom>
            <a:avLst/>
            <a:gdLst/>
            <a:ahLst/>
            <a:cxnLst/>
            <a:rect l="l" t="t" r="r" b="b"/>
            <a:pathLst>
              <a:path w="2985135" h="1503679">
                <a:moveTo>
                  <a:pt x="2984754" y="1503426"/>
                </a:moveTo>
                <a:lnTo>
                  <a:pt x="2984754" y="0"/>
                </a:lnTo>
                <a:lnTo>
                  <a:pt x="0" y="0"/>
                </a:lnTo>
                <a:lnTo>
                  <a:pt x="0" y="1503426"/>
                </a:lnTo>
                <a:lnTo>
                  <a:pt x="6095" y="1503426"/>
                </a:lnTo>
                <a:lnTo>
                  <a:pt x="6095" y="12954"/>
                </a:lnTo>
                <a:lnTo>
                  <a:pt x="12953" y="6096"/>
                </a:lnTo>
                <a:lnTo>
                  <a:pt x="12953" y="12954"/>
                </a:lnTo>
                <a:lnTo>
                  <a:pt x="2971800" y="12953"/>
                </a:lnTo>
                <a:lnTo>
                  <a:pt x="2971800" y="6095"/>
                </a:lnTo>
                <a:lnTo>
                  <a:pt x="2977896" y="12953"/>
                </a:lnTo>
                <a:lnTo>
                  <a:pt x="2977896" y="1503426"/>
                </a:lnTo>
                <a:lnTo>
                  <a:pt x="2984754" y="1503426"/>
                </a:lnTo>
                <a:close/>
              </a:path>
              <a:path w="2985135" h="1503679">
                <a:moveTo>
                  <a:pt x="12953" y="12954"/>
                </a:moveTo>
                <a:lnTo>
                  <a:pt x="12953" y="6096"/>
                </a:lnTo>
                <a:lnTo>
                  <a:pt x="6095" y="12954"/>
                </a:lnTo>
                <a:lnTo>
                  <a:pt x="12953" y="12954"/>
                </a:lnTo>
                <a:close/>
              </a:path>
              <a:path w="2985135" h="1503679">
                <a:moveTo>
                  <a:pt x="12953" y="1490472"/>
                </a:moveTo>
                <a:lnTo>
                  <a:pt x="12953" y="12954"/>
                </a:lnTo>
                <a:lnTo>
                  <a:pt x="6095" y="12954"/>
                </a:lnTo>
                <a:lnTo>
                  <a:pt x="6096" y="1490472"/>
                </a:lnTo>
                <a:lnTo>
                  <a:pt x="12953" y="1490472"/>
                </a:lnTo>
                <a:close/>
              </a:path>
              <a:path w="2985135" h="1503679">
                <a:moveTo>
                  <a:pt x="2977896" y="1490472"/>
                </a:moveTo>
                <a:lnTo>
                  <a:pt x="6096" y="1490472"/>
                </a:lnTo>
                <a:lnTo>
                  <a:pt x="12953" y="1497330"/>
                </a:lnTo>
                <a:lnTo>
                  <a:pt x="12953" y="1503426"/>
                </a:lnTo>
                <a:lnTo>
                  <a:pt x="2971800" y="1503426"/>
                </a:lnTo>
                <a:lnTo>
                  <a:pt x="2971800" y="1497330"/>
                </a:lnTo>
                <a:lnTo>
                  <a:pt x="2977896" y="1490472"/>
                </a:lnTo>
                <a:close/>
              </a:path>
              <a:path w="2985135" h="1503679">
                <a:moveTo>
                  <a:pt x="12953" y="1503426"/>
                </a:moveTo>
                <a:lnTo>
                  <a:pt x="12953" y="1497330"/>
                </a:lnTo>
                <a:lnTo>
                  <a:pt x="6096" y="1490472"/>
                </a:lnTo>
                <a:lnTo>
                  <a:pt x="6095" y="1503426"/>
                </a:lnTo>
                <a:lnTo>
                  <a:pt x="12953" y="1503426"/>
                </a:lnTo>
                <a:close/>
              </a:path>
              <a:path w="2985135" h="1503679">
                <a:moveTo>
                  <a:pt x="2977896" y="12953"/>
                </a:moveTo>
                <a:lnTo>
                  <a:pt x="2971800" y="6095"/>
                </a:lnTo>
                <a:lnTo>
                  <a:pt x="2971800" y="12953"/>
                </a:lnTo>
                <a:lnTo>
                  <a:pt x="2977896" y="12953"/>
                </a:lnTo>
                <a:close/>
              </a:path>
              <a:path w="2985135" h="1503679">
                <a:moveTo>
                  <a:pt x="2977896" y="1490472"/>
                </a:moveTo>
                <a:lnTo>
                  <a:pt x="2977896" y="12953"/>
                </a:lnTo>
                <a:lnTo>
                  <a:pt x="2971800" y="12953"/>
                </a:lnTo>
                <a:lnTo>
                  <a:pt x="2971800" y="1490472"/>
                </a:lnTo>
                <a:lnTo>
                  <a:pt x="2977896" y="1490472"/>
                </a:lnTo>
                <a:close/>
              </a:path>
              <a:path w="2985135" h="1503679">
                <a:moveTo>
                  <a:pt x="2977896" y="1503426"/>
                </a:moveTo>
                <a:lnTo>
                  <a:pt x="2977896" y="1490472"/>
                </a:lnTo>
                <a:lnTo>
                  <a:pt x="2971800" y="1497330"/>
                </a:lnTo>
                <a:lnTo>
                  <a:pt x="2971800" y="1503426"/>
                </a:lnTo>
                <a:lnTo>
                  <a:pt x="2977896" y="15034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3573" y="746251"/>
            <a:ext cx="896937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135" dirty="0"/>
              <a:t>Other </a:t>
            </a:r>
            <a:r>
              <a:rPr sz="2900" spc="75" dirty="0"/>
              <a:t>Flip </a:t>
            </a:r>
            <a:r>
              <a:rPr sz="2900" spc="55" dirty="0"/>
              <a:t>flop </a:t>
            </a:r>
            <a:r>
              <a:rPr sz="2900" spc="155" dirty="0"/>
              <a:t>JK </a:t>
            </a:r>
            <a:r>
              <a:rPr sz="2900" spc="75" dirty="0"/>
              <a:t>Flip-Flop </a:t>
            </a:r>
            <a:r>
              <a:rPr sz="2900" spc="60" dirty="0"/>
              <a:t>(rising </a:t>
            </a:r>
            <a:r>
              <a:rPr sz="2900" spc="105" dirty="0"/>
              <a:t>edge</a:t>
            </a:r>
            <a:r>
              <a:rPr sz="2900" spc="330" dirty="0"/>
              <a:t> </a:t>
            </a:r>
            <a:r>
              <a:rPr sz="2900" spc="55" dirty="0"/>
              <a:t>triggered)</a:t>
            </a:r>
            <a:endParaRPr sz="2900" dirty="0"/>
          </a:p>
        </p:txBody>
      </p:sp>
      <p:sp>
        <p:nvSpPr>
          <p:cNvPr id="7" name="object 7"/>
          <p:cNvSpPr txBox="1"/>
          <p:nvPr/>
        </p:nvSpPr>
        <p:spPr>
          <a:xfrm>
            <a:off x="1539379" y="2065273"/>
            <a:ext cx="2650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5810" algn="l"/>
                <a:tab pos="1299210" algn="l"/>
                <a:tab pos="1688464" algn="l"/>
                <a:tab pos="2298700" algn="l"/>
              </a:tabLst>
            </a:pPr>
            <a:r>
              <a:rPr sz="2400" b="1" dirty="0">
                <a:latin typeface="Times New Roman"/>
                <a:cs typeface="Times New Roman"/>
              </a:rPr>
              <a:t>C	J	K	Ps	</a:t>
            </a:r>
            <a:r>
              <a:rPr sz="2400" b="1" spc="-5" dirty="0">
                <a:latin typeface="Times New Roman"/>
                <a:cs typeface="Times New Roman"/>
              </a:rPr>
              <a:t>Ns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9379" y="2431034"/>
            <a:ext cx="2807335" cy="2221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0" indent="-838200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850900" algn="l"/>
                <a:tab pos="851535" algn="l"/>
                <a:tab pos="1299210" algn="l"/>
                <a:tab pos="1900555" algn="l"/>
                <a:tab pos="2366645" algn="l"/>
              </a:tabLst>
            </a:pPr>
            <a:r>
              <a:rPr sz="2400" b="1" dirty="0">
                <a:latin typeface="Times New Roman"/>
                <a:cs typeface="Times New Roman"/>
              </a:rPr>
              <a:t>X	X	Q	Q</a:t>
            </a:r>
            <a:endParaRPr sz="2400" dirty="0">
              <a:latin typeface="Times New Roman"/>
              <a:cs typeface="Times New Roman"/>
            </a:endParaRPr>
          </a:p>
          <a:p>
            <a:pPr marL="850900" indent="-838200">
              <a:lnSpc>
                <a:spcPct val="100000"/>
              </a:lnSpc>
              <a:buAutoNum type="arabicPlain"/>
              <a:tabLst>
                <a:tab pos="850900" algn="l"/>
                <a:tab pos="851535" algn="l"/>
                <a:tab pos="1299210" algn="l"/>
                <a:tab pos="1900555" algn="l"/>
                <a:tab pos="2366645" algn="l"/>
              </a:tabLst>
            </a:pPr>
            <a:r>
              <a:rPr sz="2400" b="1" dirty="0">
                <a:latin typeface="Times New Roman"/>
                <a:cs typeface="Times New Roman"/>
              </a:rPr>
              <a:t>X	X	Q	Q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847090" algn="l"/>
                <a:tab pos="1304290" algn="l"/>
                <a:tab pos="1837689" algn="l"/>
                <a:tab pos="2379345" algn="l"/>
              </a:tabLst>
            </a:pPr>
            <a:r>
              <a:rPr sz="2400" b="1" dirty="0">
                <a:latin typeface="Times New Roman"/>
                <a:cs typeface="Times New Roman"/>
              </a:rPr>
              <a:t>0</a:t>
            </a:r>
            <a:r>
              <a:rPr sz="2400" b="1" dirty="0">
                <a:latin typeface="Symbol"/>
                <a:cs typeface="Symbol"/>
              </a:rPr>
              <a:t></a:t>
            </a:r>
            <a:r>
              <a:rPr sz="2400" b="1" dirty="0">
                <a:latin typeface="Times New Roman"/>
                <a:cs typeface="Times New Roman"/>
              </a:rPr>
              <a:t>1	0	0	Q	Q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47725" algn="l"/>
                <a:tab pos="1304925" algn="l"/>
                <a:tab pos="1838325" algn="l"/>
                <a:tab pos="2439035" algn="l"/>
              </a:tabLst>
            </a:pPr>
            <a:r>
              <a:rPr sz="2400" b="1" dirty="0">
                <a:latin typeface="Times New Roman"/>
                <a:cs typeface="Times New Roman"/>
              </a:rPr>
              <a:t>0</a:t>
            </a:r>
            <a:r>
              <a:rPr sz="2400" b="1" dirty="0">
                <a:latin typeface="Symbol"/>
                <a:cs typeface="Symbol"/>
              </a:rPr>
              <a:t></a:t>
            </a:r>
            <a:r>
              <a:rPr sz="2400" b="1" dirty="0">
                <a:latin typeface="Times New Roman"/>
                <a:cs typeface="Times New Roman"/>
              </a:rPr>
              <a:t>1	0	1	X	0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47725" algn="l"/>
                <a:tab pos="1304925" algn="l"/>
                <a:tab pos="1838325" algn="l"/>
                <a:tab pos="2439035" algn="l"/>
              </a:tabLst>
            </a:pPr>
            <a:r>
              <a:rPr sz="2400" b="1" dirty="0">
                <a:latin typeface="Times New Roman"/>
                <a:cs typeface="Times New Roman"/>
              </a:rPr>
              <a:t>0</a:t>
            </a:r>
            <a:r>
              <a:rPr sz="2400" b="1" dirty="0">
                <a:latin typeface="Symbol"/>
                <a:cs typeface="Symbol"/>
              </a:rPr>
              <a:t></a:t>
            </a:r>
            <a:r>
              <a:rPr sz="2400" b="1" dirty="0">
                <a:latin typeface="Times New Roman"/>
                <a:cs typeface="Times New Roman"/>
              </a:rPr>
              <a:t>1	1	0	X	1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47090" algn="l"/>
                <a:tab pos="1304290" algn="l"/>
                <a:tab pos="1837689" algn="l"/>
                <a:tab pos="2455545" algn="l"/>
              </a:tabLst>
            </a:pPr>
            <a:r>
              <a:rPr sz="2400" b="1" dirty="0">
                <a:latin typeface="Times New Roman"/>
                <a:cs typeface="Times New Roman"/>
              </a:rPr>
              <a:t>0</a:t>
            </a:r>
            <a:r>
              <a:rPr sz="2400" b="1" dirty="0">
                <a:latin typeface="Symbol"/>
                <a:cs typeface="Symbol"/>
              </a:rPr>
              <a:t></a:t>
            </a:r>
            <a:r>
              <a:rPr sz="2400" b="1" dirty="0">
                <a:latin typeface="Times New Roman"/>
                <a:cs typeface="Times New Roman"/>
              </a:rPr>
              <a:t>1	1	1	Q	Q’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47020" y="1967483"/>
            <a:ext cx="0" cy="2743200"/>
          </a:xfrm>
          <a:custGeom>
            <a:avLst/>
            <a:gdLst/>
            <a:ahLst/>
            <a:cxnLst/>
            <a:rect l="l" t="t" r="r" b="b"/>
            <a:pathLst>
              <a:path h="2743200">
                <a:moveTo>
                  <a:pt x="0" y="0"/>
                </a:moveTo>
                <a:lnTo>
                  <a:pt x="0" y="2743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46923" y="2103882"/>
            <a:ext cx="3000375" cy="2620645"/>
          </a:xfrm>
          <a:custGeom>
            <a:avLst/>
            <a:gdLst/>
            <a:ahLst/>
            <a:cxnLst/>
            <a:rect l="l" t="t" r="r" b="b"/>
            <a:pathLst>
              <a:path w="3000375" h="2620645">
                <a:moveTo>
                  <a:pt x="2999994" y="2620518"/>
                </a:moveTo>
                <a:lnTo>
                  <a:pt x="2999994" y="0"/>
                </a:lnTo>
                <a:lnTo>
                  <a:pt x="0" y="0"/>
                </a:lnTo>
                <a:lnTo>
                  <a:pt x="0" y="2620518"/>
                </a:lnTo>
                <a:lnTo>
                  <a:pt x="13716" y="2620518"/>
                </a:lnTo>
                <a:lnTo>
                  <a:pt x="13715" y="28956"/>
                </a:lnTo>
                <a:lnTo>
                  <a:pt x="28193" y="14478"/>
                </a:lnTo>
                <a:lnTo>
                  <a:pt x="28193" y="28956"/>
                </a:lnTo>
                <a:lnTo>
                  <a:pt x="2971799" y="28956"/>
                </a:lnTo>
                <a:lnTo>
                  <a:pt x="2971799" y="14478"/>
                </a:lnTo>
                <a:lnTo>
                  <a:pt x="2985516" y="28956"/>
                </a:lnTo>
                <a:lnTo>
                  <a:pt x="2985516" y="2620518"/>
                </a:lnTo>
                <a:lnTo>
                  <a:pt x="2999994" y="2620518"/>
                </a:lnTo>
                <a:close/>
              </a:path>
              <a:path w="3000375" h="2620645">
                <a:moveTo>
                  <a:pt x="28193" y="28956"/>
                </a:moveTo>
                <a:lnTo>
                  <a:pt x="28193" y="14478"/>
                </a:lnTo>
                <a:lnTo>
                  <a:pt x="13715" y="28956"/>
                </a:lnTo>
                <a:lnTo>
                  <a:pt x="28193" y="28956"/>
                </a:lnTo>
                <a:close/>
              </a:path>
              <a:path w="3000375" h="2620645">
                <a:moveTo>
                  <a:pt x="28194" y="2592324"/>
                </a:moveTo>
                <a:lnTo>
                  <a:pt x="28193" y="28956"/>
                </a:lnTo>
                <a:lnTo>
                  <a:pt x="13715" y="28956"/>
                </a:lnTo>
                <a:lnTo>
                  <a:pt x="13716" y="2592324"/>
                </a:lnTo>
                <a:lnTo>
                  <a:pt x="28194" y="2592324"/>
                </a:lnTo>
                <a:close/>
              </a:path>
              <a:path w="3000375" h="2620645">
                <a:moveTo>
                  <a:pt x="2985516" y="2592324"/>
                </a:moveTo>
                <a:lnTo>
                  <a:pt x="13716" y="2592324"/>
                </a:lnTo>
                <a:lnTo>
                  <a:pt x="28194" y="2606802"/>
                </a:lnTo>
                <a:lnTo>
                  <a:pt x="28194" y="2620518"/>
                </a:lnTo>
                <a:lnTo>
                  <a:pt x="2971799" y="2620518"/>
                </a:lnTo>
                <a:lnTo>
                  <a:pt x="2971799" y="2606802"/>
                </a:lnTo>
                <a:lnTo>
                  <a:pt x="2985516" y="2592324"/>
                </a:lnTo>
                <a:close/>
              </a:path>
              <a:path w="3000375" h="2620645">
                <a:moveTo>
                  <a:pt x="28194" y="2620518"/>
                </a:moveTo>
                <a:lnTo>
                  <a:pt x="28194" y="2606802"/>
                </a:lnTo>
                <a:lnTo>
                  <a:pt x="13716" y="2592324"/>
                </a:lnTo>
                <a:lnTo>
                  <a:pt x="13716" y="2620518"/>
                </a:lnTo>
                <a:lnTo>
                  <a:pt x="28194" y="2620518"/>
                </a:lnTo>
                <a:close/>
              </a:path>
              <a:path w="3000375" h="2620645">
                <a:moveTo>
                  <a:pt x="2985516" y="28956"/>
                </a:moveTo>
                <a:lnTo>
                  <a:pt x="2971799" y="14478"/>
                </a:lnTo>
                <a:lnTo>
                  <a:pt x="2971799" y="28956"/>
                </a:lnTo>
                <a:lnTo>
                  <a:pt x="2985516" y="28956"/>
                </a:lnTo>
                <a:close/>
              </a:path>
              <a:path w="3000375" h="2620645">
                <a:moveTo>
                  <a:pt x="2985516" y="2592324"/>
                </a:moveTo>
                <a:lnTo>
                  <a:pt x="2985516" y="28956"/>
                </a:lnTo>
                <a:lnTo>
                  <a:pt x="2971799" y="28956"/>
                </a:lnTo>
                <a:lnTo>
                  <a:pt x="2971799" y="2592324"/>
                </a:lnTo>
                <a:lnTo>
                  <a:pt x="2985516" y="2592324"/>
                </a:lnTo>
                <a:close/>
              </a:path>
              <a:path w="3000375" h="2620645">
                <a:moveTo>
                  <a:pt x="2985516" y="2620518"/>
                </a:moveTo>
                <a:lnTo>
                  <a:pt x="2985516" y="2592324"/>
                </a:lnTo>
                <a:lnTo>
                  <a:pt x="2971799" y="2606802"/>
                </a:lnTo>
                <a:lnTo>
                  <a:pt x="2971799" y="2620518"/>
                </a:lnTo>
                <a:lnTo>
                  <a:pt x="2985516" y="2620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60639" y="2424302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984895" y="4851653"/>
            <a:ext cx="1162050" cy="2228850"/>
          </a:xfrm>
          <a:custGeom>
            <a:avLst/>
            <a:gdLst/>
            <a:ahLst/>
            <a:cxnLst/>
            <a:rect l="l" t="t" r="r" b="b"/>
            <a:pathLst>
              <a:path w="1162050" h="2228850">
                <a:moveTo>
                  <a:pt x="1162050" y="2228850"/>
                </a:moveTo>
                <a:lnTo>
                  <a:pt x="1162050" y="0"/>
                </a:lnTo>
                <a:lnTo>
                  <a:pt x="0" y="0"/>
                </a:lnTo>
                <a:lnTo>
                  <a:pt x="0" y="2228850"/>
                </a:lnTo>
                <a:lnTo>
                  <a:pt x="9143" y="2228850"/>
                </a:lnTo>
                <a:lnTo>
                  <a:pt x="9143" y="19050"/>
                </a:lnTo>
                <a:lnTo>
                  <a:pt x="19050" y="9906"/>
                </a:lnTo>
                <a:lnTo>
                  <a:pt x="19050" y="19050"/>
                </a:lnTo>
                <a:lnTo>
                  <a:pt x="1143000" y="19050"/>
                </a:lnTo>
                <a:lnTo>
                  <a:pt x="1143000" y="9906"/>
                </a:lnTo>
                <a:lnTo>
                  <a:pt x="1152144" y="19050"/>
                </a:lnTo>
                <a:lnTo>
                  <a:pt x="1152144" y="2228850"/>
                </a:lnTo>
                <a:lnTo>
                  <a:pt x="1162050" y="2228850"/>
                </a:lnTo>
                <a:close/>
              </a:path>
              <a:path w="1162050" h="2228850">
                <a:moveTo>
                  <a:pt x="19050" y="19050"/>
                </a:moveTo>
                <a:lnTo>
                  <a:pt x="19050" y="9906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1162050" h="2228850">
                <a:moveTo>
                  <a:pt x="19050" y="2209800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3" y="2209800"/>
                </a:lnTo>
                <a:lnTo>
                  <a:pt x="19050" y="2209800"/>
                </a:lnTo>
                <a:close/>
              </a:path>
              <a:path w="1162050" h="2228850">
                <a:moveTo>
                  <a:pt x="1152144" y="2209800"/>
                </a:moveTo>
                <a:lnTo>
                  <a:pt x="9143" y="2209800"/>
                </a:lnTo>
                <a:lnTo>
                  <a:pt x="19050" y="2219705"/>
                </a:lnTo>
                <a:lnTo>
                  <a:pt x="19050" y="2228850"/>
                </a:lnTo>
                <a:lnTo>
                  <a:pt x="1143000" y="2228850"/>
                </a:lnTo>
                <a:lnTo>
                  <a:pt x="1143000" y="2219705"/>
                </a:lnTo>
                <a:lnTo>
                  <a:pt x="1152144" y="2209800"/>
                </a:lnTo>
                <a:close/>
              </a:path>
              <a:path w="1162050" h="2228850">
                <a:moveTo>
                  <a:pt x="19050" y="2228850"/>
                </a:moveTo>
                <a:lnTo>
                  <a:pt x="19050" y="2219705"/>
                </a:lnTo>
                <a:lnTo>
                  <a:pt x="9143" y="2209800"/>
                </a:lnTo>
                <a:lnTo>
                  <a:pt x="9143" y="2228850"/>
                </a:lnTo>
                <a:lnTo>
                  <a:pt x="19050" y="2228850"/>
                </a:lnTo>
                <a:close/>
              </a:path>
              <a:path w="1162050" h="2228850">
                <a:moveTo>
                  <a:pt x="1152144" y="19050"/>
                </a:moveTo>
                <a:lnTo>
                  <a:pt x="1143000" y="9906"/>
                </a:lnTo>
                <a:lnTo>
                  <a:pt x="1143000" y="19050"/>
                </a:lnTo>
                <a:lnTo>
                  <a:pt x="1152144" y="19050"/>
                </a:lnTo>
                <a:close/>
              </a:path>
              <a:path w="1162050" h="2228850">
                <a:moveTo>
                  <a:pt x="1152144" y="2209800"/>
                </a:moveTo>
                <a:lnTo>
                  <a:pt x="1152144" y="19050"/>
                </a:lnTo>
                <a:lnTo>
                  <a:pt x="1143000" y="19050"/>
                </a:lnTo>
                <a:lnTo>
                  <a:pt x="1143000" y="2209800"/>
                </a:lnTo>
                <a:lnTo>
                  <a:pt x="1152144" y="2209800"/>
                </a:lnTo>
                <a:close/>
              </a:path>
              <a:path w="1162050" h="2228850">
                <a:moveTo>
                  <a:pt x="1152144" y="2228850"/>
                </a:moveTo>
                <a:lnTo>
                  <a:pt x="1152144" y="2209800"/>
                </a:lnTo>
                <a:lnTo>
                  <a:pt x="1143000" y="2219705"/>
                </a:lnTo>
                <a:lnTo>
                  <a:pt x="1143000" y="2228850"/>
                </a:lnTo>
                <a:lnTo>
                  <a:pt x="1152144" y="2228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2072767" y="495935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J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34767" y="4959350"/>
            <a:ext cx="26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Q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25167" y="5721350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C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36839" y="5242178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536839" y="5927978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137039" y="5165978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2758567" y="6372097"/>
            <a:ext cx="364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Q’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37039" y="657872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984133" y="5689853"/>
            <a:ext cx="249174" cy="477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3741546" y="4736084"/>
            <a:ext cx="5988050" cy="20370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135" dirty="0">
                <a:latin typeface="Arial Black"/>
                <a:cs typeface="Arial Black"/>
              </a:rPr>
              <a:t>C </a:t>
            </a:r>
            <a:r>
              <a:rPr sz="2400" spc="-270" dirty="0">
                <a:latin typeface="Arial Black"/>
                <a:cs typeface="Arial Black"/>
              </a:rPr>
              <a:t>is </a:t>
            </a:r>
            <a:r>
              <a:rPr sz="2400" spc="-315" dirty="0">
                <a:latin typeface="Arial Black"/>
                <a:cs typeface="Arial Black"/>
              </a:rPr>
              <a:t>the </a:t>
            </a:r>
            <a:r>
              <a:rPr sz="2400" spc="-355" dirty="0">
                <a:latin typeface="Arial Black"/>
                <a:cs typeface="Arial Black"/>
              </a:rPr>
              <a:t>clock</a:t>
            </a:r>
            <a:r>
              <a:rPr sz="2400" spc="-310" dirty="0">
                <a:latin typeface="Arial Black"/>
                <a:cs typeface="Arial Black"/>
              </a:rPr>
              <a:t> </a:t>
            </a:r>
            <a:r>
              <a:rPr sz="2400" spc="-275" dirty="0">
                <a:latin typeface="Arial Black"/>
                <a:cs typeface="Arial Black"/>
              </a:rPr>
              <a:t>input.</a:t>
            </a:r>
            <a:endParaRPr sz="24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315" dirty="0">
                <a:latin typeface="Arial Black"/>
                <a:cs typeface="Arial Black"/>
              </a:rPr>
              <a:t>J,K </a:t>
            </a:r>
            <a:r>
              <a:rPr sz="2400" spc="-295" dirty="0">
                <a:latin typeface="Arial Black"/>
                <a:cs typeface="Arial Black"/>
              </a:rPr>
              <a:t>inputs </a:t>
            </a:r>
            <a:r>
              <a:rPr sz="2400" spc="-270" dirty="0">
                <a:latin typeface="Arial Black"/>
                <a:cs typeface="Arial Black"/>
              </a:rPr>
              <a:t>are only </a:t>
            </a:r>
            <a:r>
              <a:rPr sz="2400" spc="-290" dirty="0">
                <a:latin typeface="Arial Black"/>
                <a:cs typeface="Arial Black"/>
              </a:rPr>
              <a:t>sampled </a:t>
            </a:r>
            <a:r>
              <a:rPr sz="2400" spc="-335" dirty="0">
                <a:latin typeface="Arial Black"/>
                <a:cs typeface="Arial Black"/>
              </a:rPr>
              <a:t>at </a:t>
            </a:r>
            <a:r>
              <a:rPr sz="2400" spc="-270" dirty="0">
                <a:latin typeface="Arial Black"/>
                <a:cs typeface="Arial Black"/>
              </a:rPr>
              <a:t>a </a:t>
            </a:r>
            <a:r>
              <a:rPr sz="2400" spc="-355" dirty="0">
                <a:latin typeface="Arial Black"/>
                <a:cs typeface="Arial Black"/>
              </a:rPr>
              <a:t>clock</a:t>
            </a:r>
            <a:r>
              <a:rPr sz="2400" spc="25" dirty="0">
                <a:latin typeface="Arial Black"/>
                <a:cs typeface="Arial Black"/>
              </a:rPr>
              <a:t> </a:t>
            </a:r>
            <a:r>
              <a:rPr sz="2400" spc="-245" dirty="0">
                <a:latin typeface="Arial Black"/>
                <a:cs typeface="Arial Black"/>
              </a:rPr>
              <a:t>edge.</a:t>
            </a:r>
            <a:endParaRPr sz="2400" dirty="0">
              <a:latin typeface="Arial Black"/>
              <a:cs typeface="Arial Black"/>
            </a:endParaRPr>
          </a:p>
          <a:p>
            <a:pPr marL="12700" marR="545465">
              <a:lnSpc>
                <a:spcPct val="100000"/>
              </a:lnSpc>
              <a:spcBef>
                <a:spcPts val="1440"/>
              </a:spcBef>
            </a:pPr>
            <a:r>
              <a:rPr sz="2400" spc="-405" dirty="0">
                <a:latin typeface="Arial Black"/>
                <a:cs typeface="Arial Black"/>
              </a:rPr>
              <a:t>JK </a:t>
            </a:r>
            <a:r>
              <a:rPr sz="2400" spc="-245" dirty="0">
                <a:latin typeface="Arial Black"/>
                <a:cs typeface="Arial Black"/>
              </a:rPr>
              <a:t>flip-flops </a:t>
            </a:r>
            <a:r>
              <a:rPr sz="2400" spc="-335" dirty="0">
                <a:latin typeface="Arial Black"/>
                <a:cs typeface="Arial Black"/>
              </a:rPr>
              <a:t>were </a:t>
            </a:r>
            <a:r>
              <a:rPr sz="2400" spc="-275" dirty="0">
                <a:latin typeface="Arial Black"/>
                <a:cs typeface="Arial Black"/>
              </a:rPr>
              <a:t>popular </a:t>
            </a:r>
            <a:r>
              <a:rPr sz="2400" spc="-270" dirty="0">
                <a:latin typeface="Arial Black"/>
                <a:cs typeface="Arial Black"/>
              </a:rPr>
              <a:t>for </a:t>
            </a:r>
            <a:r>
              <a:rPr sz="2400" spc="-245" dirty="0">
                <a:latin typeface="Arial Black"/>
                <a:cs typeface="Arial Black"/>
              </a:rPr>
              <a:t>TTL-based  </a:t>
            </a:r>
            <a:r>
              <a:rPr sz="2400" spc="-275" dirty="0">
                <a:latin typeface="Arial Black"/>
                <a:cs typeface="Arial Black"/>
              </a:rPr>
              <a:t>designs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72767" y="6407150"/>
            <a:ext cx="26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K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36839" y="6613779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5113667" y="2266950"/>
            <a:ext cx="3972560" cy="476250"/>
          </a:xfrm>
          <a:custGeom>
            <a:avLst/>
            <a:gdLst/>
            <a:ahLst/>
            <a:cxnLst/>
            <a:rect l="l" t="t" r="r" b="b"/>
            <a:pathLst>
              <a:path w="3972559" h="476250">
                <a:moveTo>
                  <a:pt x="3972306" y="476250"/>
                </a:moveTo>
                <a:lnTo>
                  <a:pt x="3972306" y="0"/>
                </a:lnTo>
                <a:lnTo>
                  <a:pt x="0" y="0"/>
                </a:lnTo>
                <a:lnTo>
                  <a:pt x="0" y="476250"/>
                </a:lnTo>
                <a:lnTo>
                  <a:pt x="4572" y="476250"/>
                </a:lnTo>
                <a:lnTo>
                  <a:pt x="4572" y="9906"/>
                </a:lnTo>
                <a:lnTo>
                  <a:pt x="9905" y="5334"/>
                </a:lnTo>
                <a:lnTo>
                  <a:pt x="9905" y="9906"/>
                </a:lnTo>
                <a:lnTo>
                  <a:pt x="3962399" y="9906"/>
                </a:lnTo>
                <a:lnTo>
                  <a:pt x="3962399" y="5333"/>
                </a:lnTo>
                <a:lnTo>
                  <a:pt x="3966959" y="9906"/>
                </a:lnTo>
                <a:lnTo>
                  <a:pt x="3966959" y="476250"/>
                </a:lnTo>
                <a:lnTo>
                  <a:pt x="3972306" y="476250"/>
                </a:lnTo>
                <a:close/>
              </a:path>
              <a:path w="3972559" h="476250">
                <a:moveTo>
                  <a:pt x="9905" y="9906"/>
                </a:moveTo>
                <a:lnTo>
                  <a:pt x="9905" y="5334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3972559" h="476250">
                <a:moveTo>
                  <a:pt x="9905" y="467106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467106"/>
                </a:lnTo>
                <a:lnTo>
                  <a:pt x="9905" y="467106"/>
                </a:lnTo>
                <a:close/>
              </a:path>
              <a:path w="3972559" h="476250">
                <a:moveTo>
                  <a:pt x="3966959" y="467106"/>
                </a:moveTo>
                <a:lnTo>
                  <a:pt x="4572" y="467106"/>
                </a:lnTo>
                <a:lnTo>
                  <a:pt x="9905" y="471677"/>
                </a:lnTo>
                <a:lnTo>
                  <a:pt x="9905" y="476250"/>
                </a:lnTo>
                <a:lnTo>
                  <a:pt x="3962399" y="476250"/>
                </a:lnTo>
                <a:lnTo>
                  <a:pt x="3962399" y="471677"/>
                </a:lnTo>
                <a:lnTo>
                  <a:pt x="3966959" y="467106"/>
                </a:lnTo>
                <a:close/>
              </a:path>
              <a:path w="3972559" h="476250">
                <a:moveTo>
                  <a:pt x="9905" y="476250"/>
                </a:moveTo>
                <a:lnTo>
                  <a:pt x="9905" y="471677"/>
                </a:lnTo>
                <a:lnTo>
                  <a:pt x="4572" y="467106"/>
                </a:lnTo>
                <a:lnTo>
                  <a:pt x="4572" y="476250"/>
                </a:lnTo>
                <a:lnTo>
                  <a:pt x="9905" y="476250"/>
                </a:lnTo>
                <a:close/>
              </a:path>
              <a:path w="3972559" h="476250">
                <a:moveTo>
                  <a:pt x="3966959" y="9906"/>
                </a:moveTo>
                <a:lnTo>
                  <a:pt x="3962399" y="5333"/>
                </a:lnTo>
                <a:lnTo>
                  <a:pt x="3962399" y="9906"/>
                </a:lnTo>
                <a:lnTo>
                  <a:pt x="3966959" y="9906"/>
                </a:lnTo>
                <a:close/>
              </a:path>
              <a:path w="3972559" h="476250">
                <a:moveTo>
                  <a:pt x="3966959" y="467106"/>
                </a:moveTo>
                <a:lnTo>
                  <a:pt x="3966959" y="9906"/>
                </a:lnTo>
                <a:lnTo>
                  <a:pt x="3962399" y="9906"/>
                </a:lnTo>
                <a:lnTo>
                  <a:pt x="3962399" y="467106"/>
                </a:lnTo>
                <a:lnTo>
                  <a:pt x="3966959" y="467106"/>
                </a:lnTo>
                <a:close/>
              </a:path>
              <a:path w="3972559" h="476250">
                <a:moveTo>
                  <a:pt x="3966959" y="476250"/>
                </a:moveTo>
                <a:lnTo>
                  <a:pt x="3966959" y="467106"/>
                </a:lnTo>
                <a:lnTo>
                  <a:pt x="3962399" y="471677"/>
                </a:lnTo>
                <a:lnTo>
                  <a:pt x="3962399" y="476250"/>
                </a:lnTo>
                <a:lnTo>
                  <a:pt x="3966959" y="476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4203839" y="2573273"/>
            <a:ext cx="842010" cy="765810"/>
          </a:xfrm>
          <a:custGeom>
            <a:avLst/>
            <a:gdLst/>
            <a:ahLst/>
            <a:cxnLst/>
            <a:rect l="l" t="t" r="r" b="b"/>
            <a:pathLst>
              <a:path w="842010" h="765810">
                <a:moveTo>
                  <a:pt x="53739" y="710648"/>
                </a:moveTo>
                <a:lnTo>
                  <a:pt x="31241" y="685800"/>
                </a:lnTo>
                <a:lnTo>
                  <a:pt x="0" y="765810"/>
                </a:lnTo>
                <a:lnTo>
                  <a:pt x="44195" y="753124"/>
                </a:lnTo>
                <a:lnTo>
                  <a:pt x="44195" y="719328"/>
                </a:lnTo>
                <a:lnTo>
                  <a:pt x="53739" y="710648"/>
                </a:lnTo>
                <a:close/>
              </a:path>
              <a:path w="842010" h="765810">
                <a:moveTo>
                  <a:pt x="59902" y="717454"/>
                </a:moveTo>
                <a:lnTo>
                  <a:pt x="53739" y="710648"/>
                </a:lnTo>
                <a:lnTo>
                  <a:pt x="44195" y="719328"/>
                </a:lnTo>
                <a:lnTo>
                  <a:pt x="50291" y="726186"/>
                </a:lnTo>
                <a:lnTo>
                  <a:pt x="59902" y="717454"/>
                </a:lnTo>
                <a:close/>
              </a:path>
              <a:path w="842010" h="765810">
                <a:moveTo>
                  <a:pt x="82295" y="742188"/>
                </a:moveTo>
                <a:lnTo>
                  <a:pt x="59902" y="717454"/>
                </a:lnTo>
                <a:lnTo>
                  <a:pt x="50291" y="726186"/>
                </a:lnTo>
                <a:lnTo>
                  <a:pt x="44195" y="719328"/>
                </a:lnTo>
                <a:lnTo>
                  <a:pt x="44195" y="753124"/>
                </a:lnTo>
                <a:lnTo>
                  <a:pt x="82295" y="742188"/>
                </a:lnTo>
                <a:close/>
              </a:path>
              <a:path w="842010" h="765810">
                <a:moveTo>
                  <a:pt x="842009" y="6857"/>
                </a:moveTo>
                <a:lnTo>
                  <a:pt x="835151" y="0"/>
                </a:lnTo>
                <a:lnTo>
                  <a:pt x="53739" y="710648"/>
                </a:lnTo>
                <a:lnTo>
                  <a:pt x="59902" y="717454"/>
                </a:lnTo>
                <a:lnTo>
                  <a:pt x="842009" y="68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5113667" y="2876550"/>
            <a:ext cx="3972560" cy="476250"/>
          </a:xfrm>
          <a:custGeom>
            <a:avLst/>
            <a:gdLst/>
            <a:ahLst/>
            <a:cxnLst/>
            <a:rect l="l" t="t" r="r" b="b"/>
            <a:pathLst>
              <a:path w="3972559" h="476250">
                <a:moveTo>
                  <a:pt x="3972306" y="476250"/>
                </a:moveTo>
                <a:lnTo>
                  <a:pt x="3972306" y="0"/>
                </a:lnTo>
                <a:lnTo>
                  <a:pt x="0" y="0"/>
                </a:lnTo>
                <a:lnTo>
                  <a:pt x="0" y="476250"/>
                </a:lnTo>
                <a:lnTo>
                  <a:pt x="4572" y="476250"/>
                </a:lnTo>
                <a:lnTo>
                  <a:pt x="4572" y="9906"/>
                </a:lnTo>
                <a:lnTo>
                  <a:pt x="9905" y="5334"/>
                </a:lnTo>
                <a:lnTo>
                  <a:pt x="9905" y="9906"/>
                </a:lnTo>
                <a:lnTo>
                  <a:pt x="3962399" y="9906"/>
                </a:lnTo>
                <a:lnTo>
                  <a:pt x="3962399" y="5333"/>
                </a:lnTo>
                <a:lnTo>
                  <a:pt x="3966959" y="9906"/>
                </a:lnTo>
                <a:lnTo>
                  <a:pt x="3966959" y="476250"/>
                </a:lnTo>
                <a:lnTo>
                  <a:pt x="3972306" y="476250"/>
                </a:lnTo>
                <a:close/>
              </a:path>
              <a:path w="3972559" h="476250">
                <a:moveTo>
                  <a:pt x="9905" y="9906"/>
                </a:moveTo>
                <a:lnTo>
                  <a:pt x="9905" y="5334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3972559" h="476250">
                <a:moveTo>
                  <a:pt x="9905" y="467106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467106"/>
                </a:lnTo>
                <a:lnTo>
                  <a:pt x="9905" y="467106"/>
                </a:lnTo>
                <a:close/>
              </a:path>
              <a:path w="3972559" h="476250">
                <a:moveTo>
                  <a:pt x="3966959" y="467105"/>
                </a:moveTo>
                <a:lnTo>
                  <a:pt x="4572" y="467106"/>
                </a:lnTo>
                <a:lnTo>
                  <a:pt x="9905" y="471677"/>
                </a:lnTo>
                <a:lnTo>
                  <a:pt x="9905" y="476250"/>
                </a:lnTo>
                <a:lnTo>
                  <a:pt x="3962399" y="476250"/>
                </a:lnTo>
                <a:lnTo>
                  <a:pt x="3962399" y="471677"/>
                </a:lnTo>
                <a:lnTo>
                  <a:pt x="3966959" y="467105"/>
                </a:lnTo>
                <a:close/>
              </a:path>
              <a:path w="3972559" h="476250">
                <a:moveTo>
                  <a:pt x="9905" y="476250"/>
                </a:moveTo>
                <a:lnTo>
                  <a:pt x="9905" y="471677"/>
                </a:lnTo>
                <a:lnTo>
                  <a:pt x="4572" y="467106"/>
                </a:lnTo>
                <a:lnTo>
                  <a:pt x="4572" y="476250"/>
                </a:lnTo>
                <a:lnTo>
                  <a:pt x="9905" y="476250"/>
                </a:lnTo>
                <a:close/>
              </a:path>
              <a:path w="3972559" h="476250">
                <a:moveTo>
                  <a:pt x="3966959" y="9906"/>
                </a:moveTo>
                <a:lnTo>
                  <a:pt x="3962399" y="5333"/>
                </a:lnTo>
                <a:lnTo>
                  <a:pt x="3962399" y="9906"/>
                </a:lnTo>
                <a:lnTo>
                  <a:pt x="3966959" y="9906"/>
                </a:lnTo>
                <a:close/>
              </a:path>
              <a:path w="3972559" h="476250">
                <a:moveTo>
                  <a:pt x="3966959" y="467105"/>
                </a:moveTo>
                <a:lnTo>
                  <a:pt x="3966959" y="9906"/>
                </a:lnTo>
                <a:lnTo>
                  <a:pt x="3962399" y="9906"/>
                </a:lnTo>
                <a:lnTo>
                  <a:pt x="3962399" y="467105"/>
                </a:lnTo>
                <a:lnTo>
                  <a:pt x="3966959" y="467105"/>
                </a:lnTo>
                <a:close/>
              </a:path>
              <a:path w="3972559" h="476250">
                <a:moveTo>
                  <a:pt x="3966959" y="476250"/>
                </a:moveTo>
                <a:lnTo>
                  <a:pt x="3966959" y="467105"/>
                </a:lnTo>
                <a:lnTo>
                  <a:pt x="3962399" y="471677"/>
                </a:lnTo>
                <a:lnTo>
                  <a:pt x="3962399" y="476250"/>
                </a:lnTo>
                <a:lnTo>
                  <a:pt x="3966959" y="476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4203839" y="3182111"/>
            <a:ext cx="840740" cy="462280"/>
          </a:xfrm>
          <a:custGeom>
            <a:avLst/>
            <a:gdLst/>
            <a:ahLst/>
            <a:cxnLst/>
            <a:rect l="l" t="t" r="r" b="b"/>
            <a:pathLst>
              <a:path w="840739" h="462279">
                <a:moveTo>
                  <a:pt x="64724" y="420922"/>
                </a:moveTo>
                <a:lnTo>
                  <a:pt x="48767" y="391668"/>
                </a:lnTo>
                <a:lnTo>
                  <a:pt x="0" y="461772"/>
                </a:lnTo>
                <a:lnTo>
                  <a:pt x="54101" y="459839"/>
                </a:lnTo>
                <a:lnTo>
                  <a:pt x="54101" y="426720"/>
                </a:lnTo>
                <a:lnTo>
                  <a:pt x="64724" y="420922"/>
                </a:lnTo>
                <a:close/>
              </a:path>
              <a:path w="840739" h="462279">
                <a:moveTo>
                  <a:pt x="69296" y="429304"/>
                </a:moveTo>
                <a:lnTo>
                  <a:pt x="64724" y="420922"/>
                </a:lnTo>
                <a:lnTo>
                  <a:pt x="54101" y="426720"/>
                </a:lnTo>
                <a:lnTo>
                  <a:pt x="58673" y="435102"/>
                </a:lnTo>
                <a:lnTo>
                  <a:pt x="69296" y="429304"/>
                </a:lnTo>
                <a:close/>
              </a:path>
              <a:path w="840739" h="462279">
                <a:moveTo>
                  <a:pt x="85343" y="458724"/>
                </a:moveTo>
                <a:lnTo>
                  <a:pt x="69296" y="429304"/>
                </a:lnTo>
                <a:lnTo>
                  <a:pt x="58673" y="435102"/>
                </a:lnTo>
                <a:lnTo>
                  <a:pt x="54101" y="426720"/>
                </a:lnTo>
                <a:lnTo>
                  <a:pt x="54101" y="459839"/>
                </a:lnTo>
                <a:lnTo>
                  <a:pt x="85343" y="458724"/>
                </a:lnTo>
                <a:close/>
              </a:path>
              <a:path w="840739" h="462279">
                <a:moveTo>
                  <a:pt x="840485" y="8381"/>
                </a:moveTo>
                <a:lnTo>
                  <a:pt x="835913" y="0"/>
                </a:lnTo>
                <a:lnTo>
                  <a:pt x="64724" y="420922"/>
                </a:lnTo>
                <a:lnTo>
                  <a:pt x="69296" y="429304"/>
                </a:lnTo>
                <a:lnTo>
                  <a:pt x="840485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5113667" y="3486150"/>
            <a:ext cx="3972560" cy="476250"/>
          </a:xfrm>
          <a:custGeom>
            <a:avLst/>
            <a:gdLst/>
            <a:ahLst/>
            <a:cxnLst/>
            <a:rect l="l" t="t" r="r" b="b"/>
            <a:pathLst>
              <a:path w="3972559" h="476250">
                <a:moveTo>
                  <a:pt x="3972306" y="476250"/>
                </a:moveTo>
                <a:lnTo>
                  <a:pt x="3972306" y="0"/>
                </a:lnTo>
                <a:lnTo>
                  <a:pt x="0" y="0"/>
                </a:lnTo>
                <a:lnTo>
                  <a:pt x="0" y="476250"/>
                </a:lnTo>
                <a:lnTo>
                  <a:pt x="4572" y="476250"/>
                </a:lnTo>
                <a:lnTo>
                  <a:pt x="4572" y="9906"/>
                </a:lnTo>
                <a:lnTo>
                  <a:pt x="9905" y="5334"/>
                </a:lnTo>
                <a:lnTo>
                  <a:pt x="9905" y="9906"/>
                </a:lnTo>
                <a:lnTo>
                  <a:pt x="3962399" y="9905"/>
                </a:lnTo>
                <a:lnTo>
                  <a:pt x="3962399" y="5334"/>
                </a:lnTo>
                <a:lnTo>
                  <a:pt x="3966959" y="9905"/>
                </a:lnTo>
                <a:lnTo>
                  <a:pt x="3966959" y="476250"/>
                </a:lnTo>
                <a:lnTo>
                  <a:pt x="3972306" y="476250"/>
                </a:lnTo>
                <a:close/>
              </a:path>
              <a:path w="3972559" h="476250">
                <a:moveTo>
                  <a:pt x="9905" y="9906"/>
                </a:moveTo>
                <a:lnTo>
                  <a:pt x="9905" y="5334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3972559" h="476250">
                <a:moveTo>
                  <a:pt x="9905" y="467106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467106"/>
                </a:lnTo>
                <a:lnTo>
                  <a:pt x="9905" y="467106"/>
                </a:lnTo>
                <a:close/>
              </a:path>
              <a:path w="3972559" h="476250">
                <a:moveTo>
                  <a:pt x="3966959" y="467105"/>
                </a:moveTo>
                <a:lnTo>
                  <a:pt x="4572" y="467106"/>
                </a:lnTo>
                <a:lnTo>
                  <a:pt x="9905" y="471678"/>
                </a:lnTo>
                <a:lnTo>
                  <a:pt x="9905" y="476250"/>
                </a:lnTo>
                <a:lnTo>
                  <a:pt x="3962399" y="476250"/>
                </a:lnTo>
                <a:lnTo>
                  <a:pt x="3962399" y="471677"/>
                </a:lnTo>
                <a:lnTo>
                  <a:pt x="3966959" y="467105"/>
                </a:lnTo>
                <a:close/>
              </a:path>
              <a:path w="3972559" h="476250">
                <a:moveTo>
                  <a:pt x="9905" y="476250"/>
                </a:moveTo>
                <a:lnTo>
                  <a:pt x="9905" y="471678"/>
                </a:lnTo>
                <a:lnTo>
                  <a:pt x="4572" y="467106"/>
                </a:lnTo>
                <a:lnTo>
                  <a:pt x="4572" y="476250"/>
                </a:lnTo>
                <a:lnTo>
                  <a:pt x="9905" y="476250"/>
                </a:lnTo>
                <a:close/>
              </a:path>
              <a:path w="3972559" h="476250">
                <a:moveTo>
                  <a:pt x="3966959" y="9905"/>
                </a:moveTo>
                <a:lnTo>
                  <a:pt x="3962399" y="5334"/>
                </a:lnTo>
                <a:lnTo>
                  <a:pt x="3962399" y="9905"/>
                </a:lnTo>
                <a:lnTo>
                  <a:pt x="3966959" y="9905"/>
                </a:lnTo>
                <a:close/>
              </a:path>
              <a:path w="3972559" h="476250">
                <a:moveTo>
                  <a:pt x="3966959" y="467105"/>
                </a:moveTo>
                <a:lnTo>
                  <a:pt x="3966959" y="9905"/>
                </a:lnTo>
                <a:lnTo>
                  <a:pt x="3962399" y="9905"/>
                </a:lnTo>
                <a:lnTo>
                  <a:pt x="3962399" y="467105"/>
                </a:lnTo>
                <a:lnTo>
                  <a:pt x="3966959" y="467105"/>
                </a:lnTo>
                <a:close/>
              </a:path>
              <a:path w="3972559" h="476250">
                <a:moveTo>
                  <a:pt x="3966959" y="476250"/>
                </a:moveTo>
                <a:lnTo>
                  <a:pt x="3966959" y="467105"/>
                </a:lnTo>
                <a:lnTo>
                  <a:pt x="3962399" y="471677"/>
                </a:lnTo>
                <a:lnTo>
                  <a:pt x="3962399" y="476250"/>
                </a:lnTo>
                <a:lnTo>
                  <a:pt x="3966959" y="476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203839" y="3639311"/>
            <a:ext cx="840740" cy="388620"/>
          </a:xfrm>
          <a:custGeom>
            <a:avLst/>
            <a:gdLst/>
            <a:ahLst/>
            <a:cxnLst/>
            <a:rect l="l" t="t" r="r" b="b"/>
            <a:pathLst>
              <a:path w="840739" h="388620">
                <a:moveTo>
                  <a:pt x="67600" y="349238"/>
                </a:moveTo>
                <a:lnTo>
                  <a:pt x="54101" y="319278"/>
                </a:lnTo>
                <a:lnTo>
                  <a:pt x="0" y="385572"/>
                </a:lnTo>
                <a:lnTo>
                  <a:pt x="56387" y="387585"/>
                </a:lnTo>
                <a:lnTo>
                  <a:pt x="56387" y="354330"/>
                </a:lnTo>
                <a:lnTo>
                  <a:pt x="67600" y="349238"/>
                </a:lnTo>
                <a:close/>
              </a:path>
              <a:path w="840739" h="388620">
                <a:moveTo>
                  <a:pt x="71663" y="358256"/>
                </a:moveTo>
                <a:lnTo>
                  <a:pt x="67600" y="349238"/>
                </a:lnTo>
                <a:lnTo>
                  <a:pt x="56387" y="354330"/>
                </a:lnTo>
                <a:lnTo>
                  <a:pt x="60197" y="363474"/>
                </a:lnTo>
                <a:lnTo>
                  <a:pt x="71663" y="358256"/>
                </a:lnTo>
                <a:close/>
              </a:path>
              <a:path w="840739" h="388620">
                <a:moveTo>
                  <a:pt x="85343" y="388620"/>
                </a:moveTo>
                <a:lnTo>
                  <a:pt x="71663" y="358256"/>
                </a:lnTo>
                <a:lnTo>
                  <a:pt x="60197" y="363474"/>
                </a:lnTo>
                <a:lnTo>
                  <a:pt x="56387" y="354330"/>
                </a:lnTo>
                <a:lnTo>
                  <a:pt x="56387" y="387585"/>
                </a:lnTo>
                <a:lnTo>
                  <a:pt x="85343" y="388620"/>
                </a:lnTo>
                <a:close/>
              </a:path>
              <a:path w="840739" h="388620">
                <a:moveTo>
                  <a:pt x="840485" y="8382"/>
                </a:moveTo>
                <a:lnTo>
                  <a:pt x="836676" y="0"/>
                </a:lnTo>
                <a:lnTo>
                  <a:pt x="67600" y="349238"/>
                </a:lnTo>
                <a:lnTo>
                  <a:pt x="71663" y="358256"/>
                </a:lnTo>
                <a:lnTo>
                  <a:pt x="840485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5113667" y="4095750"/>
            <a:ext cx="3972560" cy="476250"/>
          </a:xfrm>
          <a:custGeom>
            <a:avLst/>
            <a:gdLst/>
            <a:ahLst/>
            <a:cxnLst/>
            <a:rect l="l" t="t" r="r" b="b"/>
            <a:pathLst>
              <a:path w="3972559" h="476250">
                <a:moveTo>
                  <a:pt x="3972306" y="476250"/>
                </a:moveTo>
                <a:lnTo>
                  <a:pt x="3972306" y="0"/>
                </a:lnTo>
                <a:lnTo>
                  <a:pt x="0" y="0"/>
                </a:lnTo>
                <a:lnTo>
                  <a:pt x="0" y="476250"/>
                </a:lnTo>
                <a:lnTo>
                  <a:pt x="4572" y="476250"/>
                </a:lnTo>
                <a:lnTo>
                  <a:pt x="4572" y="9906"/>
                </a:lnTo>
                <a:lnTo>
                  <a:pt x="9905" y="5334"/>
                </a:lnTo>
                <a:lnTo>
                  <a:pt x="9905" y="9906"/>
                </a:lnTo>
                <a:lnTo>
                  <a:pt x="3962399" y="9905"/>
                </a:lnTo>
                <a:lnTo>
                  <a:pt x="3962399" y="5334"/>
                </a:lnTo>
                <a:lnTo>
                  <a:pt x="3966959" y="9905"/>
                </a:lnTo>
                <a:lnTo>
                  <a:pt x="3966959" y="476250"/>
                </a:lnTo>
                <a:lnTo>
                  <a:pt x="3972306" y="476250"/>
                </a:lnTo>
                <a:close/>
              </a:path>
              <a:path w="3972559" h="476250">
                <a:moveTo>
                  <a:pt x="9905" y="9906"/>
                </a:moveTo>
                <a:lnTo>
                  <a:pt x="9905" y="5334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3972559" h="476250">
                <a:moveTo>
                  <a:pt x="9905" y="467106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467106"/>
                </a:lnTo>
                <a:lnTo>
                  <a:pt x="9905" y="467106"/>
                </a:lnTo>
                <a:close/>
              </a:path>
              <a:path w="3972559" h="476250">
                <a:moveTo>
                  <a:pt x="3966959" y="467105"/>
                </a:moveTo>
                <a:lnTo>
                  <a:pt x="4572" y="467106"/>
                </a:lnTo>
                <a:lnTo>
                  <a:pt x="9905" y="471678"/>
                </a:lnTo>
                <a:lnTo>
                  <a:pt x="9905" y="476250"/>
                </a:lnTo>
                <a:lnTo>
                  <a:pt x="3962399" y="476250"/>
                </a:lnTo>
                <a:lnTo>
                  <a:pt x="3962399" y="471677"/>
                </a:lnTo>
                <a:lnTo>
                  <a:pt x="3966959" y="467105"/>
                </a:lnTo>
                <a:close/>
              </a:path>
              <a:path w="3972559" h="476250">
                <a:moveTo>
                  <a:pt x="9905" y="476250"/>
                </a:moveTo>
                <a:lnTo>
                  <a:pt x="9905" y="471678"/>
                </a:lnTo>
                <a:lnTo>
                  <a:pt x="4572" y="467106"/>
                </a:lnTo>
                <a:lnTo>
                  <a:pt x="4572" y="476250"/>
                </a:lnTo>
                <a:lnTo>
                  <a:pt x="9905" y="476250"/>
                </a:lnTo>
                <a:close/>
              </a:path>
              <a:path w="3972559" h="476250">
                <a:moveTo>
                  <a:pt x="3966959" y="9905"/>
                </a:moveTo>
                <a:lnTo>
                  <a:pt x="3962399" y="5334"/>
                </a:lnTo>
                <a:lnTo>
                  <a:pt x="3962399" y="9905"/>
                </a:lnTo>
                <a:lnTo>
                  <a:pt x="3966959" y="9905"/>
                </a:lnTo>
                <a:close/>
              </a:path>
              <a:path w="3972559" h="476250">
                <a:moveTo>
                  <a:pt x="3966959" y="467105"/>
                </a:moveTo>
                <a:lnTo>
                  <a:pt x="3966959" y="9905"/>
                </a:lnTo>
                <a:lnTo>
                  <a:pt x="3962399" y="9905"/>
                </a:lnTo>
                <a:lnTo>
                  <a:pt x="3962399" y="467105"/>
                </a:lnTo>
                <a:lnTo>
                  <a:pt x="3966959" y="467105"/>
                </a:lnTo>
                <a:close/>
              </a:path>
              <a:path w="3972559" h="476250">
                <a:moveTo>
                  <a:pt x="3966959" y="476250"/>
                </a:moveTo>
                <a:lnTo>
                  <a:pt x="3966959" y="467105"/>
                </a:lnTo>
                <a:lnTo>
                  <a:pt x="3962399" y="471677"/>
                </a:lnTo>
                <a:lnTo>
                  <a:pt x="3962399" y="476250"/>
                </a:lnTo>
                <a:lnTo>
                  <a:pt x="3966959" y="476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4356239" y="4324350"/>
            <a:ext cx="763905" cy="180340"/>
          </a:xfrm>
          <a:custGeom>
            <a:avLst/>
            <a:gdLst/>
            <a:ahLst/>
            <a:cxnLst/>
            <a:rect l="l" t="t" r="r" b="b"/>
            <a:pathLst>
              <a:path w="763904" h="180339">
                <a:moveTo>
                  <a:pt x="74131" y="137720"/>
                </a:moveTo>
                <a:lnTo>
                  <a:pt x="67817" y="105156"/>
                </a:lnTo>
                <a:lnTo>
                  <a:pt x="0" y="157734"/>
                </a:lnTo>
                <a:lnTo>
                  <a:pt x="61721" y="174307"/>
                </a:lnTo>
                <a:lnTo>
                  <a:pt x="61721" y="140208"/>
                </a:lnTo>
                <a:lnTo>
                  <a:pt x="74131" y="137720"/>
                </a:lnTo>
                <a:close/>
              </a:path>
              <a:path w="763904" h="180339">
                <a:moveTo>
                  <a:pt x="75898" y="146832"/>
                </a:moveTo>
                <a:lnTo>
                  <a:pt x="74131" y="137720"/>
                </a:lnTo>
                <a:lnTo>
                  <a:pt x="61721" y="140208"/>
                </a:lnTo>
                <a:lnTo>
                  <a:pt x="63245" y="149352"/>
                </a:lnTo>
                <a:lnTo>
                  <a:pt x="75898" y="146832"/>
                </a:lnTo>
                <a:close/>
              </a:path>
              <a:path w="763904" h="180339">
                <a:moveTo>
                  <a:pt x="82295" y="179832"/>
                </a:moveTo>
                <a:lnTo>
                  <a:pt x="75898" y="146832"/>
                </a:lnTo>
                <a:lnTo>
                  <a:pt x="63245" y="149352"/>
                </a:lnTo>
                <a:lnTo>
                  <a:pt x="61721" y="140208"/>
                </a:lnTo>
                <a:lnTo>
                  <a:pt x="61721" y="174307"/>
                </a:lnTo>
                <a:lnTo>
                  <a:pt x="82295" y="179832"/>
                </a:lnTo>
                <a:close/>
              </a:path>
              <a:path w="763904" h="180339">
                <a:moveTo>
                  <a:pt x="763524" y="9905"/>
                </a:moveTo>
                <a:lnTo>
                  <a:pt x="761238" y="0"/>
                </a:lnTo>
                <a:lnTo>
                  <a:pt x="74131" y="137720"/>
                </a:lnTo>
                <a:lnTo>
                  <a:pt x="75898" y="146832"/>
                </a:lnTo>
                <a:lnTo>
                  <a:pt x="763524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1524139" y="1476247"/>
            <a:ext cx="7662545" cy="56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2 data inputs (J,K) instead of one (D) in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D-flip-flop.</a:t>
            </a:r>
            <a:endParaRPr sz="1800" dirty="0">
              <a:latin typeface="Arial"/>
              <a:cs typeface="Arial"/>
            </a:endParaRPr>
          </a:p>
          <a:p>
            <a:pPr marL="28575">
              <a:lnSpc>
                <a:spcPts val="2105"/>
              </a:lnSpc>
            </a:pPr>
            <a:r>
              <a:rPr sz="1800" b="1" dirty="0">
                <a:latin typeface="Arial"/>
                <a:cs typeface="Arial"/>
              </a:rPr>
              <a:t>Implement three functions: S (set), R (Reset) </a:t>
            </a:r>
            <a:r>
              <a:rPr sz="1800" b="1" spc="-5" dirty="0">
                <a:latin typeface="Arial"/>
                <a:cs typeface="Arial"/>
              </a:rPr>
              <a:t>and </a:t>
            </a:r>
            <a:r>
              <a:rPr sz="1800" b="1" spc="-25" dirty="0">
                <a:latin typeface="Arial"/>
                <a:cs typeface="Arial"/>
              </a:rPr>
              <a:t>Toggle </a:t>
            </a:r>
            <a:r>
              <a:rPr sz="1800" b="1" spc="-5" dirty="0">
                <a:latin typeface="Arial"/>
                <a:cs typeface="Arial"/>
              </a:rPr>
              <a:t>(0</a:t>
            </a:r>
            <a:r>
              <a:rPr sz="1800" spc="-5" dirty="0">
                <a:latin typeface="Wingdings"/>
                <a:cs typeface="Wingdings"/>
              </a:rPr>
              <a:t></a:t>
            </a:r>
            <a:r>
              <a:rPr sz="1800" b="1" spc="-5" dirty="0">
                <a:latin typeface="Arial"/>
                <a:cs typeface="Arial"/>
              </a:rPr>
              <a:t>1 </a:t>
            </a:r>
            <a:r>
              <a:rPr sz="1800" b="1" dirty="0">
                <a:latin typeface="Arial"/>
                <a:cs typeface="Arial"/>
              </a:rPr>
              <a:t>or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b="1" dirty="0">
                <a:latin typeface="Arial"/>
                <a:cs typeface="Arial"/>
              </a:rPr>
              <a:t>0)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21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JK=00 </a:t>
            </a:r>
            <a:r>
              <a:rPr dirty="0"/>
              <a:t>Retain</a:t>
            </a:r>
            <a:r>
              <a:rPr spc="-30" dirty="0"/>
              <a:t> </a:t>
            </a:r>
            <a:r>
              <a:rPr dirty="0"/>
              <a:t>State</a:t>
            </a:r>
          </a:p>
          <a:p>
            <a:pPr marL="577215" marR="1180465">
              <a:lnSpc>
                <a:spcPct val="166700"/>
              </a:lnSpc>
            </a:pPr>
            <a:r>
              <a:rPr spc="-5" dirty="0"/>
              <a:t>JK=01 Synchronous </a:t>
            </a:r>
            <a:r>
              <a:rPr dirty="0"/>
              <a:t>Reset  </a:t>
            </a:r>
            <a:r>
              <a:rPr spc="-5" dirty="0"/>
              <a:t>JK=10 Synchronous Set  </a:t>
            </a:r>
            <a:r>
              <a:rPr spc="-20" dirty="0"/>
              <a:t>JK=11 </a:t>
            </a:r>
            <a:r>
              <a:rPr spc="-5" dirty="0"/>
              <a:t>Synchronous</a:t>
            </a:r>
            <a:r>
              <a:rPr spc="-100" dirty="0"/>
              <a:t> </a:t>
            </a:r>
            <a:r>
              <a:rPr spc="-30" dirty="0"/>
              <a:t>Toggle</a:t>
            </a: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800" b="1" spc="-25" dirty="0">
                <a:solidFill>
                  <a:srgbClr val="0000FF"/>
                </a:solidFill>
                <a:latin typeface="Arial"/>
                <a:cs typeface="Arial"/>
              </a:rPr>
              <a:t>Toggle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means complement the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previous</a:t>
            </a:r>
            <a:r>
              <a:rPr sz="18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output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34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74491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85" dirty="0"/>
              <a:t>Timing </a:t>
            </a:r>
            <a:r>
              <a:rPr sz="3200" spc="80" dirty="0"/>
              <a:t>Waveform </a:t>
            </a:r>
            <a:r>
              <a:rPr sz="3200" spc="45" dirty="0"/>
              <a:t>for </a:t>
            </a:r>
            <a:r>
              <a:rPr sz="3200" spc="145" dirty="0"/>
              <a:t>JKFF</a:t>
            </a:r>
            <a:r>
              <a:rPr sz="3200" spc="850" dirty="0"/>
              <a:t> </a:t>
            </a:r>
            <a:r>
              <a:rPr sz="3200" spc="130" dirty="0"/>
              <a:t>Operation</a:t>
            </a:r>
            <a:endParaRPr sz="3200" dirty="0"/>
          </a:p>
        </p:txBody>
      </p:sp>
      <p:sp>
        <p:nvSpPr>
          <p:cNvPr id="5" name="object 5"/>
          <p:cNvSpPr/>
          <p:nvPr/>
        </p:nvSpPr>
        <p:spPr>
          <a:xfrm>
            <a:off x="1689239" y="210197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146820" y="156819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146439" y="1568577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518295" y="12633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19050" y="0"/>
                </a:lnTo>
                <a:lnTo>
                  <a:pt x="0" y="0"/>
                </a:lnTo>
                <a:lnTo>
                  <a:pt x="0" y="76199"/>
                </a:lnTo>
                <a:lnTo>
                  <a:pt x="1905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518295" y="13967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19050" y="0"/>
                </a:lnTo>
                <a:lnTo>
                  <a:pt x="0" y="0"/>
                </a:lnTo>
                <a:lnTo>
                  <a:pt x="0" y="76199"/>
                </a:lnTo>
                <a:lnTo>
                  <a:pt x="1905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518295" y="15300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19050" y="0"/>
                </a:lnTo>
                <a:lnTo>
                  <a:pt x="0" y="0"/>
                </a:lnTo>
                <a:lnTo>
                  <a:pt x="0" y="76199"/>
                </a:lnTo>
                <a:lnTo>
                  <a:pt x="1905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518295" y="16634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19050" y="0"/>
                </a:lnTo>
                <a:lnTo>
                  <a:pt x="0" y="0"/>
                </a:lnTo>
                <a:lnTo>
                  <a:pt x="0" y="76199"/>
                </a:lnTo>
                <a:lnTo>
                  <a:pt x="1905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518295" y="17967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19050" y="0"/>
                </a:lnTo>
                <a:lnTo>
                  <a:pt x="0" y="0"/>
                </a:lnTo>
                <a:lnTo>
                  <a:pt x="0" y="76199"/>
                </a:lnTo>
                <a:lnTo>
                  <a:pt x="1905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518295" y="19301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19050" y="0"/>
                </a:lnTo>
                <a:lnTo>
                  <a:pt x="0" y="0"/>
                </a:lnTo>
                <a:lnTo>
                  <a:pt x="0" y="76199"/>
                </a:lnTo>
                <a:lnTo>
                  <a:pt x="1905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518295" y="20634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19050" y="0"/>
                </a:lnTo>
                <a:lnTo>
                  <a:pt x="0" y="0"/>
                </a:lnTo>
                <a:lnTo>
                  <a:pt x="0" y="76199"/>
                </a:lnTo>
                <a:lnTo>
                  <a:pt x="1905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2518295" y="21968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19050" y="0"/>
                </a:lnTo>
                <a:lnTo>
                  <a:pt x="0" y="0"/>
                </a:lnTo>
                <a:lnTo>
                  <a:pt x="0" y="76199"/>
                </a:lnTo>
                <a:lnTo>
                  <a:pt x="1905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518295" y="23301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19050" y="0"/>
                </a:lnTo>
                <a:lnTo>
                  <a:pt x="0" y="0"/>
                </a:lnTo>
                <a:lnTo>
                  <a:pt x="0" y="76199"/>
                </a:lnTo>
                <a:lnTo>
                  <a:pt x="1905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2518295" y="24635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19050" y="0"/>
                </a:lnTo>
                <a:lnTo>
                  <a:pt x="0" y="0"/>
                </a:lnTo>
                <a:lnTo>
                  <a:pt x="0" y="76199"/>
                </a:lnTo>
                <a:lnTo>
                  <a:pt x="1905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2518295" y="25968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19050" y="0"/>
                </a:lnTo>
                <a:lnTo>
                  <a:pt x="0" y="0"/>
                </a:lnTo>
                <a:lnTo>
                  <a:pt x="0" y="76199"/>
                </a:lnTo>
                <a:lnTo>
                  <a:pt x="1905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2518295" y="27302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19050" y="0"/>
                </a:lnTo>
                <a:lnTo>
                  <a:pt x="0" y="0"/>
                </a:lnTo>
                <a:lnTo>
                  <a:pt x="0" y="76199"/>
                </a:lnTo>
                <a:lnTo>
                  <a:pt x="1905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2518295" y="28635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19050" y="0"/>
                </a:lnTo>
                <a:lnTo>
                  <a:pt x="0" y="0"/>
                </a:lnTo>
                <a:lnTo>
                  <a:pt x="0" y="76199"/>
                </a:lnTo>
                <a:lnTo>
                  <a:pt x="1905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518295" y="29969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19050" y="0"/>
                </a:lnTo>
                <a:lnTo>
                  <a:pt x="0" y="0"/>
                </a:lnTo>
                <a:lnTo>
                  <a:pt x="0" y="76199"/>
                </a:lnTo>
                <a:lnTo>
                  <a:pt x="1905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2518295" y="31302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19050" y="0"/>
                </a:lnTo>
                <a:lnTo>
                  <a:pt x="0" y="0"/>
                </a:lnTo>
                <a:lnTo>
                  <a:pt x="0" y="76199"/>
                </a:lnTo>
                <a:lnTo>
                  <a:pt x="1905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2518295" y="32636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2518295" y="33969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2518295" y="35303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2518295" y="36636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2518295" y="37970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2518295" y="39303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2518295" y="40637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2518295" y="41970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2518295" y="43304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2518295" y="44637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2518295" y="45971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2518295" y="47304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2518295" y="48638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2518295" y="49971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2518295" y="51305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2518295" y="52638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2518295" y="53972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518295" y="55305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2518295" y="56639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518295" y="57972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2518295" y="59306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2518295" y="60639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2518295" y="61973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2518295" y="63306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2518295" y="64640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2518295" y="65973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2518295" y="67307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2518295" y="6864095"/>
            <a:ext cx="19050" cy="38100"/>
          </a:xfrm>
          <a:custGeom>
            <a:avLst/>
            <a:gdLst/>
            <a:ahLst/>
            <a:cxnLst/>
            <a:rect l="l" t="t" r="r" b="b"/>
            <a:pathLst>
              <a:path w="19050" h="38100">
                <a:moveTo>
                  <a:pt x="19050" y="38100"/>
                </a:moveTo>
                <a:lnTo>
                  <a:pt x="19050" y="0"/>
                </a:lnTo>
                <a:lnTo>
                  <a:pt x="0" y="0"/>
                </a:lnTo>
                <a:lnTo>
                  <a:pt x="0" y="38100"/>
                </a:lnTo>
                <a:lnTo>
                  <a:pt x="1905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613039" y="4083177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2527820" y="354939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2527439" y="3549777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399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3442220" y="354939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3441839" y="4083177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4356620" y="354939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4356239" y="3549777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5271020" y="354939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5270639" y="4083177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6185420" y="354939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6185039" y="3549777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399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7099807" y="354939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7099427" y="4083177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2484767" y="3549396"/>
            <a:ext cx="86360" cy="533400"/>
          </a:xfrm>
          <a:custGeom>
            <a:avLst/>
            <a:gdLst/>
            <a:ahLst/>
            <a:cxnLst/>
            <a:rect l="l" t="t" r="r" b="b"/>
            <a:pathLst>
              <a:path w="86360" h="533400">
                <a:moveTo>
                  <a:pt x="86106" y="86105"/>
                </a:moveTo>
                <a:lnTo>
                  <a:pt x="42671" y="0"/>
                </a:lnTo>
                <a:lnTo>
                  <a:pt x="0" y="86105"/>
                </a:lnTo>
                <a:lnTo>
                  <a:pt x="28956" y="86105"/>
                </a:lnTo>
                <a:lnTo>
                  <a:pt x="28956" y="71627"/>
                </a:lnTo>
                <a:lnTo>
                  <a:pt x="57150" y="71627"/>
                </a:lnTo>
                <a:lnTo>
                  <a:pt x="57150" y="86105"/>
                </a:lnTo>
                <a:lnTo>
                  <a:pt x="86106" y="86105"/>
                </a:lnTo>
                <a:close/>
              </a:path>
              <a:path w="86360" h="533400">
                <a:moveTo>
                  <a:pt x="57150" y="86105"/>
                </a:moveTo>
                <a:lnTo>
                  <a:pt x="57150" y="71627"/>
                </a:lnTo>
                <a:lnTo>
                  <a:pt x="28956" y="71627"/>
                </a:lnTo>
                <a:lnTo>
                  <a:pt x="28956" y="86105"/>
                </a:lnTo>
                <a:lnTo>
                  <a:pt x="57150" y="86105"/>
                </a:lnTo>
                <a:close/>
              </a:path>
              <a:path w="86360" h="533400">
                <a:moveTo>
                  <a:pt x="57150" y="533400"/>
                </a:moveTo>
                <a:lnTo>
                  <a:pt x="57150" y="86105"/>
                </a:lnTo>
                <a:lnTo>
                  <a:pt x="28956" y="86105"/>
                </a:lnTo>
                <a:lnTo>
                  <a:pt x="28956" y="533400"/>
                </a:lnTo>
                <a:lnTo>
                  <a:pt x="57150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4313567" y="3549396"/>
            <a:ext cx="86360" cy="533400"/>
          </a:xfrm>
          <a:custGeom>
            <a:avLst/>
            <a:gdLst/>
            <a:ahLst/>
            <a:cxnLst/>
            <a:rect l="l" t="t" r="r" b="b"/>
            <a:pathLst>
              <a:path w="86360" h="533400">
                <a:moveTo>
                  <a:pt x="86105" y="86105"/>
                </a:moveTo>
                <a:lnTo>
                  <a:pt x="42672" y="0"/>
                </a:lnTo>
                <a:lnTo>
                  <a:pt x="0" y="86105"/>
                </a:lnTo>
                <a:lnTo>
                  <a:pt x="28955" y="86105"/>
                </a:lnTo>
                <a:lnTo>
                  <a:pt x="28955" y="71627"/>
                </a:lnTo>
                <a:lnTo>
                  <a:pt x="57150" y="71627"/>
                </a:lnTo>
                <a:lnTo>
                  <a:pt x="57150" y="86105"/>
                </a:lnTo>
                <a:lnTo>
                  <a:pt x="86105" y="86105"/>
                </a:lnTo>
                <a:close/>
              </a:path>
              <a:path w="86360" h="533400">
                <a:moveTo>
                  <a:pt x="57150" y="86105"/>
                </a:moveTo>
                <a:lnTo>
                  <a:pt x="57150" y="71627"/>
                </a:lnTo>
                <a:lnTo>
                  <a:pt x="28955" y="71627"/>
                </a:lnTo>
                <a:lnTo>
                  <a:pt x="28955" y="86105"/>
                </a:lnTo>
                <a:lnTo>
                  <a:pt x="57150" y="86105"/>
                </a:lnTo>
                <a:close/>
              </a:path>
              <a:path w="86360" h="533400">
                <a:moveTo>
                  <a:pt x="57150" y="533400"/>
                </a:moveTo>
                <a:lnTo>
                  <a:pt x="57150" y="86105"/>
                </a:lnTo>
                <a:lnTo>
                  <a:pt x="28955" y="86105"/>
                </a:lnTo>
                <a:lnTo>
                  <a:pt x="28955" y="533400"/>
                </a:lnTo>
                <a:lnTo>
                  <a:pt x="57150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6142367" y="3549396"/>
            <a:ext cx="86360" cy="533400"/>
          </a:xfrm>
          <a:custGeom>
            <a:avLst/>
            <a:gdLst/>
            <a:ahLst/>
            <a:cxnLst/>
            <a:rect l="l" t="t" r="r" b="b"/>
            <a:pathLst>
              <a:path w="86360" h="533400">
                <a:moveTo>
                  <a:pt x="86105" y="86105"/>
                </a:moveTo>
                <a:lnTo>
                  <a:pt x="42672" y="0"/>
                </a:lnTo>
                <a:lnTo>
                  <a:pt x="0" y="86105"/>
                </a:lnTo>
                <a:lnTo>
                  <a:pt x="28955" y="86105"/>
                </a:lnTo>
                <a:lnTo>
                  <a:pt x="28955" y="71627"/>
                </a:lnTo>
                <a:lnTo>
                  <a:pt x="57150" y="71627"/>
                </a:lnTo>
                <a:lnTo>
                  <a:pt x="57150" y="86105"/>
                </a:lnTo>
                <a:lnTo>
                  <a:pt x="86105" y="86105"/>
                </a:lnTo>
                <a:close/>
              </a:path>
              <a:path w="86360" h="533400">
                <a:moveTo>
                  <a:pt x="57150" y="86105"/>
                </a:moveTo>
                <a:lnTo>
                  <a:pt x="57150" y="71627"/>
                </a:lnTo>
                <a:lnTo>
                  <a:pt x="28955" y="71627"/>
                </a:lnTo>
                <a:lnTo>
                  <a:pt x="28955" y="86105"/>
                </a:lnTo>
                <a:lnTo>
                  <a:pt x="57150" y="86105"/>
                </a:lnTo>
                <a:close/>
              </a:path>
              <a:path w="86360" h="533400">
                <a:moveTo>
                  <a:pt x="57150" y="533400"/>
                </a:moveTo>
                <a:lnTo>
                  <a:pt x="57150" y="86105"/>
                </a:lnTo>
                <a:lnTo>
                  <a:pt x="28955" y="86105"/>
                </a:lnTo>
                <a:lnTo>
                  <a:pt x="28955" y="533400"/>
                </a:lnTo>
                <a:lnTo>
                  <a:pt x="57150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 txBox="1"/>
          <p:nvPr/>
        </p:nvSpPr>
        <p:spPr>
          <a:xfrm>
            <a:off x="1082173" y="1514347"/>
            <a:ext cx="245745" cy="214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J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065" marR="5080" algn="ctr">
              <a:lnSpc>
                <a:spcPct val="187500"/>
              </a:lnSpc>
            </a:pPr>
            <a:r>
              <a:rPr sz="2400" dirty="0">
                <a:latin typeface="Times New Roman"/>
                <a:cs typeface="Times New Roman"/>
              </a:rPr>
              <a:t>K  C</a:t>
            </a:r>
          </a:p>
        </p:txBody>
      </p:sp>
      <p:sp>
        <p:nvSpPr>
          <p:cNvPr id="68" name="object 68"/>
          <p:cNvSpPr/>
          <p:nvPr/>
        </p:nvSpPr>
        <p:spPr>
          <a:xfrm>
            <a:off x="4347095" y="13395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19050" y="0"/>
                </a:lnTo>
                <a:lnTo>
                  <a:pt x="0" y="0"/>
                </a:lnTo>
                <a:lnTo>
                  <a:pt x="0" y="76199"/>
                </a:lnTo>
                <a:lnTo>
                  <a:pt x="1905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4347095" y="14729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19050" y="0"/>
                </a:lnTo>
                <a:lnTo>
                  <a:pt x="0" y="0"/>
                </a:lnTo>
                <a:lnTo>
                  <a:pt x="0" y="76199"/>
                </a:lnTo>
                <a:lnTo>
                  <a:pt x="1905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4347095" y="16062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19050" y="0"/>
                </a:lnTo>
                <a:lnTo>
                  <a:pt x="0" y="0"/>
                </a:lnTo>
                <a:lnTo>
                  <a:pt x="0" y="76199"/>
                </a:lnTo>
                <a:lnTo>
                  <a:pt x="1905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4347095" y="17396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4347095" y="18729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4347095" y="20063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4347095" y="21396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4347095" y="22730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4347095" y="24063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4347095" y="25397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4347095" y="26730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4347095" y="28064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4347095" y="29397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4347095" y="30731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4347095" y="32064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4347095" y="33398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4347095" y="34731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4347095" y="36065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4347095" y="37398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4347095" y="38732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4347095" y="40065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4347095" y="41399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0" name="object 90"/>
          <p:cNvSpPr/>
          <p:nvPr/>
        </p:nvSpPr>
        <p:spPr>
          <a:xfrm>
            <a:off x="4347095" y="42732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1" name="object 91"/>
          <p:cNvSpPr/>
          <p:nvPr/>
        </p:nvSpPr>
        <p:spPr>
          <a:xfrm>
            <a:off x="4347095" y="44066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2" name="object 92"/>
          <p:cNvSpPr/>
          <p:nvPr/>
        </p:nvSpPr>
        <p:spPr>
          <a:xfrm>
            <a:off x="4347095" y="45399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3" name="object 93"/>
          <p:cNvSpPr/>
          <p:nvPr/>
        </p:nvSpPr>
        <p:spPr>
          <a:xfrm>
            <a:off x="4347095" y="46733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4347095" y="48066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4347095" y="49400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4347095" y="50733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7" name="object 97"/>
          <p:cNvSpPr/>
          <p:nvPr/>
        </p:nvSpPr>
        <p:spPr>
          <a:xfrm>
            <a:off x="4347095" y="52067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8" name="object 98"/>
          <p:cNvSpPr/>
          <p:nvPr/>
        </p:nvSpPr>
        <p:spPr>
          <a:xfrm>
            <a:off x="4347095" y="53400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9" name="object 99"/>
          <p:cNvSpPr/>
          <p:nvPr/>
        </p:nvSpPr>
        <p:spPr>
          <a:xfrm>
            <a:off x="4347095" y="54734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0" name="object 100"/>
          <p:cNvSpPr/>
          <p:nvPr/>
        </p:nvSpPr>
        <p:spPr>
          <a:xfrm>
            <a:off x="4347095" y="56067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1" name="object 101"/>
          <p:cNvSpPr/>
          <p:nvPr/>
        </p:nvSpPr>
        <p:spPr>
          <a:xfrm>
            <a:off x="4347095" y="57401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2" name="object 102"/>
          <p:cNvSpPr/>
          <p:nvPr/>
        </p:nvSpPr>
        <p:spPr>
          <a:xfrm>
            <a:off x="4347095" y="58734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3" name="object 103"/>
          <p:cNvSpPr/>
          <p:nvPr/>
        </p:nvSpPr>
        <p:spPr>
          <a:xfrm>
            <a:off x="4347095" y="60068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" name="object 104"/>
          <p:cNvSpPr/>
          <p:nvPr/>
        </p:nvSpPr>
        <p:spPr>
          <a:xfrm>
            <a:off x="4347095" y="61401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5" name="object 105"/>
          <p:cNvSpPr/>
          <p:nvPr/>
        </p:nvSpPr>
        <p:spPr>
          <a:xfrm>
            <a:off x="4347095" y="62735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6" name="object 106"/>
          <p:cNvSpPr/>
          <p:nvPr/>
        </p:nvSpPr>
        <p:spPr>
          <a:xfrm>
            <a:off x="4347095" y="64068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7" name="object 107"/>
          <p:cNvSpPr/>
          <p:nvPr/>
        </p:nvSpPr>
        <p:spPr>
          <a:xfrm>
            <a:off x="4347095" y="65402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8" name="object 108"/>
          <p:cNvSpPr/>
          <p:nvPr/>
        </p:nvSpPr>
        <p:spPr>
          <a:xfrm>
            <a:off x="4347095" y="66735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9" name="object 109"/>
          <p:cNvSpPr/>
          <p:nvPr/>
        </p:nvSpPr>
        <p:spPr>
          <a:xfrm>
            <a:off x="4347095" y="68069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19050" y="0"/>
                </a:ln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0" name="object 110"/>
          <p:cNvSpPr/>
          <p:nvPr/>
        </p:nvSpPr>
        <p:spPr>
          <a:xfrm>
            <a:off x="6175895" y="14157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1" name="object 111"/>
          <p:cNvSpPr/>
          <p:nvPr/>
        </p:nvSpPr>
        <p:spPr>
          <a:xfrm>
            <a:off x="6175895" y="15491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2" name="object 112"/>
          <p:cNvSpPr/>
          <p:nvPr/>
        </p:nvSpPr>
        <p:spPr>
          <a:xfrm>
            <a:off x="6175895" y="16824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3" name="object 113"/>
          <p:cNvSpPr/>
          <p:nvPr/>
        </p:nvSpPr>
        <p:spPr>
          <a:xfrm>
            <a:off x="6175895" y="18158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4" name="object 114"/>
          <p:cNvSpPr/>
          <p:nvPr/>
        </p:nvSpPr>
        <p:spPr>
          <a:xfrm>
            <a:off x="6175895" y="19491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5" name="object 115"/>
          <p:cNvSpPr/>
          <p:nvPr/>
        </p:nvSpPr>
        <p:spPr>
          <a:xfrm>
            <a:off x="6175895" y="20825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116"/>
          <p:cNvSpPr/>
          <p:nvPr/>
        </p:nvSpPr>
        <p:spPr>
          <a:xfrm>
            <a:off x="6175895" y="22158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7" name="object 117"/>
          <p:cNvSpPr/>
          <p:nvPr/>
        </p:nvSpPr>
        <p:spPr>
          <a:xfrm>
            <a:off x="6175895" y="23492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8" name="object 118"/>
          <p:cNvSpPr/>
          <p:nvPr/>
        </p:nvSpPr>
        <p:spPr>
          <a:xfrm>
            <a:off x="6175895" y="24825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9" name="object 119"/>
          <p:cNvSpPr/>
          <p:nvPr/>
        </p:nvSpPr>
        <p:spPr>
          <a:xfrm>
            <a:off x="6175895" y="26159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0" name="object 120"/>
          <p:cNvSpPr/>
          <p:nvPr/>
        </p:nvSpPr>
        <p:spPr>
          <a:xfrm>
            <a:off x="6175895" y="27492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1" name="object 121"/>
          <p:cNvSpPr/>
          <p:nvPr/>
        </p:nvSpPr>
        <p:spPr>
          <a:xfrm>
            <a:off x="6175895" y="28826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2" name="object 122"/>
          <p:cNvSpPr/>
          <p:nvPr/>
        </p:nvSpPr>
        <p:spPr>
          <a:xfrm>
            <a:off x="6175895" y="30159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3" name="object 123"/>
          <p:cNvSpPr/>
          <p:nvPr/>
        </p:nvSpPr>
        <p:spPr>
          <a:xfrm>
            <a:off x="6175895" y="31493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4" name="object 124"/>
          <p:cNvSpPr/>
          <p:nvPr/>
        </p:nvSpPr>
        <p:spPr>
          <a:xfrm>
            <a:off x="6175895" y="32826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5" name="object 125"/>
          <p:cNvSpPr/>
          <p:nvPr/>
        </p:nvSpPr>
        <p:spPr>
          <a:xfrm>
            <a:off x="6175895" y="34160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6" name="object 126"/>
          <p:cNvSpPr/>
          <p:nvPr/>
        </p:nvSpPr>
        <p:spPr>
          <a:xfrm>
            <a:off x="6175895" y="35493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7" name="object 127"/>
          <p:cNvSpPr/>
          <p:nvPr/>
        </p:nvSpPr>
        <p:spPr>
          <a:xfrm>
            <a:off x="6175895" y="36827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8" name="object 128"/>
          <p:cNvSpPr/>
          <p:nvPr/>
        </p:nvSpPr>
        <p:spPr>
          <a:xfrm>
            <a:off x="6175895" y="38160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9" name="object 129"/>
          <p:cNvSpPr/>
          <p:nvPr/>
        </p:nvSpPr>
        <p:spPr>
          <a:xfrm>
            <a:off x="6175895" y="39494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0" name="object 130"/>
          <p:cNvSpPr/>
          <p:nvPr/>
        </p:nvSpPr>
        <p:spPr>
          <a:xfrm>
            <a:off x="6175895" y="40827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1" name="object 131"/>
          <p:cNvSpPr/>
          <p:nvPr/>
        </p:nvSpPr>
        <p:spPr>
          <a:xfrm>
            <a:off x="6175895" y="42161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2" name="object 132"/>
          <p:cNvSpPr/>
          <p:nvPr/>
        </p:nvSpPr>
        <p:spPr>
          <a:xfrm>
            <a:off x="6175895" y="43494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3" name="object 133"/>
          <p:cNvSpPr/>
          <p:nvPr/>
        </p:nvSpPr>
        <p:spPr>
          <a:xfrm>
            <a:off x="6175895" y="44828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4" name="object 134"/>
          <p:cNvSpPr/>
          <p:nvPr/>
        </p:nvSpPr>
        <p:spPr>
          <a:xfrm>
            <a:off x="6175895" y="46161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5" name="object 135"/>
          <p:cNvSpPr/>
          <p:nvPr/>
        </p:nvSpPr>
        <p:spPr>
          <a:xfrm>
            <a:off x="6175895" y="47495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6" name="object 136"/>
          <p:cNvSpPr/>
          <p:nvPr/>
        </p:nvSpPr>
        <p:spPr>
          <a:xfrm>
            <a:off x="6175895" y="48828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7" name="object 137"/>
          <p:cNvSpPr/>
          <p:nvPr/>
        </p:nvSpPr>
        <p:spPr>
          <a:xfrm>
            <a:off x="6175895" y="50162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8" name="object 138"/>
          <p:cNvSpPr/>
          <p:nvPr/>
        </p:nvSpPr>
        <p:spPr>
          <a:xfrm>
            <a:off x="6175895" y="51495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9" name="object 139"/>
          <p:cNvSpPr/>
          <p:nvPr/>
        </p:nvSpPr>
        <p:spPr>
          <a:xfrm>
            <a:off x="6175895" y="52829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0" name="object 140"/>
          <p:cNvSpPr/>
          <p:nvPr/>
        </p:nvSpPr>
        <p:spPr>
          <a:xfrm>
            <a:off x="6175895" y="54162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1" name="object 141"/>
          <p:cNvSpPr/>
          <p:nvPr/>
        </p:nvSpPr>
        <p:spPr>
          <a:xfrm>
            <a:off x="6175895" y="55496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2" name="object 142"/>
          <p:cNvSpPr/>
          <p:nvPr/>
        </p:nvSpPr>
        <p:spPr>
          <a:xfrm>
            <a:off x="6175895" y="56829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3" name="object 143"/>
          <p:cNvSpPr/>
          <p:nvPr/>
        </p:nvSpPr>
        <p:spPr>
          <a:xfrm>
            <a:off x="6175895" y="58163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4" name="object 144"/>
          <p:cNvSpPr/>
          <p:nvPr/>
        </p:nvSpPr>
        <p:spPr>
          <a:xfrm>
            <a:off x="6175895" y="59496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5" name="object 145"/>
          <p:cNvSpPr/>
          <p:nvPr/>
        </p:nvSpPr>
        <p:spPr>
          <a:xfrm>
            <a:off x="6175895" y="60830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6" name="object 146"/>
          <p:cNvSpPr/>
          <p:nvPr/>
        </p:nvSpPr>
        <p:spPr>
          <a:xfrm>
            <a:off x="6175895" y="62163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7" name="object 147"/>
          <p:cNvSpPr/>
          <p:nvPr/>
        </p:nvSpPr>
        <p:spPr>
          <a:xfrm>
            <a:off x="6175895" y="63497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8" name="object 148"/>
          <p:cNvSpPr/>
          <p:nvPr/>
        </p:nvSpPr>
        <p:spPr>
          <a:xfrm>
            <a:off x="6175895" y="64830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9" name="object 149"/>
          <p:cNvSpPr/>
          <p:nvPr/>
        </p:nvSpPr>
        <p:spPr>
          <a:xfrm>
            <a:off x="6175895" y="66164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0" name="object 150"/>
          <p:cNvSpPr/>
          <p:nvPr/>
        </p:nvSpPr>
        <p:spPr>
          <a:xfrm>
            <a:off x="6175895" y="67497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1" name="object 151"/>
          <p:cNvSpPr/>
          <p:nvPr/>
        </p:nvSpPr>
        <p:spPr>
          <a:xfrm>
            <a:off x="1613039" y="2940176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799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2" name="object 152"/>
          <p:cNvSpPr/>
          <p:nvPr/>
        </p:nvSpPr>
        <p:spPr>
          <a:xfrm>
            <a:off x="8014220" y="354939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3" name="object 153"/>
          <p:cNvSpPr/>
          <p:nvPr/>
        </p:nvSpPr>
        <p:spPr>
          <a:xfrm>
            <a:off x="8013827" y="3549777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4" name="object 154"/>
          <p:cNvSpPr/>
          <p:nvPr/>
        </p:nvSpPr>
        <p:spPr>
          <a:xfrm>
            <a:off x="8928620" y="354939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5" name="object 155"/>
          <p:cNvSpPr/>
          <p:nvPr/>
        </p:nvSpPr>
        <p:spPr>
          <a:xfrm>
            <a:off x="8928227" y="4083177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6" name="object 156"/>
          <p:cNvSpPr/>
          <p:nvPr/>
        </p:nvSpPr>
        <p:spPr>
          <a:xfrm>
            <a:off x="7971167" y="3549396"/>
            <a:ext cx="86360" cy="533400"/>
          </a:xfrm>
          <a:custGeom>
            <a:avLst/>
            <a:gdLst/>
            <a:ahLst/>
            <a:cxnLst/>
            <a:rect l="l" t="t" r="r" b="b"/>
            <a:pathLst>
              <a:path w="86359" h="533400">
                <a:moveTo>
                  <a:pt x="86106" y="86105"/>
                </a:moveTo>
                <a:lnTo>
                  <a:pt x="42659" y="0"/>
                </a:lnTo>
                <a:lnTo>
                  <a:pt x="0" y="86105"/>
                </a:lnTo>
                <a:lnTo>
                  <a:pt x="28955" y="86105"/>
                </a:lnTo>
                <a:lnTo>
                  <a:pt x="28955" y="71627"/>
                </a:lnTo>
                <a:lnTo>
                  <a:pt x="57150" y="71627"/>
                </a:lnTo>
                <a:lnTo>
                  <a:pt x="57150" y="86105"/>
                </a:lnTo>
                <a:lnTo>
                  <a:pt x="86106" y="86105"/>
                </a:lnTo>
                <a:close/>
              </a:path>
              <a:path w="86359" h="533400">
                <a:moveTo>
                  <a:pt x="57150" y="86105"/>
                </a:moveTo>
                <a:lnTo>
                  <a:pt x="57150" y="71627"/>
                </a:lnTo>
                <a:lnTo>
                  <a:pt x="28955" y="71627"/>
                </a:lnTo>
                <a:lnTo>
                  <a:pt x="28955" y="86105"/>
                </a:lnTo>
                <a:lnTo>
                  <a:pt x="57150" y="86105"/>
                </a:lnTo>
                <a:close/>
              </a:path>
              <a:path w="86359" h="533400">
                <a:moveTo>
                  <a:pt x="57150" y="533400"/>
                </a:moveTo>
                <a:lnTo>
                  <a:pt x="57150" y="86105"/>
                </a:lnTo>
                <a:lnTo>
                  <a:pt x="28955" y="86105"/>
                </a:lnTo>
                <a:lnTo>
                  <a:pt x="28955" y="533400"/>
                </a:lnTo>
                <a:lnTo>
                  <a:pt x="57150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7" name="object 157"/>
          <p:cNvSpPr/>
          <p:nvPr/>
        </p:nvSpPr>
        <p:spPr>
          <a:xfrm>
            <a:off x="3137420" y="156819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8" name="object 158"/>
          <p:cNvSpPr/>
          <p:nvPr/>
        </p:nvSpPr>
        <p:spPr>
          <a:xfrm>
            <a:off x="3137039" y="2101976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399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9" name="object 159"/>
          <p:cNvSpPr/>
          <p:nvPr/>
        </p:nvSpPr>
        <p:spPr>
          <a:xfrm>
            <a:off x="3442220" y="240639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0" name="object 160"/>
          <p:cNvSpPr/>
          <p:nvPr/>
        </p:nvSpPr>
        <p:spPr>
          <a:xfrm>
            <a:off x="3441839" y="2406776"/>
            <a:ext cx="5562600" cy="0"/>
          </a:xfrm>
          <a:custGeom>
            <a:avLst/>
            <a:gdLst/>
            <a:ahLst/>
            <a:cxnLst/>
            <a:rect l="l" t="t" r="r" b="b"/>
            <a:pathLst>
              <a:path w="5562600">
                <a:moveTo>
                  <a:pt x="0" y="0"/>
                </a:moveTo>
                <a:lnTo>
                  <a:pt x="5562599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1" name="object 161"/>
          <p:cNvSpPr/>
          <p:nvPr/>
        </p:nvSpPr>
        <p:spPr>
          <a:xfrm>
            <a:off x="8004695" y="14157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2" name="object 162"/>
          <p:cNvSpPr/>
          <p:nvPr/>
        </p:nvSpPr>
        <p:spPr>
          <a:xfrm>
            <a:off x="8004695" y="15491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3" name="object 163"/>
          <p:cNvSpPr/>
          <p:nvPr/>
        </p:nvSpPr>
        <p:spPr>
          <a:xfrm>
            <a:off x="8004695" y="16824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4" name="object 164"/>
          <p:cNvSpPr/>
          <p:nvPr/>
        </p:nvSpPr>
        <p:spPr>
          <a:xfrm>
            <a:off x="8004695" y="18158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5" name="object 165"/>
          <p:cNvSpPr/>
          <p:nvPr/>
        </p:nvSpPr>
        <p:spPr>
          <a:xfrm>
            <a:off x="8004695" y="19491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6" name="object 166"/>
          <p:cNvSpPr/>
          <p:nvPr/>
        </p:nvSpPr>
        <p:spPr>
          <a:xfrm>
            <a:off x="8004695" y="20825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7" name="object 167"/>
          <p:cNvSpPr/>
          <p:nvPr/>
        </p:nvSpPr>
        <p:spPr>
          <a:xfrm>
            <a:off x="8004695" y="22158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8" name="object 168"/>
          <p:cNvSpPr/>
          <p:nvPr/>
        </p:nvSpPr>
        <p:spPr>
          <a:xfrm>
            <a:off x="8004695" y="23492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9" name="object 169"/>
          <p:cNvSpPr/>
          <p:nvPr/>
        </p:nvSpPr>
        <p:spPr>
          <a:xfrm>
            <a:off x="8004695" y="24825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0" name="object 170"/>
          <p:cNvSpPr/>
          <p:nvPr/>
        </p:nvSpPr>
        <p:spPr>
          <a:xfrm>
            <a:off x="8004695" y="26159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1" name="object 171"/>
          <p:cNvSpPr/>
          <p:nvPr/>
        </p:nvSpPr>
        <p:spPr>
          <a:xfrm>
            <a:off x="8004695" y="27492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2" name="object 172"/>
          <p:cNvSpPr/>
          <p:nvPr/>
        </p:nvSpPr>
        <p:spPr>
          <a:xfrm>
            <a:off x="8004695" y="28826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3" name="object 173"/>
          <p:cNvSpPr/>
          <p:nvPr/>
        </p:nvSpPr>
        <p:spPr>
          <a:xfrm>
            <a:off x="8004695" y="30159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4" name="object 174"/>
          <p:cNvSpPr/>
          <p:nvPr/>
        </p:nvSpPr>
        <p:spPr>
          <a:xfrm>
            <a:off x="8004695" y="31493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5" name="object 175"/>
          <p:cNvSpPr/>
          <p:nvPr/>
        </p:nvSpPr>
        <p:spPr>
          <a:xfrm>
            <a:off x="8004695" y="32826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6" name="object 176"/>
          <p:cNvSpPr/>
          <p:nvPr/>
        </p:nvSpPr>
        <p:spPr>
          <a:xfrm>
            <a:off x="8004695" y="34160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7" name="object 177"/>
          <p:cNvSpPr/>
          <p:nvPr/>
        </p:nvSpPr>
        <p:spPr>
          <a:xfrm>
            <a:off x="8004695" y="35493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8" name="object 178"/>
          <p:cNvSpPr/>
          <p:nvPr/>
        </p:nvSpPr>
        <p:spPr>
          <a:xfrm>
            <a:off x="8004695" y="36827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9" name="object 179"/>
          <p:cNvSpPr/>
          <p:nvPr/>
        </p:nvSpPr>
        <p:spPr>
          <a:xfrm>
            <a:off x="8004695" y="38160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0" name="object 180"/>
          <p:cNvSpPr/>
          <p:nvPr/>
        </p:nvSpPr>
        <p:spPr>
          <a:xfrm>
            <a:off x="8004695" y="39494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1" name="object 181"/>
          <p:cNvSpPr/>
          <p:nvPr/>
        </p:nvSpPr>
        <p:spPr>
          <a:xfrm>
            <a:off x="8004695" y="40827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2" name="object 182"/>
          <p:cNvSpPr/>
          <p:nvPr/>
        </p:nvSpPr>
        <p:spPr>
          <a:xfrm>
            <a:off x="8004695" y="42161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3" name="object 183"/>
          <p:cNvSpPr/>
          <p:nvPr/>
        </p:nvSpPr>
        <p:spPr>
          <a:xfrm>
            <a:off x="8004695" y="43494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4" name="object 184"/>
          <p:cNvSpPr/>
          <p:nvPr/>
        </p:nvSpPr>
        <p:spPr>
          <a:xfrm>
            <a:off x="8004695" y="44828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5" name="object 185"/>
          <p:cNvSpPr/>
          <p:nvPr/>
        </p:nvSpPr>
        <p:spPr>
          <a:xfrm>
            <a:off x="8004695" y="46161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6" name="object 186"/>
          <p:cNvSpPr/>
          <p:nvPr/>
        </p:nvSpPr>
        <p:spPr>
          <a:xfrm>
            <a:off x="8004695" y="47495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7" name="object 187"/>
          <p:cNvSpPr/>
          <p:nvPr/>
        </p:nvSpPr>
        <p:spPr>
          <a:xfrm>
            <a:off x="8004695" y="48828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8" name="object 188"/>
          <p:cNvSpPr/>
          <p:nvPr/>
        </p:nvSpPr>
        <p:spPr>
          <a:xfrm>
            <a:off x="8004695" y="50162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9" name="object 189"/>
          <p:cNvSpPr/>
          <p:nvPr/>
        </p:nvSpPr>
        <p:spPr>
          <a:xfrm>
            <a:off x="8004695" y="51495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0" name="object 190"/>
          <p:cNvSpPr/>
          <p:nvPr/>
        </p:nvSpPr>
        <p:spPr>
          <a:xfrm>
            <a:off x="8004695" y="52829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1" name="object 191"/>
          <p:cNvSpPr/>
          <p:nvPr/>
        </p:nvSpPr>
        <p:spPr>
          <a:xfrm>
            <a:off x="8004695" y="54162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2" name="object 192"/>
          <p:cNvSpPr/>
          <p:nvPr/>
        </p:nvSpPr>
        <p:spPr>
          <a:xfrm>
            <a:off x="8004695" y="55496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3" name="object 193"/>
          <p:cNvSpPr/>
          <p:nvPr/>
        </p:nvSpPr>
        <p:spPr>
          <a:xfrm>
            <a:off x="8004695" y="56829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4" name="object 194"/>
          <p:cNvSpPr/>
          <p:nvPr/>
        </p:nvSpPr>
        <p:spPr>
          <a:xfrm>
            <a:off x="8004695" y="58163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5" name="object 195"/>
          <p:cNvSpPr/>
          <p:nvPr/>
        </p:nvSpPr>
        <p:spPr>
          <a:xfrm>
            <a:off x="8004695" y="59496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6" name="object 196"/>
          <p:cNvSpPr/>
          <p:nvPr/>
        </p:nvSpPr>
        <p:spPr>
          <a:xfrm>
            <a:off x="8004695" y="60830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7" name="object 197"/>
          <p:cNvSpPr/>
          <p:nvPr/>
        </p:nvSpPr>
        <p:spPr>
          <a:xfrm>
            <a:off x="8004695" y="62163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8" name="object 198"/>
          <p:cNvSpPr/>
          <p:nvPr/>
        </p:nvSpPr>
        <p:spPr>
          <a:xfrm>
            <a:off x="8004695" y="63497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9" name="object 199"/>
          <p:cNvSpPr/>
          <p:nvPr/>
        </p:nvSpPr>
        <p:spPr>
          <a:xfrm>
            <a:off x="8004695" y="64830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0" name="object 200"/>
          <p:cNvSpPr/>
          <p:nvPr/>
        </p:nvSpPr>
        <p:spPr>
          <a:xfrm>
            <a:off x="8004695" y="66164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1" name="object 201"/>
          <p:cNvSpPr/>
          <p:nvPr/>
        </p:nvSpPr>
        <p:spPr>
          <a:xfrm>
            <a:off x="4813820" y="156819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2" name="object 202"/>
          <p:cNvSpPr/>
          <p:nvPr/>
        </p:nvSpPr>
        <p:spPr>
          <a:xfrm>
            <a:off x="4813439" y="1568577"/>
            <a:ext cx="4038600" cy="0"/>
          </a:xfrm>
          <a:custGeom>
            <a:avLst/>
            <a:gdLst/>
            <a:ahLst/>
            <a:cxnLst/>
            <a:rect l="l" t="t" r="r" b="b"/>
            <a:pathLst>
              <a:path w="4038600">
                <a:moveTo>
                  <a:pt x="0" y="0"/>
                </a:moveTo>
                <a:lnTo>
                  <a:pt x="4038599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3" name="object 203"/>
          <p:cNvSpPr/>
          <p:nvPr/>
        </p:nvSpPr>
        <p:spPr>
          <a:xfrm>
            <a:off x="2599067" y="3777234"/>
            <a:ext cx="410845" cy="2287270"/>
          </a:xfrm>
          <a:custGeom>
            <a:avLst/>
            <a:gdLst/>
            <a:ahLst/>
            <a:cxnLst/>
            <a:rect l="l" t="t" r="r" b="b"/>
            <a:pathLst>
              <a:path w="410844" h="2287270">
                <a:moveTo>
                  <a:pt x="378203" y="2211298"/>
                </a:moveTo>
                <a:lnTo>
                  <a:pt x="9906" y="0"/>
                </a:lnTo>
                <a:lnTo>
                  <a:pt x="0" y="1524"/>
                </a:lnTo>
                <a:lnTo>
                  <a:pt x="369050" y="2212792"/>
                </a:lnTo>
                <a:lnTo>
                  <a:pt x="378203" y="2211298"/>
                </a:lnTo>
                <a:close/>
              </a:path>
              <a:path w="410844" h="2287270">
                <a:moveTo>
                  <a:pt x="380238" y="2279376"/>
                </a:moveTo>
                <a:lnTo>
                  <a:pt x="380238" y="2223516"/>
                </a:lnTo>
                <a:lnTo>
                  <a:pt x="371094" y="2225040"/>
                </a:lnTo>
                <a:lnTo>
                  <a:pt x="369050" y="2212792"/>
                </a:lnTo>
                <a:lnTo>
                  <a:pt x="336042" y="2218182"/>
                </a:lnTo>
                <a:lnTo>
                  <a:pt x="380238" y="2279376"/>
                </a:lnTo>
                <a:close/>
              </a:path>
              <a:path w="410844" h="2287270">
                <a:moveTo>
                  <a:pt x="380238" y="2223516"/>
                </a:moveTo>
                <a:lnTo>
                  <a:pt x="378203" y="2211298"/>
                </a:lnTo>
                <a:lnTo>
                  <a:pt x="369050" y="2212792"/>
                </a:lnTo>
                <a:lnTo>
                  <a:pt x="371094" y="2225040"/>
                </a:lnTo>
                <a:lnTo>
                  <a:pt x="380238" y="2223516"/>
                </a:lnTo>
                <a:close/>
              </a:path>
              <a:path w="410844" h="2287270">
                <a:moveTo>
                  <a:pt x="410718" y="2205990"/>
                </a:moveTo>
                <a:lnTo>
                  <a:pt x="378203" y="2211298"/>
                </a:lnTo>
                <a:lnTo>
                  <a:pt x="380238" y="2223516"/>
                </a:lnTo>
                <a:lnTo>
                  <a:pt x="380238" y="2279376"/>
                </a:lnTo>
                <a:lnTo>
                  <a:pt x="385572" y="2286762"/>
                </a:lnTo>
                <a:lnTo>
                  <a:pt x="410718" y="22059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4" name="object 204"/>
          <p:cNvSpPr/>
          <p:nvPr/>
        </p:nvSpPr>
        <p:spPr>
          <a:xfrm>
            <a:off x="4427867" y="3853434"/>
            <a:ext cx="483234" cy="2058670"/>
          </a:xfrm>
          <a:custGeom>
            <a:avLst/>
            <a:gdLst/>
            <a:ahLst/>
            <a:cxnLst/>
            <a:rect l="l" t="t" r="r" b="b"/>
            <a:pathLst>
              <a:path w="483235" h="2058670">
                <a:moveTo>
                  <a:pt x="449887" y="1983323"/>
                </a:moveTo>
                <a:lnTo>
                  <a:pt x="9905" y="0"/>
                </a:lnTo>
                <a:lnTo>
                  <a:pt x="0" y="2286"/>
                </a:lnTo>
                <a:lnTo>
                  <a:pt x="440849" y="1985352"/>
                </a:lnTo>
                <a:lnTo>
                  <a:pt x="449887" y="1983323"/>
                </a:lnTo>
                <a:close/>
              </a:path>
              <a:path w="483235" h="2058670">
                <a:moveTo>
                  <a:pt x="452627" y="2046927"/>
                </a:moveTo>
                <a:lnTo>
                  <a:pt x="452627" y="1995677"/>
                </a:lnTo>
                <a:lnTo>
                  <a:pt x="443483" y="1997202"/>
                </a:lnTo>
                <a:lnTo>
                  <a:pt x="440849" y="1985352"/>
                </a:lnTo>
                <a:lnTo>
                  <a:pt x="408431" y="1992630"/>
                </a:lnTo>
                <a:lnTo>
                  <a:pt x="452627" y="2046927"/>
                </a:lnTo>
                <a:close/>
              </a:path>
              <a:path w="483235" h="2058670">
                <a:moveTo>
                  <a:pt x="452627" y="1995677"/>
                </a:moveTo>
                <a:lnTo>
                  <a:pt x="449887" y="1983323"/>
                </a:lnTo>
                <a:lnTo>
                  <a:pt x="440849" y="1985352"/>
                </a:lnTo>
                <a:lnTo>
                  <a:pt x="443483" y="1997202"/>
                </a:lnTo>
                <a:lnTo>
                  <a:pt x="452627" y="1995677"/>
                </a:lnTo>
                <a:close/>
              </a:path>
              <a:path w="483235" h="2058670">
                <a:moveTo>
                  <a:pt x="483107" y="1975866"/>
                </a:moveTo>
                <a:lnTo>
                  <a:pt x="449887" y="1983323"/>
                </a:lnTo>
                <a:lnTo>
                  <a:pt x="452627" y="1995677"/>
                </a:lnTo>
                <a:lnTo>
                  <a:pt x="452627" y="2046927"/>
                </a:lnTo>
                <a:lnTo>
                  <a:pt x="461771" y="2058162"/>
                </a:lnTo>
                <a:lnTo>
                  <a:pt x="483107" y="1975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5" name="object 205"/>
          <p:cNvSpPr/>
          <p:nvPr/>
        </p:nvSpPr>
        <p:spPr>
          <a:xfrm>
            <a:off x="6256667" y="3853434"/>
            <a:ext cx="482600" cy="1982470"/>
          </a:xfrm>
          <a:custGeom>
            <a:avLst/>
            <a:gdLst/>
            <a:ahLst/>
            <a:cxnLst/>
            <a:rect l="l" t="t" r="r" b="b"/>
            <a:pathLst>
              <a:path w="482600" h="1982470">
                <a:moveTo>
                  <a:pt x="449746" y="1906984"/>
                </a:moveTo>
                <a:lnTo>
                  <a:pt x="9905" y="0"/>
                </a:lnTo>
                <a:lnTo>
                  <a:pt x="0" y="2286"/>
                </a:lnTo>
                <a:lnTo>
                  <a:pt x="440546" y="1909049"/>
                </a:lnTo>
                <a:lnTo>
                  <a:pt x="449746" y="1906984"/>
                </a:lnTo>
                <a:close/>
              </a:path>
              <a:path w="482600" h="1982470">
                <a:moveTo>
                  <a:pt x="452627" y="1970886"/>
                </a:moveTo>
                <a:lnTo>
                  <a:pt x="452627" y="1919477"/>
                </a:lnTo>
                <a:lnTo>
                  <a:pt x="443483" y="1921764"/>
                </a:lnTo>
                <a:lnTo>
                  <a:pt x="440546" y="1909049"/>
                </a:lnTo>
                <a:lnTo>
                  <a:pt x="407669" y="1916430"/>
                </a:lnTo>
                <a:lnTo>
                  <a:pt x="452627" y="1970886"/>
                </a:lnTo>
                <a:close/>
              </a:path>
              <a:path w="482600" h="1982470">
                <a:moveTo>
                  <a:pt x="452627" y="1919477"/>
                </a:moveTo>
                <a:lnTo>
                  <a:pt x="449746" y="1906984"/>
                </a:lnTo>
                <a:lnTo>
                  <a:pt x="440546" y="1909049"/>
                </a:lnTo>
                <a:lnTo>
                  <a:pt x="443483" y="1921764"/>
                </a:lnTo>
                <a:lnTo>
                  <a:pt x="452627" y="1919477"/>
                </a:lnTo>
                <a:close/>
              </a:path>
              <a:path w="482600" h="1982470">
                <a:moveTo>
                  <a:pt x="482345" y="1899666"/>
                </a:moveTo>
                <a:lnTo>
                  <a:pt x="449746" y="1906984"/>
                </a:lnTo>
                <a:lnTo>
                  <a:pt x="452627" y="1919477"/>
                </a:lnTo>
                <a:lnTo>
                  <a:pt x="452627" y="1970886"/>
                </a:lnTo>
                <a:lnTo>
                  <a:pt x="461771" y="1981962"/>
                </a:lnTo>
                <a:lnTo>
                  <a:pt x="482345" y="1899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6" name="object 206"/>
          <p:cNvSpPr/>
          <p:nvPr/>
        </p:nvSpPr>
        <p:spPr>
          <a:xfrm>
            <a:off x="8161667" y="3853434"/>
            <a:ext cx="483234" cy="2058670"/>
          </a:xfrm>
          <a:custGeom>
            <a:avLst/>
            <a:gdLst/>
            <a:ahLst/>
            <a:cxnLst/>
            <a:rect l="l" t="t" r="r" b="b"/>
            <a:pathLst>
              <a:path w="483234" h="2058670">
                <a:moveTo>
                  <a:pt x="449887" y="1983323"/>
                </a:moveTo>
                <a:lnTo>
                  <a:pt x="9905" y="0"/>
                </a:lnTo>
                <a:lnTo>
                  <a:pt x="0" y="2286"/>
                </a:lnTo>
                <a:lnTo>
                  <a:pt x="440849" y="1985352"/>
                </a:lnTo>
                <a:lnTo>
                  <a:pt x="449887" y="1983323"/>
                </a:lnTo>
                <a:close/>
              </a:path>
              <a:path w="483234" h="2058670">
                <a:moveTo>
                  <a:pt x="452627" y="2046927"/>
                </a:moveTo>
                <a:lnTo>
                  <a:pt x="452627" y="1995677"/>
                </a:lnTo>
                <a:lnTo>
                  <a:pt x="443483" y="1997202"/>
                </a:lnTo>
                <a:lnTo>
                  <a:pt x="440849" y="1985352"/>
                </a:lnTo>
                <a:lnTo>
                  <a:pt x="408431" y="1992630"/>
                </a:lnTo>
                <a:lnTo>
                  <a:pt x="452627" y="2046927"/>
                </a:lnTo>
                <a:close/>
              </a:path>
              <a:path w="483234" h="2058670">
                <a:moveTo>
                  <a:pt x="452627" y="1995677"/>
                </a:moveTo>
                <a:lnTo>
                  <a:pt x="449887" y="1983323"/>
                </a:lnTo>
                <a:lnTo>
                  <a:pt x="440849" y="1985352"/>
                </a:lnTo>
                <a:lnTo>
                  <a:pt x="443483" y="1997202"/>
                </a:lnTo>
                <a:lnTo>
                  <a:pt x="452627" y="1995677"/>
                </a:lnTo>
                <a:close/>
              </a:path>
              <a:path w="483234" h="2058670">
                <a:moveTo>
                  <a:pt x="483107" y="1975866"/>
                </a:moveTo>
                <a:lnTo>
                  <a:pt x="449887" y="1983323"/>
                </a:lnTo>
                <a:lnTo>
                  <a:pt x="452627" y="1995677"/>
                </a:lnTo>
                <a:lnTo>
                  <a:pt x="452627" y="2046927"/>
                </a:lnTo>
                <a:lnTo>
                  <a:pt x="461771" y="2058162"/>
                </a:lnTo>
                <a:lnTo>
                  <a:pt x="483107" y="1975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7" name="object 207"/>
          <p:cNvSpPr txBox="1"/>
          <p:nvPr/>
        </p:nvSpPr>
        <p:spPr>
          <a:xfrm>
            <a:off x="1152277" y="4943347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Q</a:t>
            </a:r>
          </a:p>
        </p:txBody>
      </p:sp>
      <p:sp>
        <p:nvSpPr>
          <p:cNvPr id="208" name="object 208"/>
          <p:cNvSpPr/>
          <p:nvPr/>
        </p:nvSpPr>
        <p:spPr>
          <a:xfrm>
            <a:off x="1536839" y="5759577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9" name="object 209"/>
          <p:cNvSpPr/>
          <p:nvPr/>
        </p:nvSpPr>
        <p:spPr>
          <a:xfrm>
            <a:off x="2604020" y="522579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0" name="object 210"/>
          <p:cNvSpPr/>
          <p:nvPr/>
        </p:nvSpPr>
        <p:spPr>
          <a:xfrm>
            <a:off x="2610497" y="5226177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799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1" name="object 211"/>
          <p:cNvSpPr/>
          <p:nvPr/>
        </p:nvSpPr>
        <p:spPr>
          <a:xfrm>
            <a:off x="4432820" y="522579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2" name="object 212"/>
          <p:cNvSpPr/>
          <p:nvPr/>
        </p:nvSpPr>
        <p:spPr>
          <a:xfrm>
            <a:off x="4432439" y="5759577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3" name="object 213"/>
          <p:cNvSpPr/>
          <p:nvPr/>
        </p:nvSpPr>
        <p:spPr>
          <a:xfrm>
            <a:off x="6261620" y="522579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4" name="object 214"/>
          <p:cNvSpPr/>
          <p:nvPr/>
        </p:nvSpPr>
        <p:spPr>
          <a:xfrm>
            <a:off x="6261227" y="5226177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5" name="object 215"/>
          <p:cNvSpPr txBox="1"/>
          <p:nvPr/>
        </p:nvSpPr>
        <p:spPr>
          <a:xfrm>
            <a:off x="2752470" y="6010147"/>
            <a:ext cx="1165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J=1,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K=0</a:t>
            </a: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Set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4511166" y="6010147"/>
            <a:ext cx="1165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J=0,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K=1</a:t>
            </a: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Reset</a:t>
            </a:r>
          </a:p>
        </p:txBody>
      </p:sp>
      <p:sp>
        <p:nvSpPr>
          <p:cNvPr id="217" name="object 217"/>
          <p:cNvSpPr txBox="1"/>
          <p:nvPr/>
        </p:nvSpPr>
        <p:spPr>
          <a:xfrm>
            <a:off x="6339966" y="6010147"/>
            <a:ext cx="1165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J=1,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K=1</a:t>
            </a:r>
          </a:p>
          <a:p>
            <a:pPr marL="12700">
              <a:lnSpc>
                <a:spcPct val="100000"/>
              </a:lnSpc>
            </a:pPr>
            <a:r>
              <a:rPr sz="2400" spc="-35" dirty="0">
                <a:latin typeface="Times New Roman"/>
                <a:cs typeface="Times New Roman"/>
              </a:rPr>
              <a:t>Toggle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18" name="object 218"/>
          <p:cNvSpPr/>
          <p:nvPr/>
        </p:nvSpPr>
        <p:spPr>
          <a:xfrm>
            <a:off x="8090420" y="522579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9" name="object 219"/>
          <p:cNvSpPr/>
          <p:nvPr/>
        </p:nvSpPr>
        <p:spPr>
          <a:xfrm>
            <a:off x="8090027" y="5759577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0" name="object 220"/>
          <p:cNvSpPr txBox="1"/>
          <p:nvPr/>
        </p:nvSpPr>
        <p:spPr>
          <a:xfrm>
            <a:off x="8244979" y="6010147"/>
            <a:ext cx="1165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J=1,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K=1</a:t>
            </a:r>
          </a:p>
          <a:p>
            <a:pPr marL="12700">
              <a:lnSpc>
                <a:spcPct val="100000"/>
              </a:lnSpc>
            </a:pPr>
            <a:r>
              <a:rPr sz="2400" spc="-35" dirty="0">
                <a:latin typeface="Times New Roman"/>
                <a:cs typeface="Times New Roman"/>
              </a:rPr>
              <a:t>Toggle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35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3039" y="3977640"/>
            <a:ext cx="2362199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606943" y="3971544"/>
            <a:ext cx="2375535" cy="775335"/>
          </a:xfrm>
          <a:custGeom>
            <a:avLst/>
            <a:gdLst/>
            <a:ahLst/>
            <a:cxnLst/>
            <a:rect l="l" t="t" r="r" b="b"/>
            <a:pathLst>
              <a:path w="2375535" h="775335">
                <a:moveTo>
                  <a:pt x="2375154" y="774953"/>
                </a:moveTo>
                <a:lnTo>
                  <a:pt x="2375154" y="0"/>
                </a:lnTo>
                <a:lnTo>
                  <a:pt x="0" y="0"/>
                </a:lnTo>
                <a:lnTo>
                  <a:pt x="0" y="774953"/>
                </a:lnTo>
                <a:lnTo>
                  <a:pt x="6096" y="774953"/>
                </a:lnTo>
                <a:lnTo>
                  <a:pt x="6095" y="12953"/>
                </a:lnTo>
                <a:lnTo>
                  <a:pt x="12953" y="6095"/>
                </a:lnTo>
                <a:lnTo>
                  <a:pt x="12953" y="12953"/>
                </a:lnTo>
                <a:lnTo>
                  <a:pt x="2362200" y="12953"/>
                </a:lnTo>
                <a:lnTo>
                  <a:pt x="2362200" y="6095"/>
                </a:lnTo>
                <a:lnTo>
                  <a:pt x="2368296" y="12953"/>
                </a:lnTo>
                <a:lnTo>
                  <a:pt x="2368296" y="774953"/>
                </a:lnTo>
                <a:lnTo>
                  <a:pt x="2375154" y="774953"/>
                </a:lnTo>
                <a:close/>
              </a:path>
              <a:path w="2375535" h="775335">
                <a:moveTo>
                  <a:pt x="12953" y="12953"/>
                </a:moveTo>
                <a:lnTo>
                  <a:pt x="12953" y="6095"/>
                </a:lnTo>
                <a:lnTo>
                  <a:pt x="6095" y="12953"/>
                </a:lnTo>
                <a:lnTo>
                  <a:pt x="12953" y="12953"/>
                </a:lnTo>
                <a:close/>
              </a:path>
              <a:path w="2375535" h="775335">
                <a:moveTo>
                  <a:pt x="12953" y="762000"/>
                </a:moveTo>
                <a:lnTo>
                  <a:pt x="12953" y="12953"/>
                </a:lnTo>
                <a:lnTo>
                  <a:pt x="6095" y="12953"/>
                </a:lnTo>
                <a:lnTo>
                  <a:pt x="6096" y="762000"/>
                </a:lnTo>
                <a:lnTo>
                  <a:pt x="12953" y="762000"/>
                </a:lnTo>
                <a:close/>
              </a:path>
              <a:path w="2375535" h="775335">
                <a:moveTo>
                  <a:pt x="2368296" y="762000"/>
                </a:moveTo>
                <a:lnTo>
                  <a:pt x="6096" y="762000"/>
                </a:lnTo>
                <a:lnTo>
                  <a:pt x="12953" y="768095"/>
                </a:lnTo>
                <a:lnTo>
                  <a:pt x="12953" y="774953"/>
                </a:lnTo>
                <a:lnTo>
                  <a:pt x="2362200" y="774953"/>
                </a:lnTo>
                <a:lnTo>
                  <a:pt x="2362200" y="768095"/>
                </a:lnTo>
                <a:lnTo>
                  <a:pt x="2368296" y="762000"/>
                </a:lnTo>
                <a:close/>
              </a:path>
              <a:path w="2375535" h="775335">
                <a:moveTo>
                  <a:pt x="12953" y="774953"/>
                </a:moveTo>
                <a:lnTo>
                  <a:pt x="12953" y="768095"/>
                </a:lnTo>
                <a:lnTo>
                  <a:pt x="6096" y="762000"/>
                </a:lnTo>
                <a:lnTo>
                  <a:pt x="6096" y="774953"/>
                </a:lnTo>
                <a:lnTo>
                  <a:pt x="12953" y="774953"/>
                </a:lnTo>
                <a:close/>
              </a:path>
              <a:path w="2375535" h="775335">
                <a:moveTo>
                  <a:pt x="2368296" y="12953"/>
                </a:moveTo>
                <a:lnTo>
                  <a:pt x="2362200" y="6095"/>
                </a:lnTo>
                <a:lnTo>
                  <a:pt x="2362200" y="12953"/>
                </a:lnTo>
                <a:lnTo>
                  <a:pt x="2368296" y="12953"/>
                </a:lnTo>
                <a:close/>
              </a:path>
              <a:path w="2375535" h="775335">
                <a:moveTo>
                  <a:pt x="2368296" y="762000"/>
                </a:moveTo>
                <a:lnTo>
                  <a:pt x="2368296" y="12953"/>
                </a:lnTo>
                <a:lnTo>
                  <a:pt x="2362200" y="12953"/>
                </a:lnTo>
                <a:lnTo>
                  <a:pt x="2362200" y="762000"/>
                </a:lnTo>
                <a:lnTo>
                  <a:pt x="2368296" y="762000"/>
                </a:lnTo>
                <a:close/>
              </a:path>
              <a:path w="2375535" h="775335">
                <a:moveTo>
                  <a:pt x="2368296" y="774953"/>
                </a:moveTo>
                <a:lnTo>
                  <a:pt x="2368296" y="762000"/>
                </a:lnTo>
                <a:lnTo>
                  <a:pt x="2362200" y="768095"/>
                </a:lnTo>
                <a:lnTo>
                  <a:pt x="2362200" y="774953"/>
                </a:lnTo>
                <a:lnTo>
                  <a:pt x="2368296" y="774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0347" y="1053338"/>
            <a:ext cx="8422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/>
              <a:t>Another </a:t>
            </a:r>
            <a:r>
              <a:rPr sz="2400" spc="45" dirty="0"/>
              <a:t>Flip-flop: Toggle </a:t>
            </a:r>
            <a:r>
              <a:rPr sz="2400" spc="65" dirty="0"/>
              <a:t>Flip-Flop </a:t>
            </a:r>
            <a:r>
              <a:rPr sz="2400" spc="50" dirty="0"/>
              <a:t>(rising </a:t>
            </a:r>
            <a:r>
              <a:rPr sz="2400" spc="85" dirty="0"/>
              <a:t>edge</a:t>
            </a:r>
            <a:r>
              <a:rPr sz="2400" spc="300" dirty="0"/>
              <a:t> </a:t>
            </a:r>
            <a:r>
              <a:rPr sz="2400" spc="45" dirty="0"/>
              <a:t>triggered)</a:t>
            </a:r>
            <a:endParaRPr sz="2400" dirty="0"/>
          </a:p>
        </p:txBody>
      </p:sp>
      <p:sp>
        <p:nvSpPr>
          <p:cNvPr id="7" name="object 7"/>
          <p:cNvSpPr/>
          <p:nvPr/>
        </p:nvSpPr>
        <p:spPr>
          <a:xfrm>
            <a:off x="2061095" y="5369052"/>
            <a:ext cx="1162050" cy="1543050"/>
          </a:xfrm>
          <a:custGeom>
            <a:avLst/>
            <a:gdLst/>
            <a:ahLst/>
            <a:cxnLst/>
            <a:rect l="l" t="t" r="r" b="b"/>
            <a:pathLst>
              <a:path w="1162050" h="1543050">
                <a:moveTo>
                  <a:pt x="1162050" y="1543050"/>
                </a:moveTo>
                <a:lnTo>
                  <a:pt x="1162050" y="0"/>
                </a:lnTo>
                <a:lnTo>
                  <a:pt x="0" y="0"/>
                </a:lnTo>
                <a:lnTo>
                  <a:pt x="0" y="1543050"/>
                </a:lnTo>
                <a:lnTo>
                  <a:pt x="9143" y="1543050"/>
                </a:lnTo>
                <a:lnTo>
                  <a:pt x="9143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1143000" y="19050"/>
                </a:lnTo>
                <a:lnTo>
                  <a:pt x="1143000" y="9144"/>
                </a:lnTo>
                <a:lnTo>
                  <a:pt x="1152144" y="19050"/>
                </a:lnTo>
                <a:lnTo>
                  <a:pt x="1152144" y="1543050"/>
                </a:lnTo>
                <a:lnTo>
                  <a:pt x="1162050" y="1543050"/>
                </a:lnTo>
                <a:close/>
              </a:path>
              <a:path w="1162050" h="1543050">
                <a:moveTo>
                  <a:pt x="19050" y="19050"/>
                </a:moveTo>
                <a:lnTo>
                  <a:pt x="19050" y="9144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1162050" h="1543050">
                <a:moveTo>
                  <a:pt x="19050" y="1524000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3" y="1524000"/>
                </a:lnTo>
                <a:lnTo>
                  <a:pt x="19050" y="1524000"/>
                </a:lnTo>
                <a:close/>
              </a:path>
              <a:path w="1162050" h="1543050">
                <a:moveTo>
                  <a:pt x="1152144" y="1524000"/>
                </a:moveTo>
                <a:lnTo>
                  <a:pt x="9143" y="1524000"/>
                </a:lnTo>
                <a:lnTo>
                  <a:pt x="19050" y="1533144"/>
                </a:lnTo>
                <a:lnTo>
                  <a:pt x="19050" y="1543050"/>
                </a:lnTo>
                <a:lnTo>
                  <a:pt x="1143000" y="1543050"/>
                </a:lnTo>
                <a:lnTo>
                  <a:pt x="1143000" y="1533144"/>
                </a:lnTo>
                <a:lnTo>
                  <a:pt x="1152144" y="1524000"/>
                </a:lnTo>
                <a:close/>
              </a:path>
              <a:path w="1162050" h="1543050">
                <a:moveTo>
                  <a:pt x="19050" y="1543050"/>
                </a:moveTo>
                <a:lnTo>
                  <a:pt x="19050" y="1533144"/>
                </a:lnTo>
                <a:lnTo>
                  <a:pt x="9143" y="1524000"/>
                </a:lnTo>
                <a:lnTo>
                  <a:pt x="9143" y="1543050"/>
                </a:lnTo>
                <a:lnTo>
                  <a:pt x="19050" y="1543050"/>
                </a:lnTo>
                <a:close/>
              </a:path>
              <a:path w="1162050" h="1543050">
                <a:moveTo>
                  <a:pt x="1152144" y="19050"/>
                </a:moveTo>
                <a:lnTo>
                  <a:pt x="1143000" y="9144"/>
                </a:lnTo>
                <a:lnTo>
                  <a:pt x="1143000" y="19050"/>
                </a:lnTo>
                <a:lnTo>
                  <a:pt x="1152144" y="19050"/>
                </a:lnTo>
                <a:close/>
              </a:path>
              <a:path w="1162050" h="1543050">
                <a:moveTo>
                  <a:pt x="1152144" y="1524000"/>
                </a:moveTo>
                <a:lnTo>
                  <a:pt x="1152144" y="19050"/>
                </a:lnTo>
                <a:lnTo>
                  <a:pt x="1143000" y="19050"/>
                </a:lnTo>
                <a:lnTo>
                  <a:pt x="1143000" y="1524000"/>
                </a:lnTo>
                <a:lnTo>
                  <a:pt x="1152144" y="1524000"/>
                </a:lnTo>
                <a:close/>
              </a:path>
              <a:path w="1162050" h="1543050">
                <a:moveTo>
                  <a:pt x="1152144" y="1543050"/>
                </a:moveTo>
                <a:lnTo>
                  <a:pt x="1152144" y="1524000"/>
                </a:lnTo>
                <a:lnTo>
                  <a:pt x="1143000" y="1533144"/>
                </a:lnTo>
                <a:lnTo>
                  <a:pt x="1143000" y="1543050"/>
                </a:lnTo>
                <a:lnTo>
                  <a:pt x="1152144" y="1543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613039" y="5759577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613039" y="6445377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213239" y="568337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301367" y="6238747"/>
            <a:ext cx="897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2400" b="1" dirty="0">
                <a:latin typeface="Times New Roman"/>
                <a:cs typeface="Times New Roman"/>
              </a:rPr>
              <a:t>C	</a:t>
            </a:r>
            <a:r>
              <a:rPr sz="2400" b="1" spc="-5" dirty="0">
                <a:latin typeface="Times New Roman"/>
                <a:cs typeface="Times New Roman"/>
              </a:rPr>
              <a:t>Q’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13239" y="644537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060333" y="6206490"/>
            <a:ext cx="249174" cy="477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3977766" y="5598667"/>
            <a:ext cx="4661535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latin typeface="Times New Roman"/>
                <a:cs typeface="Times New Roman"/>
              </a:rPr>
              <a:t>C is the clock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input.</a:t>
            </a: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1047115" algn="l"/>
              </a:tabLst>
            </a:pP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	only </a:t>
            </a:r>
            <a:r>
              <a:rPr sz="2400" spc="-5" dirty="0">
                <a:latin typeface="Times New Roman"/>
                <a:cs typeface="Times New Roman"/>
              </a:rPr>
              <a:t>sampled </a:t>
            </a:r>
            <a:r>
              <a:rPr sz="2400" dirty="0">
                <a:latin typeface="Times New Roman"/>
                <a:cs typeface="Times New Roman"/>
              </a:rPr>
              <a:t>at a clock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edge.</a:t>
            </a:r>
          </a:p>
        </p:txBody>
      </p:sp>
      <p:sp>
        <p:nvSpPr>
          <p:cNvPr id="15" name="object 15"/>
          <p:cNvSpPr/>
          <p:nvPr/>
        </p:nvSpPr>
        <p:spPr>
          <a:xfrm>
            <a:off x="5266067" y="2982467"/>
            <a:ext cx="3210560" cy="476250"/>
          </a:xfrm>
          <a:custGeom>
            <a:avLst/>
            <a:gdLst/>
            <a:ahLst/>
            <a:cxnLst/>
            <a:rect l="l" t="t" r="r" b="b"/>
            <a:pathLst>
              <a:path w="3210559" h="476250">
                <a:moveTo>
                  <a:pt x="3210306" y="476250"/>
                </a:moveTo>
                <a:lnTo>
                  <a:pt x="3210306" y="0"/>
                </a:lnTo>
                <a:lnTo>
                  <a:pt x="0" y="0"/>
                </a:lnTo>
                <a:lnTo>
                  <a:pt x="0" y="476250"/>
                </a:lnTo>
                <a:lnTo>
                  <a:pt x="4572" y="476250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3200399" y="9906"/>
                </a:lnTo>
                <a:lnTo>
                  <a:pt x="3200399" y="4572"/>
                </a:lnTo>
                <a:lnTo>
                  <a:pt x="3204959" y="9906"/>
                </a:lnTo>
                <a:lnTo>
                  <a:pt x="3204959" y="476250"/>
                </a:lnTo>
                <a:lnTo>
                  <a:pt x="3210306" y="476250"/>
                </a:lnTo>
                <a:close/>
              </a:path>
              <a:path w="3210559" h="47625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3210559" h="476250">
                <a:moveTo>
                  <a:pt x="9905" y="467106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467106"/>
                </a:lnTo>
                <a:lnTo>
                  <a:pt x="9905" y="467106"/>
                </a:lnTo>
                <a:close/>
              </a:path>
              <a:path w="3210559" h="476250">
                <a:moveTo>
                  <a:pt x="3204959" y="467106"/>
                </a:moveTo>
                <a:lnTo>
                  <a:pt x="4572" y="467106"/>
                </a:lnTo>
                <a:lnTo>
                  <a:pt x="9905" y="471678"/>
                </a:lnTo>
                <a:lnTo>
                  <a:pt x="9906" y="476250"/>
                </a:lnTo>
                <a:lnTo>
                  <a:pt x="3200399" y="476250"/>
                </a:lnTo>
                <a:lnTo>
                  <a:pt x="3200399" y="471678"/>
                </a:lnTo>
                <a:lnTo>
                  <a:pt x="3204959" y="467106"/>
                </a:lnTo>
                <a:close/>
              </a:path>
              <a:path w="3210559" h="476250">
                <a:moveTo>
                  <a:pt x="9906" y="476250"/>
                </a:moveTo>
                <a:lnTo>
                  <a:pt x="9905" y="471678"/>
                </a:lnTo>
                <a:lnTo>
                  <a:pt x="4572" y="467106"/>
                </a:lnTo>
                <a:lnTo>
                  <a:pt x="4572" y="476250"/>
                </a:lnTo>
                <a:lnTo>
                  <a:pt x="9906" y="476250"/>
                </a:lnTo>
                <a:close/>
              </a:path>
              <a:path w="3210559" h="476250">
                <a:moveTo>
                  <a:pt x="3204959" y="9906"/>
                </a:moveTo>
                <a:lnTo>
                  <a:pt x="3200399" y="4572"/>
                </a:lnTo>
                <a:lnTo>
                  <a:pt x="3200399" y="9906"/>
                </a:lnTo>
                <a:lnTo>
                  <a:pt x="3204959" y="9906"/>
                </a:lnTo>
                <a:close/>
              </a:path>
              <a:path w="3210559" h="476250">
                <a:moveTo>
                  <a:pt x="3204959" y="467106"/>
                </a:moveTo>
                <a:lnTo>
                  <a:pt x="3204959" y="9906"/>
                </a:lnTo>
                <a:lnTo>
                  <a:pt x="3200399" y="9906"/>
                </a:lnTo>
                <a:lnTo>
                  <a:pt x="3200399" y="467106"/>
                </a:lnTo>
                <a:lnTo>
                  <a:pt x="3204959" y="467106"/>
                </a:lnTo>
                <a:close/>
              </a:path>
              <a:path w="3210559" h="476250">
                <a:moveTo>
                  <a:pt x="3204959" y="476250"/>
                </a:moveTo>
                <a:lnTo>
                  <a:pt x="3204959" y="467106"/>
                </a:lnTo>
                <a:lnTo>
                  <a:pt x="3200399" y="471678"/>
                </a:lnTo>
                <a:lnTo>
                  <a:pt x="3200399" y="476250"/>
                </a:lnTo>
                <a:lnTo>
                  <a:pt x="3204959" y="476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5349366" y="3009391"/>
            <a:ext cx="2090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T=0 Retain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89867" y="4277867"/>
            <a:ext cx="3896360" cy="476250"/>
          </a:xfrm>
          <a:custGeom>
            <a:avLst/>
            <a:gdLst/>
            <a:ahLst/>
            <a:cxnLst/>
            <a:rect l="l" t="t" r="r" b="b"/>
            <a:pathLst>
              <a:path w="3896359" h="476250">
                <a:moveTo>
                  <a:pt x="3896106" y="476250"/>
                </a:moveTo>
                <a:lnTo>
                  <a:pt x="3896106" y="0"/>
                </a:lnTo>
                <a:lnTo>
                  <a:pt x="0" y="0"/>
                </a:lnTo>
                <a:lnTo>
                  <a:pt x="0" y="476250"/>
                </a:lnTo>
                <a:lnTo>
                  <a:pt x="4572" y="476250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3886199" y="9906"/>
                </a:lnTo>
                <a:lnTo>
                  <a:pt x="3886199" y="4572"/>
                </a:lnTo>
                <a:lnTo>
                  <a:pt x="3890759" y="9906"/>
                </a:lnTo>
                <a:lnTo>
                  <a:pt x="3890759" y="476250"/>
                </a:lnTo>
                <a:lnTo>
                  <a:pt x="3896106" y="476250"/>
                </a:lnTo>
                <a:close/>
              </a:path>
              <a:path w="3896359" h="47625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3896359" h="476250">
                <a:moveTo>
                  <a:pt x="9905" y="467106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467106"/>
                </a:lnTo>
                <a:lnTo>
                  <a:pt x="9905" y="467106"/>
                </a:lnTo>
                <a:close/>
              </a:path>
              <a:path w="3896359" h="476250">
                <a:moveTo>
                  <a:pt x="3890759" y="467106"/>
                </a:moveTo>
                <a:lnTo>
                  <a:pt x="4572" y="467106"/>
                </a:lnTo>
                <a:lnTo>
                  <a:pt x="9905" y="471678"/>
                </a:lnTo>
                <a:lnTo>
                  <a:pt x="9905" y="476250"/>
                </a:lnTo>
                <a:lnTo>
                  <a:pt x="3886199" y="476250"/>
                </a:lnTo>
                <a:lnTo>
                  <a:pt x="3886199" y="471678"/>
                </a:lnTo>
                <a:lnTo>
                  <a:pt x="3890759" y="467106"/>
                </a:lnTo>
                <a:close/>
              </a:path>
              <a:path w="3896359" h="476250">
                <a:moveTo>
                  <a:pt x="9905" y="476250"/>
                </a:moveTo>
                <a:lnTo>
                  <a:pt x="9905" y="471678"/>
                </a:lnTo>
                <a:lnTo>
                  <a:pt x="4572" y="467106"/>
                </a:lnTo>
                <a:lnTo>
                  <a:pt x="4572" y="476250"/>
                </a:lnTo>
                <a:lnTo>
                  <a:pt x="9905" y="476250"/>
                </a:lnTo>
                <a:close/>
              </a:path>
              <a:path w="3896359" h="476250">
                <a:moveTo>
                  <a:pt x="3890759" y="9906"/>
                </a:moveTo>
                <a:lnTo>
                  <a:pt x="3886199" y="4572"/>
                </a:lnTo>
                <a:lnTo>
                  <a:pt x="3886199" y="9906"/>
                </a:lnTo>
                <a:lnTo>
                  <a:pt x="3890759" y="9906"/>
                </a:lnTo>
                <a:close/>
              </a:path>
              <a:path w="3896359" h="476250">
                <a:moveTo>
                  <a:pt x="3890759" y="467106"/>
                </a:moveTo>
                <a:lnTo>
                  <a:pt x="3890759" y="9906"/>
                </a:lnTo>
                <a:lnTo>
                  <a:pt x="3886199" y="9906"/>
                </a:lnTo>
                <a:lnTo>
                  <a:pt x="3886199" y="467106"/>
                </a:lnTo>
                <a:lnTo>
                  <a:pt x="3890759" y="467106"/>
                </a:lnTo>
                <a:close/>
              </a:path>
              <a:path w="3896359" h="476250">
                <a:moveTo>
                  <a:pt x="3890759" y="476250"/>
                </a:moveTo>
                <a:lnTo>
                  <a:pt x="3890759" y="467106"/>
                </a:lnTo>
                <a:lnTo>
                  <a:pt x="3886199" y="471678"/>
                </a:lnTo>
                <a:lnTo>
                  <a:pt x="3886199" y="476250"/>
                </a:lnTo>
                <a:lnTo>
                  <a:pt x="3890759" y="476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5273166" y="4304792"/>
            <a:ext cx="3115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T=1 </a:t>
            </a:r>
            <a:r>
              <a:rPr sz="2400" spc="-5" dirty="0">
                <a:latin typeface="Times New Roman"/>
                <a:cs typeface="Times New Roman"/>
              </a:rPr>
              <a:t>Synchronous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Toggle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91767" y="2856991"/>
            <a:ext cx="19964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0095" algn="l"/>
                <a:tab pos="1110615" algn="l"/>
                <a:tab pos="1644650" algn="l"/>
              </a:tabLst>
            </a:pPr>
            <a:r>
              <a:rPr sz="2400" b="1" dirty="0">
                <a:latin typeface="Times New Roman"/>
                <a:cs typeface="Times New Roman"/>
              </a:rPr>
              <a:t>C	T	Ps	</a:t>
            </a:r>
            <a:r>
              <a:rPr sz="2400" b="1" spc="-5" dirty="0">
                <a:latin typeface="Times New Roman"/>
                <a:cs typeface="Times New Roman"/>
              </a:rPr>
              <a:t>Ns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91767" y="3222752"/>
            <a:ext cx="2197735" cy="1490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0" indent="-838200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850265" algn="l"/>
                <a:tab pos="850900" algn="l"/>
                <a:tab pos="1299210" algn="l"/>
                <a:tab pos="1917064" algn="l"/>
              </a:tabLst>
            </a:pPr>
            <a:r>
              <a:rPr sz="2400" b="1" dirty="0">
                <a:latin typeface="Times New Roman"/>
                <a:cs typeface="Times New Roman"/>
              </a:rPr>
              <a:t>X	Q	Q</a:t>
            </a:r>
            <a:endParaRPr sz="2400" dirty="0">
              <a:latin typeface="Times New Roman"/>
              <a:cs typeface="Times New Roman"/>
            </a:endParaRPr>
          </a:p>
          <a:p>
            <a:pPr marL="850900" indent="-838200">
              <a:lnSpc>
                <a:spcPct val="100000"/>
              </a:lnSpc>
              <a:buAutoNum type="arabicPlain"/>
              <a:tabLst>
                <a:tab pos="850265" algn="l"/>
                <a:tab pos="850900" algn="l"/>
                <a:tab pos="1299210" algn="l"/>
                <a:tab pos="1917064" algn="l"/>
              </a:tabLst>
            </a:pPr>
            <a:r>
              <a:rPr sz="2400" b="1" dirty="0">
                <a:latin typeface="Times New Roman"/>
                <a:cs typeface="Times New Roman"/>
              </a:rPr>
              <a:t>X	Q	Q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847090" algn="l"/>
                <a:tab pos="1304290" algn="l"/>
                <a:tab pos="1922145" algn="l"/>
              </a:tabLst>
            </a:pPr>
            <a:r>
              <a:rPr sz="2400" b="1" dirty="0">
                <a:latin typeface="Times New Roman"/>
                <a:cs typeface="Times New Roman"/>
              </a:rPr>
              <a:t>0</a:t>
            </a:r>
            <a:r>
              <a:rPr sz="2400" b="1" dirty="0">
                <a:latin typeface="Symbol"/>
                <a:cs typeface="Symbol"/>
              </a:rPr>
              <a:t></a:t>
            </a:r>
            <a:r>
              <a:rPr sz="2400" b="1" dirty="0">
                <a:latin typeface="Times New Roman"/>
                <a:cs typeface="Times New Roman"/>
              </a:rPr>
              <a:t>1	0	Q	Q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47090" algn="l"/>
                <a:tab pos="1228090" algn="l"/>
                <a:tab pos="1845945" algn="l"/>
              </a:tabLst>
            </a:pPr>
            <a:r>
              <a:rPr sz="2400" b="1" dirty="0">
                <a:latin typeface="Times New Roman"/>
                <a:cs typeface="Times New Roman"/>
              </a:rPr>
              <a:t>0</a:t>
            </a:r>
            <a:r>
              <a:rPr sz="2400" b="1" dirty="0">
                <a:latin typeface="Symbol"/>
                <a:cs typeface="Symbol"/>
              </a:rPr>
              <a:t></a:t>
            </a:r>
            <a:r>
              <a:rPr sz="2400" b="1" dirty="0">
                <a:latin typeface="Times New Roman"/>
                <a:cs typeface="Times New Roman"/>
              </a:rPr>
              <a:t>1	1	Q	Q’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89820" y="2758439"/>
            <a:ext cx="0" cy="1981200"/>
          </a:xfrm>
          <a:custGeom>
            <a:avLst/>
            <a:gdLst/>
            <a:ahLst/>
            <a:cxnLst/>
            <a:rect l="l" t="t" r="r" b="b"/>
            <a:pathLst>
              <a:path h="1981200">
                <a:moveTo>
                  <a:pt x="0" y="0"/>
                </a:moveTo>
                <a:lnTo>
                  <a:pt x="0" y="1981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99323" y="2890266"/>
            <a:ext cx="2390775" cy="1864360"/>
          </a:xfrm>
          <a:custGeom>
            <a:avLst/>
            <a:gdLst/>
            <a:ahLst/>
            <a:cxnLst/>
            <a:rect l="l" t="t" r="r" b="b"/>
            <a:pathLst>
              <a:path w="2390775" h="1864360">
                <a:moveTo>
                  <a:pt x="2390394" y="1863852"/>
                </a:moveTo>
                <a:lnTo>
                  <a:pt x="2390394" y="0"/>
                </a:lnTo>
                <a:lnTo>
                  <a:pt x="0" y="0"/>
                </a:lnTo>
                <a:lnTo>
                  <a:pt x="0" y="1863852"/>
                </a:lnTo>
                <a:lnTo>
                  <a:pt x="13716" y="1863852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2362199" y="28194"/>
                </a:lnTo>
                <a:lnTo>
                  <a:pt x="2362199" y="13716"/>
                </a:lnTo>
                <a:lnTo>
                  <a:pt x="2375916" y="28194"/>
                </a:lnTo>
                <a:lnTo>
                  <a:pt x="2375916" y="1863852"/>
                </a:lnTo>
                <a:lnTo>
                  <a:pt x="2390394" y="1863852"/>
                </a:lnTo>
                <a:close/>
              </a:path>
              <a:path w="2390775" h="1864360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2390775" h="1864360">
                <a:moveTo>
                  <a:pt x="28193" y="1835658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6" y="1835658"/>
                </a:lnTo>
                <a:lnTo>
                  <a:pt x="28193" y="1835658"/>
                </a:lnTo>
                <a:close/>
              </a:path>
              <a:path w="2390775" h="1864360">
                <a:moveTo>
                  <a:pt x="2375916" y="1835658"/>
                </a:moveTo>
                <a:lnTo>
                  <a:pt x="13716" y="1835658"/>
                </a:lnTo>
                <a:lnTo>
                  <a:pt x="28193" y="1849374"/>
                </a:lnTo>
                <a:lnTo>
                  <a:pt x="28193" y="1863852"/>
                </a:lnTo>
                <a:lnTo>
                  <a:pt x="2362199" y="1863852"/>
                </a:lnTo>
                <a:lnTo>
                  <a:pt x="2362199" y="1849374"/>
                </a:lnTo>
                <a:lnTo>
                  <a:pt x="2375916" y="1835658"/>
                </a:lnTo>
                <a:close/>
              </a:path>
              <a:path w="2390775" h="1864360">
                <a:moveTo>
                  <a:pt x="28193" y="1863852"/>
                </a:moveTo>
                <a:lnTo>
                  <a:pt x="28193" y="1849374"/>
                </a:lnTo>
                <a:lnTo>
                  <a:pt x="13716" y="1835658"/>
                </a:lnTo>
                <a:lnTo>
                  <a:pt x="13716" y="1863852"/>
                </a:lnTo>
                <a:lnTo>
                  <a:pt x="28193" y="1863852"/>
                </a:lnTo>
                <a:close/>
              </a:path>
              <a:path w="2390775" h="1864360">
                <a:moveTo>
                  <a:pt x="2375916" y="28194"/>
                </a:moveTo>
                <a:lnTo>
                  <a:pt x="2362199" y="13716"/>
                </a:lnTo>
                <a:lnTo>
                  <a:pt x="2362199" y="28194"/>
                </a:lnTo>
                <a:lnTo>
                  <a:pt x="2375916" y="28194"/>
                </a:lnTo>
                <a:close/>
              </a:path>
              <a:path w="2390775" h="1864360">
                <a:moveTo>
                  <a:pt x="2375916" y="1835658"/>
                </a:moveTo>
                <a:lnTo>
                  <a:pt x="2375916" y="28194"/>
                </a:lnTo>
                <a:lnTo>
                  <a:pt x="2362199" y="28194"/>
                </a:lnTo>
                <a:lnTo>
                  <a:pt x="2362199" y="1835658"/>
                </a:lnTo>
                <a:lnTo>
                  <a:pt x="2375916" y="1835658"/>
                </a:lnTo>
                <a:close/>
              </a:path>
              <a:path w="2390775" h="1864360">
                <a:moveTo>
                  <a:pt x="2375916" y="1863852"/>
                </a:moveTo>
                <a:lnTo>
                  <a:pt x="2375916" y="1835658"/>
                </a:lnTo>
                <a:lnTo>
                  <a:pt x="2362199" y="1849374"/>
                </a:lnTo>
                <a:lnTo>
                  <a:pt x="2362199" y="1863852"/>
                </a:lnTo>
                <a:lnTo>
                  <a:pt x="2375916" y="18638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613039" y="321602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1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899039" y="3211829"/>
            <a:ext cx="1298575" cy="918210"/>
          </a:xfrm>
          <a:custGeom>
            <a:avLst/>
            <a:gdLst/>
            <a:ahLst/>
            <a:cxnLst/>
            <a:rect l="l" t="t" r="r" b="b"/>
            <a:pathLst>
              <a:path w="1298575" h="918210">
                <a:moveTo>
                  <a:pt x="59608" y="870710"/>
                </a:moveTo>
                <a:lnTo>
                  <a:pt x="40385" y="843534"/>
                </a:lnTo>
                <a:lnTo>
                  <a:pt x="0" y="918210"/>
                </a:lnTo>
                <a:lnTo>
                  <a:pt x="49529" y="911070"/>
                </a:lnTo>
                <a:lnTo>
                  <a:pt x="49529" y="877824"/>
                </a:lnTo>
                <a:lnTo>
                  <a:pt x="59608" y="870710"/>
                </a:lnTo>
                <a:close/>
              </a:path>
              <a:path w="1298575" h="918210">
                <a:moveTo>
                  <a:pt x="64979" y="878303"/>
                </a:moveTo>
                <a:lnTo>
                  <a:pt x="59608" y="870710"/>
                </a:lnTo>
                <a:lnTo>
                  <a:pt x="49529" y="877824"/>
                </a:lnTo>
                <a:lnTo>
                  <a:pt x="54863" y="885444"/>
                </a:lnTo>
                <a:lnTo>
                  <a:pt x="64979" y="878303"/>
                </a:lnTo>
                <a:close/>
              </a:path>
              <a:path w="1298575" h="918210">
                <a:moveTo>
                  <a:pt x="84581" y="906018"/>
                </a:moveTo>
                <a:lnTo>
                  <a:pt x="64979" y="878303"/>
                </a:lnTo>
                <a:lnTo>
                  <a:pt x="54863" y="885444"/>
                </a:lnTo>
                <a:lnTo>
                  <a:pt x="49529" y="877824"/>
                </a:lnTo>
                <a:lnTo>
                  <a:pt x="49529" y="911070"/>
                </a:lnTo>
                <a:lnTo>
                  <a:pt x="84581" y="906018"/>
                </a:lnTo>
                <a:close/>
              </a:path>
              <a:path w="1298575" h="918210">
                <a:moveTo>
                  <a:pt x="1298448" y="7619"/>
                </a:moveTo>
                <a:lnTo>
                  <a:pt x="1293114" y="0"/>
                </a:lnTo>
                <a:lnTo>
                  <a:pt x="59608" y="870710"/>
                </a:lnTo>
                <a:lnTo>
                  <a:pt x="64979" y="878303"/>
                </a:lnTo>
                <a:lnTo>
                  <a:pt x="1298448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822839" y="4506467"/>
            <a:ext cx="1372870" cy="115570"/>
          </a:xfrm>
          <a:custGeom>
            <a:avLst/>
            <a:gdLst/>
            <a:ahLst/>
            <a:cxnLst/>
            <a:rect l="l" t="t" r="r" b="b"/>
            <a:pathLst>
              <a:path w="1372870" h="115570">
                <a:moveTo>
                  <a:pt x="76353" y="72419"/>
                </a:moveTo>
                <a:lnTo>
                  <a:pt x="74675" y="38862"/>
                </a:lnTo>
                <a:lnTo>
                  <a:pt x="0" y="80772"/>
                </a:lnTo>
                <a:lnTo>
                  <a:pt x="63246" y="108403"/>
                </a:lnTo>
                <a:lnTo>
                  <a:pt x="63246" y="73152"/>
                </a:lnTo>
                <a:lnTo>
                  <a:pt x="76353" y="72419"/>
                </a:lnTo>
                <a:close/>
              </a:path>
              <a:path w="1372870" h="115570">
                <a:moveTo>
                  <a:pt x="76812" y="81587"/>
                </a:moveTo>
                <a:lnTo>
                  <a:pt x="76353" y="72419"/>
                </a:lnTo>
                <a:lnTo>
                  <a:pt x="63246" y="73152"/>
                </a:lnTo>
                <a:lnTo>
                  <a:pt x="64008" y="82296"/>
                </a:lnTo>
                <a:lnTo>
                  <a:pt x="76812" y="81587"/>
                </a:lnTo>
                <a:close/>
              </a:path>
              <a:path w="1372870" h="115570">
                <a:moveTo>
                  <a:pt x="78486" y="115062"/>
                </a:moveTo>
                <a:lnTo>
                  <a:pt x="76812" y="81587"/>
                </a:lnTo>
                <a:lnTo>
                  <a:pt x="64008" y="82296"/>
                </a:lnTo>
                <a:lnTo>
                  <a:pt x="63246" y="73152"/>
                </a:lnTo>
                <a:lnTo>
                  <a:pt x="63246" y="108403"/>
                </a:lnTo>
                <a:lnTo>
                  <a:pt x="78486" y="115062"/>
                </a:lnTo>
                <a:close/>
              </a:path>
              <a:path w="1372870" h="115570">
                <a:moveTo>
                  <a:pt x="1372362" y="9906"/>
                </a:moveTo>
                <a:lnTo>
                  <a:pt x="1371600" y="0"/>
                </a:lnTo>
                <a:lnTo>
                  <a:pt x="76353" y="72419"/>
                </a:lnTo>
                <a:lnTo>
                  <a:pt x="76812" y="81587"/>
                </a:lnTo>
                <a:lnTo>
                  <a:pt x="1372362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2148967" y="4865623"/>
            <a:ext cx="1024890" cy="100266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1065"/>
              </a:spcBef>
            </a:pPr>
            <a:r>
              <a:rPr sz="2400" spc="-5" dirty="0">
                <a:latin typeface="Times New Roman"/>
                <a:cs typeface="Times New Roman"/>
              </a:rPr>
              <a:t>TFF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  <a:tabLst>
                <a:tab pos="774065" algn="l"/>
              </a:tabLst>
            </a:pPr>
            <a:r>
              <a:rPr sz="2400" b="1" dirty="0">
                <a:latin typeface="Times New Roman"/>
                <a:cs typeface="Times New Roman"/>
              </a:rPr>
              <a:t>T	Q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39379" y="1567688"/>
            <a:ext cx="8235315" cy="1080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Arial"/>
                <a:cs typeface="Arial"/>
              </a:rPr>
              <a:t>Toggle </a:t>
            </a:r>
            <a:r>
              <a:rPr sz="1800" b="1" spc="-5" dirty="0">
                <a:latin typeface="Arial"/>
                <a:cs typeface="Arial"/>
              </a:rPr>
              <a:t>Flip-flop </a:t>
            </a:r>
            <a:r>
              <a:rPr sz="1800" b="1" spc="-15" dirty="0">
                <a:latin typeface="Arial"/>
                <a:cs typeface="Arial"/>
              </a:rPr>
              <a:t>(T-flip-flop) </a:t>
            </a:r>
            <a:r>
              <a:rPr sz="1800" b="1" spc="-5" dirty="0">
                <a:latin typeface="Arial"/>
                <a:cs typeface="Arial"/>
              </a:rPr>
              <a:t>is </a:t>
            </a:r>
            <a:r>
              <a:rPr sz="1800" b="1" dirty="0">
                <a:latin typeface="Arial"/>
                <a:cs typeface="Arial"/>
              </a:rPr>
              <a:t>a </a:t>
            </a:r>
            <a:r>
              <a:rPr sz="1800" b="1" spc="-5" dirty="0">
                <a:latin typeface="Arial"/>
                <a:cs typeface="Arial"/>
              </a:rPr>
              <a:t>complementing</a:t>
            </a:r>
            <a:r>
              <a:rPr sz="1800" b="1" spc="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flip-flop.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88265" marR="5080">
              <a:lnSpc>
                <a:spcPts val="1939"/>
              </a:lnSpc>
            </a:pPr>
            <a:r>
              <a:rPr sz="1800" b="1" dirty="0">
                <a:latin typeface="Arial"/>
                <a:cs typeface="Arial"/>
              </a:rPr>
              <a:t>It has 1 data input (T). When T=0, a </a:t>
            </a:r>
            <a:r>
              <a:rPr sz="1800" b="1" spc="-5" dirty="0">
                <a:latin typeface="Arial"/>
                <a:cs typeface="Arial"/>
              </a:rPr>
              <a:t>clock edge </a:t>
            </a:r>
            <a:r>
              <a:rPr sz="1800" b="1" dirty="0">
                <a:latin typeface="Arial"/>
                <a:cs typeface="Arial"/>
              </a:rPr>
              <a:t>does not </a:t>
            </a:r>
            <a:r>
              <a:rPr sz="1800" b="1" spc="-5" dirty="0">
                <a:latin typeface="Arial"/>
                <a:cs typeface="Arial"/>
              </a:rPr>
              <a:t>change the </a:t>
            </a:r>
            <a:r>
              <a:rPr sz="1800" b="1" dirty="0">
                <a:latin typeface="Arial"/>
                <a:cs typeface="Arial"/>
              </a:rPr>
              <a:t>output.  When T=1, a </a:t>
            </a:r>
            <a:r>
              <a:rPr sz="1800" b="1" spc="-5" dirty="0">
                <a:latin typeface="Arial"/>
                <a:cs typeface="Arial"/>
              </a:rPr>
              <a:t>clock edge </a:t>
            </a:r>
            <a:r>
              <a:rPr sz="1800" b="1" dirty="0">
                <a:latin typeface="Arial"/>
                <a:cs typeface="Arial"/>
              </a:rPr>
              <a:t>will </a:t>
            </a:r>
            <a:r>
              <a:rPr sz="1800" b="1" spc="-5" dirty="0">
                <a:latin typeface="Arial"/>
                <a:cs typeface="Arial"/>
              </a:rPr>
              <a:t>toggle the output.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7721" y="375158"/>
            <a:ext cx="990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32854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50" dirty="0"/>
              <a:t>Sequential</a:t>
            </a:r>
            <a:r>
              <a:rPr sz="3200" spc="220" dirty="0"/>
              <a:t> </a:t>
            </a:r>
            <a:r>
              <a:rPr sz="3200" spc="75" dirty="0"/>
              <a:t>Logic</a:t>
            </a:r>
            <a:endParaRPr sz="3200" dirty="0"/>
          </a:p>
        </p:txBody>
      </p:sp>
      <p:sp>
        <p:nvSpPr>
          <p:cNvPr id="5" name="object 5"/>
          <p:cNvSpPr txBox="1"/>
          <p:nvPr/>
        </p:nvSpPr>
        <p:spPr>
          <a:xfrm>
            <a:off x="1082173" y="1555023"/>
            <a:ext cx="8608695" cy="502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1172210" indent="-273050">
              <a:lnSpc>
                <a:spcPct val="110000"/>
              </a:lnSpc>
              <a:spcBef>
                <a:spcPts val="100"/>
              </a:spcBef>
            </a:pPr>
            <a:r>
              <a:rPr sz="2100" spc="-60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2100" spc="18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800" spc="-170" dirty="0">
                <a:solidFill>
                  <a:srgbClr val="FF0000"/>
                </a:solidFill>
                <a:latin typeface="Trebuchet MS"/>
                <a:cs typeface="Trebuchet MS"/>
              </a:rPr>
              <a:t>Sequential </a:t>
            </a:r>
            <a:r>
              <a:rPr sz="2800" spc="-114" dirty="0">
                <a:solidFill>
                  <a:srgbClr val="FF0000"/>
                </a:solidFill>
                <a:latin typeface="Trebuchet MS"/>
                <a:cs typeface="Trebuchet MS"/>
              </a:rPr>
              <a:t>Logic </a:t>
            </a:r>
            <a:r>
              <a:rPr sz="2800" spc="-125" dirty="0">
                <a:latin typeface="Trebuchet MS"/>
                <a:cs typeface="Trebuchet MS"/>
              </a:rPr>
              <a:t>is </a:t>
            </a:r>
            <a:r>
              <a:rPr sz="2800" spc="-165" dirty="0">
                <a:latin typeface="Trebuchet MS"/>
                <a:cs typeface="Trebuchet MS"/>
              </a:rPr>
              <a:t>the </a:t>
            </a:r>
            <a:r>
              <a:rPr sz="2800" spc="-155" dirty="0">
                <a:solidFill>
                  <a:srgbClr val="0000FF"/>
                </a:solidFill>
                <a:latin typeface="Trebuchet MS"/>
                <a:cs typeface="Trebuchet MS"/>
              </a:rPr>
              <a:t>combinational </a:t>
            </a:r>
            <a:r>
              <a:rPr sz="2800" spc="-114" dirty="0">
                <a:solidFill>
                  <a:srgbClr val="0000FF"/>
                </a:solidFill>
                <a:latin typeface="Trebuchet MS"/>
                <a:cs typeface="Trebuchet MS"/>
              </a:rPr>
              <a:t>Logic </a:t>
            </a:r>
            <a:r>
              <a:rPr sz="2800" spc="-145" dirty="0">
                <a:latin typeface="Trebuchet MS"/>
                <a:cs typeface="Trebuchet MS"/>
              </a:rPr>
              <a:t>with </a:t>
            </a:r>
            <a:r>
              <a:rPr sz="2800" spc="-375" dirty="0">
                <a:latin typeface="Trebuchet MS"/>
                <a:cs typeface="Trebuchet MS"/>
              </a:rPr>
              <a:t>a  </a:t>
            </a:r>
            <a:r>
              <a:rPr sz="2800" spc="85" dirty="0">
                <a:latin typeface="Trebuchet MS"/>
                <a:cs typeface="Trebuchet MS"/>
              </a:rPr>
              <a:t>FEEDBACK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spc="-190" dirty="0">
                <a:latin typeface="Trebuchet MS"/>
                <a:cs typeface="Trebuchet MS"/>
              </a:rPr>
              <a:t>path</a:t>
            </a: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100" spc="-60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2100" spc="1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Feedback </a:t>
            </a:r>
            <a:r>
              <a:rPr sz="2800" spc="-190" dirty="0">
                <a:latin typeface="Trebuchet MS"/>
                <a:cs typeface="Trebuchet MS"/>
              </a:rPr>
              <a:t>path </a:t>
            </a:r>
            <a:r>
              <a:rPr sz="2800" spc="-130" dirty="0">
                <a:latin typeface="Trebuchet MS"/>
                <a:cs typeface="Trebuchet MS"/>
              </a:rPr>
              <a:t>connect </a:t>
            </a:r>
            <a:r>
              <a:rPr sz="2800" spc="-125" dirty="0">
                <a:latin typeface="Trebuchet MS"/>
                <a:cs typeface="Trebuchet MS"/>
              </a:rPr>
              <a:t>output </a:t>
            </a:r>
            <a:r>
              <a:rPr sz="2800" spc="-170" dirty="0">
                <a:latin typeface="Trebuchet MS"/>
                <a:cs typeface="Trebuchet MS"/>
              </a:rPr>
              <a:t>back </a:t>
            </a:r>
            <a:r>
              <a:rPr sz="2800" spc="-70" dirty="0">
                <a:latin typeface="Trebuchet MS"/>
                <a:cs typeface="Trebuchet MS"/>
              </a:rPr>
              <a:t>to</a:t>
            </a:r>
            <a:r>
              <a:rPr sz="2800" spc="350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input</a:t>
            </a:r>
            <a:endParaRPr sz="2800" dirty="0">
              <a:latin typeface="Trebuchet MS"/>
              <a:cs typeface="Trebuchet MS"/>
            </a:endParaRPr>
          </a:p>
          <a:p>
            <a:pPr marL="285115" marR="675640" indent="-273050">
              <a:lnSpc>
                <a:spcPct val="110000"/>
              </a:lnSpc>
              <a:spcBef>
                <a:spcPts val="600"/>
              </a:spcBef>
            </a:pPr>
            <a:r>
              <a:rPr sz="2100" spc="-60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2100" spc="1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Output </a:t>
            </a:r>
            <a:r>
              <a:rPr sz="2800" spc="-160" dirty="0">
                <a:latin typeface="Trebuchet MS"/>
                <a:cs typeface="Trebuchet MS"/>
              </a:rPr>
              <a:t>in </a:t>
            </a:r>
            <a:r>
              <a:rPr sz="2800" spc="-155" dirty="0">
                <a:solidFill>
                  <a:srgbClr val="0000FF"/>
                </a:solidFill>
                <a:latin typeface="Trebuchet MS"/>
                <a:cs typeface="Trebuchet MS"/>
              </a:rPr>
              <a:t>combinational </a:t>
            </a:r>
            <a:r>
              <a:rPr sz="2800" spc="-150" dirty="0">
                <a:solidFill>
                  <a:srgbClr val="0000FF"/>
                </a:solidFill>
                <a:latin typeface="Trebuchet MS"/>
                <a:cs typeface="Trebuchet MS"/>
              </a:rPr>
              <a:t>logic </a:t>
            </a:r>
            <a:r>
              <a:rPr sz="2800" spc="-140" dirty="0">
                <a:latin typeface="Trebuchet MS"/>
                <a:cs typeface="Trebuchet MS"/>
              </a:rPr>
              <a:t>depends </a:t>
            </a:r>
            <a:r>
              <a:rPr sz="2800" spc="135" dirty="0">
                <a:latin typeface="Trebuchet MS"/>
                <a:cs typeface="Trebuchet MS"/>
              </a:rPr>
              <a:t>ONLY </a:t>
            </a:r>
            <a:r>
              <a:rPr sz="2800" spc="-45" dirty="0">
                <a:latin typeface="Trebuchet MS"/>
                <a:cs typeface="Trebuchet MS"/>
              </a:rPr>
              <a:t>on </a:t>
            </a:r>
            <a:r>
              <a:rPr sz="2800" spc="-270" dirty="0">
                <a:latin typeface="Trebuchet MS"/>
                <a:cs typeface="Trebuchet MS"/>
              </a:rPr>
              <a:t>the  </a:t>
            </a:r>
            <a:r>
              <a:rPr sz="2800" spc="-135" dirty="0">
                <a:latin typeface="Trebuchet MS"/>
                <a:cs typeface="Trebuchet MS"/>
              </a:rPr>
              <a:t>combination </a:t>
            </a:r>
            <a:r>
              <a:rPr sz="2800" spc="-150" dirty="0">
                <a:latin typeface="Trebuchet MS"/>
                <a:cs typeface="Trebuchet MS"/>
              </a:rPr>
              <a:t>of </a:t>
            </a:r>
            <a:r>
              <a:rPr sz="2800" spc="135" dirty="0">
                <a:latin typeface="Trebuchet MS"/>
                <a:cs typeface="Trebuchet MS"/>
              </a:rPr>
              <a:t>CURRENT </a:t>
            </a:r>
            <a:r>
              <a:rPr sz="2800" spc="-160" dirty="0">
                <a:latin typeface="Trebuchet MS"/>
                <a:cs typeface="Trebuchet MS"/>
              </a:rPr>
              <a:t>input</a:t>
            </a:r>
            <a:r>
              <a:rPr sz="2800" spc="-17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bits</a:t>
            </a:r>
            <a:endParaRPr sz="2800" dirty="0">
              <a:latin typeface="Trebuchet MS"/>
              <a:cs typeface="Trebuchet MS"/>
            </a:endParaRPr>
          </a:p>
          <a:p>
            <a:pPr marL="285115" marR="5080" indent="-273050">
              <a:lnSpc>
                <a:spcPct val="110000"/>
              </a:lnSpc>
              <a:spcBef>
                <a:spcPts val="600"/>
              </a:spcBef>
            </a:pPr>
            <a:r>
              <a:rPr sz="2100" spc="-60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2100" spc="18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Output </a:t>
            </a:r>
            <a:r>
              <a:rPr sz="2800" spc="-160" dirty="0">
                <a:latin typeface="Trebuchet MS"/>
                <a:cs typeface="Trebuchet MS"/>
              </a:rPr>
              <a:t>in </a:t>
            </a:r>
            <a:r>
              <a:rPr sz="2800" spc="-170" dirty="0">
                <a:solidFill>
                  <a:srgbClr val="FF0000"/>
                </a:solidFill>
                <a:latin typeface="Trebuchet MS"/>
                <a:cs typeface="Trebuchet MS"/>
              </a:rPr>
              <a:t>sequential </a:t>
            </a:r>
            <a:r>
              <a:rPr sz="2800" spc="-150" dirty="0">
                <a:solidFill>
                  <a:srgbClr val="FF0000"/>
                </a:solidFill>
                <a:latin typeface="Trebuchet MS"/>
                <a:cs typeface="Trebuchet MS"/>
              </a:rPr>
              <a:t>logic </a:t>
            </a:r>
            <a:r>
              <a:rPr sz="2800" spc="-140" dirty="0">
                <a:latin typeface="Trebuchet MS"/>
                <a:cs typeface="Trebuchet MS"/>
              </a:rPr>
              <a:t>depends </a:t>
            </a:r>
            <a:r>
              <a:rPr sz="2800" spc="-45" dirty="0">
                <a:latin typeface="Trebuchet MS"/>
                <a:cs typeface="Trebuchet MS"/>
              </a:rPr>
              <a:t>on </a:t>
            </a:r>
            <a:r>
              <a:rPr sz="2800" spc="-165" dirty="0">
                <a:latin typeface="Trebuchet MS"/>
                <a:cs typeface="Trebuchet MS"/>
              </a:rPr>
              <a:t>the </a:t>
            </a:r>
            <a:r>
              <a:rPr sz="2800" spc="-135" dirty="0">
                <a:latin typeface="Trebuchet MS"/>
                <a:cs typeface="Trebuchet MS"/>
              </a:rPr>
              <a:t>combination </a:t>
            </a:r>
            <a:r>
              <a:rPr sz="2800" spc="-245" dirty="0">
                <a:latin typeface="Trebuchet MS"/>
                <a:cs typeface="Trebuchet MS"/>
              </a:rPr>
              <a:t>of  </a:t>
            </a:r>
            <a:r>
              <a:rPr sz="2800" spc="135" dirty="0">
                <a:latin typeface="Trebuchet MS"/>
                <a:cs typeface="Trebuchet MS"/>
              </a:rPr>
              <a:t>CURRENT </a:t>
            </a:r>
            <a:r>
              <a:rPr sz="2800" spc="-160" dirty="0">
                <a:latin typeface="Trebuchet MS"/>
                <a:cs typeface="Trebuchet MS"/>
              </a:rPr>
              <a:t>input </a:t>
            </a:r>
            <a:r>
              <a:rPr sz="2800" spc="-145" dirty="0">
                <a:latin typeface="Trebuchet MS"/>
                <a:cs typeface="Trebuchet MS"/>
              </a:rPr>
              <a:t>bits </a:t>
            </a:r>
            <a:r>
              <a:rPr sz="2800" spc="330" dirty="0">
                <a:solidFill>
                  <a:srgbClr val="0000FF"/>
                </a:solidFill>
                <a:latin typeface="Trebuchet MS"/>
                <a:cs typeface="Trebuchet MS"/>
              </a:rPr>
              <a:t>AND </a:t>
            </a:r>
            <a:r>
              <a:rPr sz="2800" spc="-165" dirty="0">
                <a:latin typeface="Trebuchet MS"/>
                <a:cs typeface="Trebuchet MS"/>
              </a:rPr>
              <a:t>the </a:t>
            </a:r>
            <a:r>
              <a:rPr sz="2800" spc="-150" dirty="0">
                <a:latin typeface="Trebuchet MS"/>
                <a:cs typeface="Trebuchet MS"/>
              </a:rPr>
              <a:t>sequence of </a:t>
            </a:r>
            <a:r>
              <a:rPr sz="2800" spc="-40" dirty="0">
                <a:latin typeface="Trebuchet MS"/>
                <a:cs typeface="Trebuchet MS"/>
              </a:rPr>
              <a:t>PAST </a:t>
            </a:r>
            <a:r>
              <a:rPr sz="2800" spc="-165" dirty="0">
                <a:latin typeface="Trebuchet MS"/>
                <a:cs typeface="Trebuchet MS"/>
              </a:rPr>
              <a:t>input  </a:t>
            </a:r>
            <a:r>
              <a:rPr sz="2800" spc="-145" dirty="0">
                <a:latin typeface="Trebuchet MS"/>
                <a:cs typeface="Trebuchet MS"/>
              </a:rPr>
              <a:t>bits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(history!)</a:t>
            </a:r>
            <a:endParaRPr sz="2800" dirty="0">
              <a:latin typeface="Trebuchet MS"/>
              <a:cs typeface="Trebuchet MS"/>
            </a:endParaRPr>
          </a:p>
          <a:p>
            <a:pPr marL="285115" marR="349885" indent="-273050">
              <a:lnSpc>
                <a:spcPct val="110000"/>
              </a:lnSpc>
              <a:spcBef>
                <a:spcPts val="600"/>
              </a:spcBef>
            </a:pPr>
            <a:r>
              <a:rPr sz="2100" spc="-60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2100" spc="1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So </a:t>
            </a:r>
            <a:r>
              <a:rPr sz="2800" spc="-170" dirty="0">
                <a:solidFill>
                  <a:srgbClr val="FF0000"/>
                </a:solidFill>
                <a:latin typeface="Trebuchet MS"/>
                <a:cs typeface="Trebuchet MS"/>
              </a:rPr>
              <a:t>sequential </a:t>
            </a:r>
            <a:r>
              <a:rPr sz="2800" spc="-150" dirty="0">
                <a:solidFill>
                  <a:srgbClr val="FF0000"/>
                </a:solidFill>
                <a:latin typeface="Trebuchet MS"/>
                <a:cs typeface="Trebuchet MS"/>
              </a:rPr>
              <a:t>logic </a:t>
            </a:r>
            <a:r>
              <a:rPr sz="2800" spc="15" dirty="0">
                <a:latin typeface="Trebuchet MS"/>
                <a:cs typeface="Trebuchet MS"/>
              </a:rPr>
              <a:t>REMEMBERS </a:t>
            </a:r>
            <a:r>
              <a:rPr sz="2800" spc="-150" dirty="0">
                <a:latin typeface="Trebuchet MS"/>
                <a:cs typeface="Trebuchet MS"/>
              </a:rPr>
              <a:t>sequence of </a:t>
            </a:r>
            <a:r>
              <a:rPr sz="2800" spc="-170" dirty="0">
                <a:latin typeface="Trebuchet MS"/>
                <a:cs typeface="Trebuchet MS"/>
              </a:rPr>
              <a:t>past </a:t>
            </a:r>
            <a:r>
              <a:rPr sz="2800" spc="-250" dirty="0">
                <a:latin typeface="Trebuchet MS"/>
                <a:cs typeface="Trebuchet MS"/>
              </a:rPr>
              <a:t>input  </a:t>
            </a:r>
            <a:r>
              <a:rPr sz="2800" spc="-145" dirty="0">
                <a:latin typeface="Trebuchet MS"/>
                <a:cs typeface="Trebuchet MS"/>
              </a:rPr>
              <a:t>bits </a:t>
            </a:r>
            <a:r>
              <a:rPr sz="2800" spc="-180" dirty="0">
                <a:latin typeface="Trebuchet MS"/>
                <a:cs typeface="Trebuchet MS"/>
              </a:rPr>
              <a:t>and </a:t>
            </a:r>
            <a:r>
              <a:rPr sz="2800" spc="-160" dirty="0">
                <a:latin typeface="Trebuchet MS"/>
                <a:cs typeface="Trebuchet MS"/>
              </a:rPr>
              <a:t>hence </a:t>
            </a:r>
            <a:r>
              <a:rPr sz="2800" spc="-155" dirty="0">
                <a:latin typeface="Trebuchet MS"/>
                <a:cs typeface="Trebuchet MS"/>
              </a:rPr>
              <a:t>has </a:t>
            </a:r>
            <a:r>
              <a:rPr sz="2800" spc="-280" dirty="0">
                <a:latin typeface="Trebuchet MS"/>
                <a:cs typeface="Trebuchet MS"/>
              </a:rPr>
              <a:t>a</a:t>
            </a:r>
            <a:r>
              <a:rPr sz="2800" spc="260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MEMORY!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36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69138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85" dirty="0"/>
              <a:t>Timing </a:t>
            </a:r>
            <a:r>
              <a:rPr sz="3200" spc="110" dirty="0"/>
              <a:t>waveform </a:t>
            </a:r>
            <a:r>
              <a:rPr sz="3200" spc="20" dirty="0"/>
              <a:t>of </a:t>
            </a:r>
            <a:r>
              <a:rPr sz="3200" spc="80" dirty="0"/>
              <a:t>TFF</a:t>
            </a:r>
            <a:r>
              <a:rPr sz="3200" spc="815" dirty="0"/>
              <a:t> </a:t>
            </a:r>
            <a:r>
              <a:rPr sz="3200" spc="130" dirty="0"/>
              <a:t>Operation</a:t>
            </a:r>
            <a:endParaRPr sz="3200" dirty="0"/>
          </a:p>
        </p:txBody>
      </p:sp>
      <p:sp>
        <p:nvSpPr>
          <p:cNvPr id="5" name="object 5"/>
          <p:cNvSpPr/>
          <p:nvPr/>
        </p:nvSpPr>
        <p:spPr>
          <a:xfrm>
            <a:off x="1689239" y="210197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146820" y="156819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146439" y="1568577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158373" y="1514347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T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2173" y="3266947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C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8373" y="4943347"/>
            <a:ext cx="26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Q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36839" y="5759577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604020" y="522579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603639" y="5226177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599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518295" y="12633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19050" y="0"/>
                </a:lnTo>
                <a:lnTo>
                  <a:pt x="0" y="0"/>
                </a:lnTo>
                <a:lnTo>
                  <a:pt x="0" y="76199"/>
                </a:lnTo>
                <a:lnTo>
                  <a:pt x="1905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2518295" y="13967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19050" y="0"/>
                </a:lnTo>
                <a:lnTo>
                  <a:pt x="0" y="0"/>
                </a:lnTo>
                <a:lnTo>
                  <a:pt x="0" y="76199"/>
                </a:lnTo>
                <a:lnTo>
                  <a:pt x="1905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518295" y="15300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19050" y="0"/>
                </a:lnTo>
                <a:lnTo>
                  <a:pt x="0" y="0"/>
                </a:lnTo>
                <a:lnTo>
                  <a:pt x="0" y="76199"/>
                </a:lnTo>
                <a:lnTo>
                  <a:pt x="1905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2518295" y="16634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19050" y="0"/>
                </a:lnTo>
                <a:lnTo>
                  <a:pt x="0" y="0"/>
                </a:lnTo>
                <a:lnTo>
                  <a:pt x="0" y="76199"/>
                </a:lnTo>
                <a:lnTo>
                  <a:pt x="1905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2518295" y="17967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19050" y="0"/>
                </a:lnTo>
                <a:lnTo>
                  <a:pt x="0" y="0"/>
                </a:lnTo>
                <a:lnTo>
                  <a:pt x="0" y="76199"/>
                </a:lnTo>
                <a:lnTo>
                  <a:pt x="1905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2518295" y="19301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19050" y="0"/>
                </a:lnTo>
                <a:lnTo>
                  <a:pt x="0" y="0"/>
                </a:lnTo>
                <a:lnTo>
                  <a:pt x="0" y="76199"/>
                </a:lnTo>
                <a:lnTo>
                  <a:pt x="1905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2518295" y="20634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19050" y="0"/>
                </a:lnTo>
                <a:lnTo>
                  <a:pt x="0" y="0"/>
                </a:lnTo>
                <a:lnTo>
                  <a:pt x="0" y="76199"/>
                </a:lnTo>
                <a:lnTo>
                  <a:pt x="1905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518295" y="21968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19050" y="0"/>
                </a:lnTo>
                <a:lnTo>
                  <a:pt x="0" y="0"/>
                </a:lnTo>
                <a:lnTo>
                  <a:pt x="0" y="76199"/>
                </a:lnTo>
                <a:lnTo>
                  <a:pt x="1905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2518295" y="23301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19050" y="0"/>
                </a:lnTo>
                <a:lnTo>
                  <a:pt x="0" y="0"/>
                </a:lnTo>
                <a:lnTo>
                  <a:pt x="0" y="76199"/>
                </a:lnTo>
                <a:lnTo>
                  <a:pt x="1905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2518295" y="24635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19050" y="0"/>
                </a:lnTo>
                <a:lnTo>
                  <a:pt x="0" y="0"/>
                </a:lnTo>
                <a:lnTo>
                  <a:pt x="0" y="76199"/>
                </a:lnTo>
                <a:lnTo>
                  <a:pt x="1905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2518295" y="25968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19050" y="0"/>
                </a:lnTo>
                <a:lnTo>
                  <a:pt x="0" y="0"/>
                </a:lnTo>
                <a:lnTo>
                  <a:pt x="0" y="76199"/>
                </a:lnTo>
                <a:lnTo>
                  <a:pt x="1905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2518295" y="27302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19050" y="0"/>
                </a:lnTo>
                <a:lnTo>
                  <a:pt x="0" y="0"/>
                </a:lnTo>
                <a:lnTo>
                  <a:pt x="0" y="76199"/>
                </a:lnTo>
                <a:lnTo>
                  <a:pt x="1905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2518295" y="28635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19050" y="0"/>
                </a:lnTo>
                <a:lnTo>
                  <a:pt x="0" y="0"/>
                </a:lnTo>
                <a:lnTo>
                  <a:pt x="0" y="76199"/>
                </a:lnTo>
                <a:lnTo>
                  <a:pt x="1905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2518295" y="29969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19050" y="0"/>
                </a:lnTo>
                <a:lnTo>
                  <a:pt x="0" y="0"/>
                </a:lnTo>
                <a:lnTo>
                  <a:pt x="0" y="76199"/>
                </a:lnTo>
                <a:lnTo>
                  <a:pt x="1905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2518295" y="31302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19050" y="0"/>
                </a:lnTo>
                <a:lnTo>
                  <a:pt x="0" y="0"/>
                </a:lnTo>
                <a:lnTo>
                  <a:pt x="0" y="76199"/>
                </a:lnTo>
                <a:lnTo>
                  <a:pt x="1905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2518295" y="32636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2518295" y="33969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2518295" y="35303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2518295" y="36636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2518295" y="37970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2518295" y="39303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2518295" y="40637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2518295" y="41970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2518295" y="43304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2518295" y="44637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2518295" y="45971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518295" y="47304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2518295" y="48638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518295" y="49971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2518295" y="51305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2518295" y="52638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2518295" y="53972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2518295" y="55305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2518295" y="56639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2518295" y="57972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2518295" y="59306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2518295" y="60639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2518295" y="61973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2518295" y="63306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2518295" y="64640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2518295" y="65973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2518295" y="67307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2518295" y="6864095"/>
            <a:ext cx="19050" cy="38100"/>
          </a:xfrm>
          <a:custGeom>
            <a:avLst/>
            <a:gdLst/>
            <a:ahLst/>
            <a:cxnLst/>
            <a:rect l="l" t="t" r="r" b="b"/>
            <a:pathLst>
              <a:path w="19050" h="38100">
                <a:moveTo>
                  <a:pt x="19050" y="38100"/>
                </a:moveTo>
                <a:lnTo>
                  <a:pt x="19050" y="0"/>
                </a:lnTo>
                <a:lnTo>
                  <a:pt x="0" y="0"/>
                </a:lnTo>
                <a:lnTo>
                  <a:pt x="0" y="38100"/>
                </a:lnTo>
                <a:lnTo>
                  <a:pt x="1905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613039" y="4083177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2527820" y="354939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2527439" y="3549777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399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3442220" y="354939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3441839" y="4083177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4356620" y="354939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4356239" y="3549777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5271020" y="354939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5270639" y="4083177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6185420" y="354939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6185039" y="3549777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399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7099807" y="354939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7099427" y="4083177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2484767" y="3549396"/>
            <a:ext cx="86360" cy="533400"/>
          </a:xfrm>
          <a:custGeom>
            <a:avLst/>
            <a:gdLst/>
            <a:ahLst/>
            <a:cxnLst/>
            <a:rect l="l" t="t" r="r" b="b"/>
            <a:pathLst>
              <a:path w="86360" h="533400">
                <a:moveTo>
                  <a:pt x="86106" y="86105"/>
                </a:moveTo>
                <a:lnTo>
                  <a:pt x="42671" y="0"/>
                </a:lnTo>
                <a:lnTo>
                  <a:pt x="0" y="86105"/>
                </a:lnTo>
                <a:lnTo>
                  <a:pt x="28956" y="86105"/>
                </a:lnTo>
                <a:lnTo>
                  <a:pt x="28956" y="71627"/>
                </a:lnTo>
                <a:lnTo>
                  <a:pt x="57150" y="71627"/>
                </a:lnTo>
                <a:lnTo>
                  <a:pt x="57150" y="86105"/>
                </a:lnTo>
                <a:lnTo>
                  <a:pt x="86106" y="86105"/>
                </a:lnTo>
                <a:close/>
              </a:path>
              <a:path w="86360" h="533400">
                <a:moveTo>
                  <a:pt x="57150" y="86105"/>
                </a:moveTo>
                <a:lnTo>
                  <a:pt x="57150" y="71627"/>
                </a:lnTo>
                <a:lnTo>
                  <a:pt x="28956" y="71627"/>
                </a:lnTo>
                <a:lnTo>
                  <a:pt x="28956" y="86105"/>
                </a:lnTo>
                <a:lnTo>
                  <a:pt x="57150" y="86105"/>
                </a:lnTo>
                <a:close/>
              </a:path>
              <a:path w="86360" h="533400">
                <a:moveTo>
                  <a:pt x="57150" y="533400"/>
                </a:moveTo>
                <a:lnTo>
                  <a:pt x="57150" y="86105"/>
                </a:lnTo>
                <a:lnTo>
                  <a:pt x="28956" y="86105"/>
                </a:lnTo>
                <a:lnTo>
                  <a:pt x="28956" y="533400"/>
                </a:lnTo>
                <a:lnTo>
                  <a:pt x="57150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4313567" y="3549396"/>
            <a:ext cx="86360" cy="533400"/>
          </a:xfrm>
          <a:custGeom>
            <a:avLst/>
            <a:gdLst/>
            <a:ahLst/>
            <a:cxnLst/>
            <a:rect l="l" t="t" r="r" b="b"/>
            <a:pathLst>
              <a:path w="86360" h="533400">
                <a:moveTo>
                  <a:pt x="86105" y="86105"/>
                </a:moveTo>
                <a:lnTo>
                  <a:pt x="42672" y="0"/>
                </a:lnTo>
                <a:lnTo>
                  <a:pt x="0" y="86105"/>
                </a:lnTo>
                <a:lnTo>
                  <a:pt x="28955" y="86105"/>
                </a:lnTo>
                <a:lnTo>
                  <a:pt x="28955" y="71627"/>
                </a:lnTo>
                <a:lnTo>
                  <a:pt x="57150" y="71627"/>
                </a:lnTo>
                <a:lnTo>
                  <a:pt x="57150" y="86105"/>
                </a:lnTo>
                <a:lnTo>
                  <a:pt x="86105" y="86105"/>
                </a:lnTo>
                <a:close/>
              </a:path>
              <a:path w="86360" h="533400">
                <a:moveTo>
                  <a:pt x="57150" y="86105"/>
                </a:moveTo>
                <a:lnTo>
                  <a:pt x="57150" y="71627"/>
                </a:lnTo>
                <a:lnTo>
                  <a:pt x="28955" y="71627"/>
                </a:lnTo>
                <a:lnTo>
                  <a:pt x="28955" y="86105"/>
                </a:lnTo>
                <a:lnTo>
                  <a:pt x="57150" y="86105"/>
                </a:lnTo>
                <a:close/>
              </a:path>
              <a:path w="86360" h="533400">
                <a:moveTo>
                  <a:pt x="57150" y="533400"/>
                </a:moveTo>
                <a:lnTo>
                  <a:pt x="57150" y="86105"/>
                </a:lnTo>
                <a:lnTo>
                  <a:pt x="28955" y="86105"/>
                </a:lnTo>
                <a:lnTo>
                  <a:pt x="28955" y="533400"/>
                </a:lnTo>
                <a:lnTo>
                  <a:pt x="57150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6142367" y="3549396"/>
            <a:ext cx="86360" cy="533400"/>
          </a:xfrm>
          <a:custGeom>
            <a:avLst/>
            <a:gdLst/>
            <a:ahLst/>
            <a:cxnLst/>
            <a:rect l="l" t="t" r="r" b="b"/>
            <a:pathLst>
              <a:path w="86360" h="533400">
                <a:moveTo>
                  <a:pt x="86105" y="86105"/>
                </a:moveTo>
                <a:lnTo>
                  <a:pt x="42672" y="0"/>
                </a:lnTo>
                <a:lnTo>
                  <a:pt x="0" y="86105"/>
                </a:lnTo>
                <a:lnTo>
                  <a:pt x="28955" y="86105"/>
                </a:lnTo>
                <a:lnTo>
                  <a:pt x="28955" y="71627"/>
                </a:lnTo>
                <a:lnTo>
                  <a:pt x="57150" y="71627"/>
                </a:lnTo>
                <a:lnTo>
                  <a:pt x="57150" y="86105"/>
                </a:lnTo>
                <a:lnTo>
                  <a:pt x="86105" y="86105"/>
                </a:lnTo>
                <a:close/>
              </a:path>
              <a:path w="86360" h="533400">
                <a:moveTo>
                  <a:pt x="57150" y="86105"/>
                </a:moveTo>
                <a:lnTo>
                  <a:pt x="57150" y="71627"/>
                </a:lnTo>
                <a:lnTo>
                  <a:pt x="28955" y="71627"/>
                </a:lnTo>
                <a:lnTo>
                  <a:pt x="28955" y="86105"/>
                </a:lnTo>
                <a:lnTo>
                  <a:pt x="57150" y="86105"/>
                </a:lnTo>
                <a:close/>
              </a:path>
              <a:path w="86360" h="533400">
                <a:moveTo>
                  <a:pt x="57150" y="533400"/>
                </a:moveTo>
                <a:lnTo>
                  <a:pt x="57150" y="86105"/>
                </a:lnTo>
                <a:lnTo>
                  <a:pt x="28955" y="86105"/>
                </a:lnTo>
                <a:lnTo>
                  <a:pt x="28955" y="533400"/>
                </a:lnTo>
                <a:lnTo>
                  <a:pt x="57150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4347095" y="13395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19050" y="0"/>
                </a:lnTo>
                <a:lnTo>
                  <a:pt x="0" y="0"/>
                </a:lnTo>
                <a:lnTo>
                  <a:pt x="0" y="76199"/>
                </a:lnTo>
                <a:lnTo>
                  <a:pt x="1905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4347095" y="14729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19050" y="0"/>
                </a:lnTo>
                <a:lnTo>
                  <a:pt x="0" y="0"/>
                </a:lnTo>
                <a:lnTo>
                  <a:pt x="0" y="76199"/>
                </a:lnTo>
                <a:lnTo>
                  <a:pt x="1905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4347095" y="16062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19050" y="0"/>
                </a:lnTo>
                <a:lnTo>
                  <a:pt x="0" y="0"/>
                </a:lnTo>
                <a:lnTo>
                  <a:pt x="0" y="76199"/>
                </a:lnTo>
                <a:lnTo>
                  <a:pt x="1905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4347095" y="17396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4347095" y="18729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4347095" y="20063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4347095" y="21396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4347095" y="22730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4347095" y="24063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4347095" y="25397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4347095" y="26730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4347095" y="28064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4347095" y="29397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4347095" y="30731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4347095" y="32064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4347095" y="33398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4347095" y="34731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0" name="object 90"/>
          <p:cNvSpPr/>
          <p:nvPr/>
        </p:nvSpPr>
        <p:spPr>
          <a:xfrm>
            <a:off x="4347095" y="36065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1" name="object 91"/>
          <p:cNvSpPr/>
          <p:nvPr/>
        </p:nvSpPr>
        <p:spPr>
          <a:xfrm>
            <a:off x="4347095" y="37398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2" name="object 92"/>
          <p:cNvSpPr/>
          <p:nvPr/>
        </p:nvSpPr>
        <p:spPr>
          <a:xfrm>
            <a:off x="4347095" y="38732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3" name="object 93"/>
          <p:cNvSpPr/>
          <p:nvPr/>
        </p:nvSpPr>
        <p:spPr>
          <a:xfrm>
            <a:off x="4347095" y="40065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4347095" y="41399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4347095" y="42732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4347095" y="44066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7" name="object 97"/>
          <p:cNvSpPr/>
          <p:nvPr/>
        </p:nvSpPr>
        <p:spPr>
          <a:xfrm>
            <a:off x="4347095" y="45399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8" name="object 98"/>
          <p:cNvSpPr/>
          <p:nvPr/>
        </p:nvSpPr>
        <p:spPr>
          <a:xfrm>
            <a:off x="4347095" y="46733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9" name="object 99"/>
          <p:cNvSpPr/>
          <p:nvPr/>
        </p:nvSpPr>
        <p:spPr>
          <a:xfrm>
            <a:off x="4347095" y="48066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0" name="object 100"/>
          <p:cNvSpPr/>
          <p:nvPr/>
        </p:nvSpPr>
        <p:spPr>
          <a:xfrm>
            <a:off x="4347095" y="49400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1" name="object 101"/>
          <p:cNvSpPr/>
          <p:nvPr/>
        </p:nvSpPr>
        <p:spPr>
          <a:xfrm>
            <a:off x="4347095" y="50733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2" name="object 102"/>
          <p:cNvSpPr/>
          <p:nvPr/>
        </p:nvSpPr>
        <p:spPr>
          <a:xfrm>
            <a:off x="4347095" y="52067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3" name="object 103"/>
          <p:cNvSpPr/>
          <p:nvPr/>
        </p:nvSpPr>
        <p:spPr>
          <a:xfrm>
            <a:off x="4347095" y="53400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" name="object 104"/>
          <p:cNvSpPr/>
          <p:nvPr/>
        </p:nvSpPr>
        <p:spPr>
          <a:xfrm>
            <a:off x="4347095" y="54734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5" name="object 105"/>
          <p:cNvSpPr/>
          <p:nvPr/>
        </p:nvSpPr>
        <p:spPr>
          <a:xfrm>
            <a:off x="4347095" y="56067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6" name="object 106"/>
          <p:cNvSpPr/>
          <p:nvPr/>
        </p:nvSpPr>
        <p:spPr>
          <a:xfrm>
            <a:off x="4347095" y="57401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7" name="object 107"/>
          <p:cNvSpPr/>
          <p:nvPr/>
        </p:nvSpPr>
        <p:spPr>
          <a:xfrm>
            <a:off x="4347095" y="58734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8" name="object 108"/>
          <p:cNvSpPr/>
          <p:nvPr/>
        </p:nvSpPr>
        <p:spPr>
          <a:xfrm>
            <a:off x="4347095" y="60068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9" name="object 109"/>
          <p:cNvSpPr/>
          <p:nvPr/>
        </p:nvSpPr>
        <p:spPr>
          <a:xfrm>
            <a:off x="4347095" y="61401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0" name="object 110"/>
          <p:cNvSpPr/>
          <p:nvPr/>
        </p:nvSpPr>
        <p:spPr>
          <a:xfrm>
            <a:off x="4347095" y="62735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1" name="object 111"/>
          <p:cNvSpPr/>
          <p:nvPr/>
        </p:nvSpPr>
        <p:spPr>
          <a:xfrm>
            <a:off x="4347095" y="64068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2" name="object 112"/>
          <p:cNvSpPr/>
          <p:nvPr/>
        </p:nvSpPr>
        <p:spPr>
          <a:xfrm>
            <a:off x="4347095" y="65402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3" name="object 113"/>
          <p:cNvSpPr/>
          <p:nvPr/>
        </p:nvSpPr>
        <p:spPr>
          <a:xfrm>
            <a:off x="4347095" y="66735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4" name="object 114"/>
          <p:cNvSpPr/>
          <p:nvPr/>
        </p:nvSpPr>
        <p:spPr>
          <a:xfrm>
            <a:off x="4347095" y="68069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19050" y="0"/>
                </a:ln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5" name="object 115"/>
          <p:cNvSpPr/>
          <p:nvPr/>
        </p:nvSpPr>
        <p:spPr>
          <a:xfrm>
            <a:off x="6175895" y="14157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116"/>
          <p:cNvSpPr/>
          <p:nvPr/>
        </p:nvSpPr>
        <p:spPr>
          <a:xfrm>
            <a:off x="6175895" y="15491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7" name="object 117"/>
          <p:cNvSpPr/>
          <p:nvPr/>
        </p:nvSpPr>
        <p:spPr>
          <a:xfrm>
            <a:off x="6175895" y="16824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8" name="object 118"/>
          <p:cNvSpPr/>
          <p:nvPr/>
        </p:nvSpPr>
        <p:spPr>
          <a:xfrm>
            <a:off x="6175895" y="18158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9" name="object 119"/>
          <p:cNvSpPr/>
          <p:nvPr/>
        </p:nvSpPr>
        <p:spPr>
          <a:xfrm>
            <a:off x="6175895" y="19491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0" name="object 120"/>
          <p:cNvSpPr/>
          <p:nvPr/>
        </p:nvSpPr>
        <p:spPr>
          <a:xfrm>
            <a:off x="6175895" y="20825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1" name="object 121"/>
          <p:cNvSpPr/>
          <p:nvPr/>
        </p:nvSpPr>
        <p:spPr>
          <a:xfrm>
            <a:off x="6175895" y="22158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2" name="object 122"/>
          <p:cNvSpPr/>
          <p:nvPr/>
        </p:nvSpPr>
        <p:spPr>
          <a:xfrm>
            <a:off x="6175895" y="23492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3" name="object 123"/>
          <p:cNvSpPr/>
          <p:nvPr/>
        </p:nvSpPr>
        <p:spPr>
          <a:xfrm>
            <a:off x="6175895" y="24825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4" name="object 124"/>
          <p:cNvSpPr/>
          <p:nvPr/>
        </p:nvSpPr>
        <p:spPr>
          <a:xfrm>
            <a:off x="6175895" y="26159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5" name="object 125"/>
          <p:cNvSpPr/>
          <p:nvPr/>
        </p:nvSpPr>
        <p:spPr>
          <a:xfrm>
            <a:off x="6175895" y="27492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6" name="object 126"/>
          <p:cNvSpPr/>
          <p:nvPr/>
        </p:nvSpPr>
        <p:spPr>
          <a:xfrm>
            <a:off x="6175895" y="28826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7" name="object 127"/>
          <p:cNvSpPr/>
          <p:nvPr/>
        </p:nvSpPr>
        <p:spPr>
          <a:xfrm>
            <a:off x="6175895" y="30159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8" name="object 128"/>
          <p:cNvSpPr/>
          <p:nvPr/>
        </p:nvSpPr>
        <p:spPr>
          <a:xfrm>
            <a:off x="6175895" y="31493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9" name="object 129"/>
          <p:cNvSpPr/>
          <p:nvPr/>
        </p:nvSpPr>
        <p:spPr>
          <a:xfrm>
            <a:off x="6175895" y="32826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0" name="object 130"/>
          <p:cNvSpPr/>
          <p:nvPr/>
        </p:nvSpPr>
        <p:spPr>
          <a:xfrm>
            <a:off x="6175895" y="34160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1" name="object 131"/>
          <p:cNvSpPr/>
          <p:nvPr/>
        </p:nvSpPr>
        <p:spPr>
          <a:xfrm>
            <a:off x="6175895" y="35493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2" name="object 132"/>
          <p:cNvSpPr/>
          <p:nvPr/>
        </p:nvSpPr>
        <p:spPr>
          <a:xfrm>
            <a:off x="6175895" y="36827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3" name="object 133"/>
          <p:cNvSpPr/>
          <p:nvPr/>
        </p:nvSpPr>
        <p:spPr>
          <a:xfrm>
            <a:off x="6175895" y="38160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4" name="object 134"/>
          <p:cNvSpPr/>
          <p:nvPr/>
        </p:nvSpPr>
        <p:spPr>
          <a:xfrm>
            <a:off x="6175895" y="39494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5" name="object 135"/>
          <p:cNvSpPr/>
          <p:nvPr/>
        </p:nvSpPr>
        <p:spPr>
          <a:xfrm>
            <a:off x="6175895" y="40827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6" name="object 136"/>
          <p:cNvSpPr/>
          <p:nvPr/>
        </p:nvSpPr>
        <p:spPr>
          <a:xfrm>
            <a:off x="6175895" y="42161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7" name="object 137"/>
          <p:cNvSpPr/>
          <p:nvPr/>
        </p:nvSpPr>
        <p:spPr>
          <a:xfrm>
            <a:off x="6175895" y="43494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8" name="object 138"/>
          <p:cNvSpPr/>
          <p:nvPr/>
        </p:nvSpPr>
        <p:spPr>
          <a:xfrm>
            <a:off x="6175895" y="44828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9" name="object 139"/>
          <p:cNvSpPr/>
          <p:nvPr/>
        </p:nvSpPr>
        <p:spPr>
          <a:xfrm>
            <a:off x="6175895" y="46161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0" name="object 140"/>
          <p:cNvSpPr/>
          <p:nvPr/>
        </p:nvSpPr>
        <p:spPr>
          <a:xfrm>
            <a:off x="6175895" y="47495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1" name="object 141"/>
          <p:cNvSpPr/>
          <p:nvPr/>
        </p:nvSpPr>
        <p:spPr>
          <a:xfrm>
            <a:off x="6175895" y="48828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2" name="object 142"/>
          <p:cNvSpPr/>
          <p:nvPr/>
        </p:nvSpPr>
        <p:spPr>
          <a:xfrm>
            <a:off x="6175895" y="50162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3" name="object 143"/>
          <p:cNvSpPr/>
          <p:nvPr/>
        </p:nvSpPr>
        <p:spPr>
          <a:xfrm>
            <a:off x="6175895" y="51495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4" name="object 144"/>
          <p:cNvSpPr/>
          <p:nvPr/>
        </p:nvSpPr>
        <p:spPr>
          <a:xfrm>
            <a:off x="6175895" y="52829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5" name="object 145"/>
          <p:cNvSpPr/>
          <p:nvPr/>
        </p:nvSpPr>
        <p:spPr>
          <a:xfrm>
            <a:off x="6175895" y="54162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6" name="object 146"/>
          <p:cNvSpPr/>
          <p:nvPr/>
        </p:nvSpPr>
        <p:spPr>
          <a:xfrm>
            <a:off x="6175895" y="55496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7" name="object 147"/>
          <p:cNvSpPr/>
          <p:nvPr/>
        </p:nvSpPr>
        <p:spPr>
          <a:xfrm>
            <a:off x="6175895" y="56829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8" name="object 148"/>
          <p:cNvSpPr/>
          <p:nvPr/>
        </p:nvSpPr>
        <p:spPr>
          <a:xfrm>
            <a:off x="6175895" y="58163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9" name="object 149"/>
          <p:cNvSpPr/>
          <p:nvPr/>
        </p:nvSpPr>
        <p:spPr>
          <a:xfrm>
            <a:off x="6175895" y="59496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0" name="object 150"/>
          <p:cNvSpPr/>
          <p:nvPr/>
        </p:nvSpPr>
        <p:spPr>
          <a:xfrm>
            <a:off x="6175895" y="60830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1" name="object 151"/>
          <p:cNvSpPr/>
          <p:nvPr/>
        </p:nvSpPr>
        <p:spPr>
          <a:xfrm>
            <a:off x="6175895" y="62163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2" name="object 152"/>
          <p:cNvSpPr/>
          <p:nvPr/>
        </p:nvSpPr>
        <p:spPr>
          <a:xfrm>
            <a:off x="6175895" y="63497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3" name="object 153"/>
          <p:cNvSpPr/>
          <p:nvPr/>
        </p:nvSpPr>
        <p:spPr>
          <a:xfrm>
            <a:off x="6175895" y="64830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4" name="object 154"/>
          <p:cNvSpPr/>
          <p:nvPr/>
        </p:nvSpPr>
        <p:spPr>
          <a:xfrm>
            <a:off x="6175895" y="66164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5" name="object 155"/>
          <p:cNvSpPr/>
          <p:nvPr/>
        </p:nvSpPr>
        <p:spPr>
          <a:xfrm>
            <a:off x="6175895" y="67497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6" name="object 156"/>
          <p:cNvSpPr/>
          <p:nvPr/>
        </p:nvSpPr>
        <p:spPr>
          <a:xfrm>
            <a:off x="8014220" y="354939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7" name="object 157"/>
          <p:cNvSpPr/>
          <p:nvPr/>
        </p:nvSpPr>
        <p:spPr>
          <a:xfrm>
            <a:off x="8013827" y="3549777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8" name="object 158"/>
          <p:cNvSpPr/>
          <p:nvPr/>
        </p:nvSpPr>
        <p:spPr>
          <a:xfrm>
            <a:off x="8928620" y="354939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9" name="object 159"/>
          <p:cNvSpPr/>
          <p:nvPr/>
        </p:nvSpPr>
        <p:spPr>
          <a:xfrm>
            <a:off x="8928227" y="4083177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0" name="object 160"/>
          <p:cNvSpPr/>
          <p:nvPr/>
        </p:nvSpPr>
        <p:spPr>
          <a:xfrm>
            <a:off x="7971167" y="3549396"/>
            <a:ext cx="86360" cy="533400"/>
          </a:xfrm>
          <a:custGeom>
            <a:avLst/>
            <a:gdLst/>
            <a:ahLst/>
            <a:cxnLst/>
            <a:rect l="l" t="t" r="r" b="b"/>
            <a:pathLst>
              <a:path w="86359" h="533400">
                <a:moveTo>
                  <a:pt x="86106" y="86105"/>
                </a:moveTo>
                <a:lnTo>
                  <a:pt x="42659" y="0"/>
                </a:lnTo>
                <a:lnTo>
                  <a:pt x="0" y="86105"/>
                </a:lnTo>
                <a:lnTo>
                  <a:pt x="28955" y="86105"/>
                </a:lnTo>
                <a:lnTo>
                  <a:pt x="28955" y="71627"/>
                </a:lnTo>
                <a:lnTo>
                  <a:pt x="57150" y="71627"/>
                </a:lnTo>
                <a:lnTo>
                  <a:pt x="57150" y="86105"/>
                </a:lnTo>
                <a:lnTo>
                  <a:pt x="86106" y="86105"/>
                </a:lnTo>
                <a:close/>
              </a:path>
              <a:path w="86359" h="533400">
                <a:moveTo>
                  <a:pt x="57150" y="86105"/>
                </a:moveTo>
                <a:lnTo>
                  <a:pt x="57150" y="71627"/>
                </a:lnTo>
                <a:lnTo>
                  <a:pt x="28955" y="71627"/>
                </a:lnTo>
                <a:lnTo>
                  <a:pt x="28955" y="86105"/>
                </a:lnTo>
                <a:lnTo>
                  <a:pt x="57150" y="86105"/>
                </a:lnTo>
                <a:close/>
              </a:path>
              <a:path w="86359" h="533400">
                <a:moveTo>
                  <a:pt x="57150" y="533400"/>
                </a:moveTo>
                <a:lnTo>
                  <a:pt x="57150" y="86105"/>
                </a:lnTo>
                <a:lnTo>
                  <a:pt x="28955" y="86105"/>
                </a:lnTo>
                <a:lnTo>
                  <a:pt x="28955" y="533400"/>
                </a:lnTo>
                <a:lnTo>
                  <a:pt x="57150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1" name="object 161"/>
          <p:cNvSpPr/>
          <p:nvPr/>
        </p:nvSpPr>
        <p:spPr>
          <a:xfrm>
            <a:off x="3137420" y="156819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2" name="object 162"/>
          <p:cNvSpPr/>
          <p:nvPr/>
        </p:nvSpPr>
        <p:spPr>
          <a:xfrm>
            <a:off x="3137039" y="2101976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399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3" name="object 163"/>
          <p:cNvSpPr/>
          <p:nvPr/>
        </p:nvSpPr>
        <p:spPr>
          <a:xfrm>
            <a:off x="8004695" y="14157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4" name="object 164"/>
          <p:cNvSpPr/>
          <p:nvPr/>
        </p:nvSpPr>
        <p:spPr>
          <a:xfrm>
            <a:off x="8004695" y="15491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5" name="object 165"/>
          <p:cNvSpPr/>
          <p:nvPr/>
        </p:nvSpPr>
        <p:spPr>
          <a:xfrm>
            <a:off x="8004695" y="16824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6" name="object 166"/>
          <p:cNvSpPr/>
          <p:nvPr/>
        </p:nvSpPr>
        <p:spPr>
          <a:xfrm>
            <a:off x="8004695" y="18158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7" name="object 167"/>
          <p:cNvSpPr/>
          <p:nvPr/>
        </p:nvSpPr>
        <p:spPr>
          <a:xfrm>
            <a:off x="8004695" y="19491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8" name="object 168"/>
          <p:cNvSpPr/>
          <p:nvPr/>
        </p:nvSpPr>
        <p:spPr>
          <a:xfrm>
            <a:off x="8004695" y="20825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9" name="object 169"/>
          <p:cNvSpPr/>
          <p:nvPr/>
        </p:nvSpPr>
        <p:spPr>
          <a:xfrm>
            <a:off x="8004695" y="22158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0" name="object 170"/>
          <p:cNvSpPr/>
          <p:nvPr/>
        </p:nvSpPr>
        <p:spPr>
          <a:xfrm>
            <a:off x="8004695" y="23492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1" name="object 171"/>
          <p:cNvSpPr/>
          <p:nvPr/>
        </p:nvSpPr>
        <p:spPr>
          <a:xfrm>
            <a:off x="8004695" y="24825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2" name="object 172"/>
          <p:cNvSpPr/>
          <p:nvPr/>
        </p:nvSpPr>
        <p:spPr>
          <a:xfrm>
            <a:off x="8004695" y="26159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3" name="object 173"/>
          <p:cNvSpPr/>
          <p:nvPr/>
        </p:nvSpPr>
        <p:spPr>
          <a:xfrm>
            <a:off x="8004695" y="27492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4" name="object 174"/>
          <p:cNvSpPr/>
          <p:nvPr/>
        </p:nvSpPr>
        <p:spPr>
          <a:xfrm>
            <a:off x="8004695" y="28826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5" name="object 175"/>
          <p:cNvSpPr/>
          <p:nvPr/>
        </p:nvSpPr>
        <p:spPr>
          <a:xfrm>
            <a:off x="8004695" y="301599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6" name="object 176"/>
          <p:cNvSpPr/>
          <p:nvPr/>
        </p:nvSpPr>
        <p:spPr>
          <a:xfrm>
            <a:off x="8004695" y="31493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7" name="object 177"/>
          <p:cNvSpPr/>
          <p:nvPr/>
        </p:nvSpPr>
        <p:spPr>
          <a:xfrm>
            <a:off x="8004695" y="32826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8" name="object 178"/>
          <p:cNvSpPr/>
          <p:nvPr/>
        </p:nvSpPr>
        <p:spPr>
          <a:xfrm>
            <a:off x="8004695" y="34160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9" name="object 179"/>
          <p:cNvSpPr/>
          <p:nvPr/>
        </p:nvSpPr>
        <p:spPr>
          <a:xfrm>
            <a:off x="8004695" y="35493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0" name="object 180"/>
          <p:cNvSpPr/>
          <p:nvPr/>
        </p:nvSpPr>
        <p:spPr>
          <a:xfrm>
            <a:off x="8004695" y="36827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1" name="object 181"/>
          <p:cNvSpPr/>
          <p:nvPr/>
        </p:nvSpPr>
        <p:spPr>
          <a:xfrm>
            <a:off x="8004695" y="38160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2" name="object 182"/>
          <p:cNvSpPr/>
          <p:nvPr/>
        </p:nvSpPr>
        <p:spPr>
          <a:xfrm>
            <a:off x="8004695" y="39494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3" name="object 183"/>
          <p:cNvSpPr/>
          <p:nvPr/>
        </p:nvSpPr>
        <p:spPr>
          <a:xfrm>
            <a:off x="8004695" y="40827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4" name="object 184"/>
          <p:cNvSpPr/>
          <p:nvPr/>
        </p:nvSpPr>
        <p:spPr>
          <a:xfrm>
            <a:off x="8004695" y="42161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5" name="object 185"/>
          <p:cNvSpPr/>
          <p:nvPr/>
        </p:nvSpPr>
        <p:spPr>
          <a:xfrm>
            <a:off x="8004695" y="43494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6" name="object 186"/>
          <p:cNvSpPr/>
          <p:nvPr/>
        </p:nvSpPr>
        <p:spPr>
          <a:xfrm>
            <a:off x="8004695" y="44828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7" name="object 187"/>
          <p:cNvSpPr/>
          <p:nvPr/>
        </p:nvSpPr>
        <p:spPr>
          <a:xfrm>
            <a:off x="8004695" y="46161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8" name="object 188"/>
          <p:cNvSpPr/>
          <p:nvPr/>
        </p:nvSpPr>
        <p:spPr>
          <a:xfrm>
            <a:off x="8004695" y="47495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9" name="object 189"/>
          <p:cNvSpPr/>
          <p:nvPr/>
        </p:nvSpPr>
        <p:spPr>
          <a:xfrm>
            <a:off x="8004695" y="48828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0" name="object 190"/>
          <p:cNvSpPr/>
          <p:nvPr/>
        </p:nvSpPr>
        <p:spPr>
          <a:xfrm>
            <a:off x="8004695" y="50162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1" name="object 191"/>
          <p:cNvSpPr/>
          <p:nvPr/>
        </p:nvSpPr>
        <p:spPr>
          <a:xfrm>
            <a:off x="8004695" y="51495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2" name="object 192"/>
          <p:cNvSpPr/>
          <p:nvPr/>
        </p:nvSpPr>
        <p:spPr>
          <a:xfrm>
            <a:off x="8004695" y="52829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3" name="object 193"/>
          <p:cNvSpPr/>
          <p:nvPr/>
        </p:nvSpPr>
        <p:spPr>
          <a:xfrm>
            <a:off x="8004695" y="54162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4" name="object 194"/>
          <p:cNvSpPr/>
          <p:nvPr/>
        </p:nvSpPr>
        <p:spPr>
          <a:xfrm>
            <a:off x="8004695" y="55496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5" name="object 195"/>
          <p:cNvSpPr/>
          <p:nvPr/>
        </p:nvSpPr>
        <p:spPr>
          <a:xfrm>
            <a:off x="8004695" y="56829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6" name="object 196"/>
          <p:cNvSpPr/>
          <p:nvPr/>
        </p:nvSpPr>
        <p:spPr>
          <a:xfrm>
            <a:off x="8004695" y="58163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7" name="object 197"/>
          <p:cNvSpPr/>
          <p:nvPr/>
        </p:nvSpPr>
        <p:spPr>
          <a:xfrm>
            <a:off x="8004695" y="59496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8" name="object 198"/>
          <p:cNvSpPr/>
          <p:nvPr/>
        </p:nvSpPr>
        <p:spPr>
          <a:xfrm>
            <a:off x="8004695" y="60830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9" name="object 199"/>
          <p:cNvSpPr/>
          <p:nvPr/>
        </p:nvSpPr>
        <p:spPr>
          <a:xfrm>
            <a:off x="8004695" y="62163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0" name="object 200"/>
          <p:cNvSpPr/>
          <p:nvPr/>
        </p:nvSpPr>
        <p:spPr>
          <a:xfrm>
            <a:off x="8004695" y="634974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1" name="object 201"/>
          <p:cNvSpPr/>
          <p:nvPr/>
        </p:nvSpPr>
        <p:spPr>
          <a:xfrm>
            <a:off x="8004695" y="648309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2" name="object 202"/>
          <p:cNvSpPr/>
          <p:nvPr/>
        </p:nvSpPr>
        <p:spPr>
          <a:xfrm>
            <a:off x="8004695" y="661644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3" name="object 203"/>
          <p:cNvSpPr/>
          <p:nvPr/>
        </p:nvSpPr>
        <p:spPr>
          <a:xfrm>
            <a:off x="4813820" y="156819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4" name="object 204"/>
          <p:cNvSpPr/>
          <p:nvPr/>
        </p:nvSpPr>
        <p:spPr>
          <a:xfrm>
            <a:off x="4813439" y="1568577"/>
            <a:ext cx="4038600" cy="0"/>
          </a:xfrm>
          <a:custGeom>
            <a:avLst/>
            <a:gdLst/>
            <a:ahLst/>
            <a:cxnLst/>
            <a:rect l="l" t="t" r="r" b="b"/>
            <a:pathLst>
              <a:path w="4038600">
                <a:moveTo>
                  <a:pt x="0" y="0"/>
                </a:moveTo>
                <a:lnTo>
                  <a:pt x="4038599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5" name="object 205"/>
          <p:cNvSpPr/>
          <p:nvPr/>
        </p:nvSpPr>
        <p:spPr>
          <a:xfrm>
            <a:off x="6261620" y="522579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6" name="object 206"/>
          <p:cNvSpPr txBox="1"/>
          <p:nvPr/>
        </p:nvSpPr>
        <p:spPr>
          <a:xfrm>
            <a:off x="2758567" y="6010147"/>
            <a:ext cx="1448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T=1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Toggle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4511166" y="5933947"/>
            <a:ext cx="14827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T=0,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Retain  State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08" name="object 208"/>
          <p:cNvSpPr/>
          <p:nvPr/>
        </p:nvSpPr>
        <p:spPr>
          <a:xfrm>
            <a:off x="2599067" y="3777234"/>
            <a:ext cx="410845" cy="2287270"/>
          </a:xfrm>
          <a:custGeom>
            <a:avLst/>
            <a:gdLst/>
            <a:ahLst/>
            <a:cxnLst/>
            <a:rect l="l" t="t" r="r" b="b"/>
            <a:pathLst>
              <a:path w="410844" h="2287270">
                <a:moveTo>
                  <a:pt x="378203" y="2211298"/>
                </a:moveTo>
                <a:lnTo>
                  <a:pt x="9906" y="0"/>
                </a:lnTo>
                <a:lnTo>
                  <a:pt x="0" y="1524"/>
                </a:lnTo>
                <a:lnTo>
                  <a:pt x="369050" y="2212792"/>
                </a:lnTo>
                <a:lnTo>
                  <a:pt x="378203" y="2211298"/>
                </a:lnTo>
                <a:close/>
              </a:path>
              <a:path w="410844" h="2287270">
                <a:moveTo>
                  <a:pt x="380238" y="2279376"/>
                </a:moveTo>
                <a:lnTo>
                  <a:pt x="380238" y="2223516"/>
                </a:lnTo>
                <a:lnTo>
                  <a:pt x="371094" y="2225040"/>
                </a:lnTo>
                <a:lnTo>
                  <a:pt x="369050" y="2212792"/>
                </a:lnTo>
                <a:lnTo>
                  <a:pt x="336042" y="2218182"/>
                </a:lnTo>
                <a:lnTo>
                  <a:pt x="380238" y="2279376"/>
                </a:lnTo>
                <a:close/>
              </a:path>
              <a:path w="410844" h="2287270">
                <a:moveTo>
                  <a:pt x="380238" y="2223516"/>
                </a:moveTo>
                <a:lnTo>
                  <a:pt x="378203" y="2211298"/>
                </a:lnTo>
                <a:lnTo>
                  <a:pt x="369050" y="2212792"/>
                </a:lnTo>
                <a:lnTo>
                  <a:pt x="371094" y="2225040"/>
                </a:lnTo>
                <a:lnTo>
                  <a:pt x="380238" y="2223516"/>
                </a:lnTo>
                <a:close/>
              </a:path>
              <a:path w="410844" h="2287270">
                <a:moveTo>
                  <a:pt x="410718" y="2205990"/>
                </a:moveTo>
                <a:lnTo>
                  <a:pt x="378203" y="2211298"/>
                </a:lnTo>
                <a:lnTo>
                  <a:pt x="380238" y="2223516"/>
                </a:lnTo>
                <a:lnTo>
                  <a:pt x="380238" y="2279376"/>
                </a:lnTo>
                <a:lnTo>
                  <a:pt x="385572" y="2286762"/>
                </a:lnTo>
                <a:lnTo>
                  <a:pt x="410718" y="22059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9" name="object 209"/>
          <p:cNvSpPr/>
          <p:nvPr/>
        </p:nvSpPr>
        <p:spPr>
          <a:xfrm>
            <a:off x="4427867" y="3853434"/>
            <a:ext cx="483234" cy="2058670"/>
          </a:xfrm>
          <a:custGeom>
            <a:avLst/>
            <a:gdLst/>
            <a:ahLst/>
            <a:cxnLst/>
            <a:rect l="l" t="t" r="r" b="b"/>
            <a:pathLst>
              <a:path w="483235" h="2058670">
                <a:moveTo>
                  <a:pt x="449887" y="1983323"/>
                </a:moveTo>
                <a:lnTo>
                  <a:pt x="9905" y="0"/>
                </a:lnTo>
                <a:lnTo>
                  <a:pt x="0" y="2286"/>
                </a:lnTo>
                <a:lnTo>
                  <a:pt x="440849" y="1985352"/>
                </a:lnTo>
                <a:lnTo>
                  <a:pt x="449887" y="1983323"/>
                </a:lnTo>
                <a:close/>
              </a:path>
              <a:path w="483235" h="2058670">
                <a:moveTo>
                  <a:pt x="452627" y="2046927"/>
                </a:moveTo>
                <a:lnTo>
                  <a:pt x="452627" y="1995677"/>
                </a:lnTo>
                <a:lnTo>
                  <a:pt x="443483" y="1997202"/>
                </a:lnTo>
                <a:lnTo>
                  <a:pt x="440849" y="1985352"/>
                </a:lnTo>
                <a:lnTo>
                  <a:pt x="408431" y="1992630"/>
                </a:lnTo>
                <a:lnTo>
                  <a:pt x="452627" y="2046927"/>
                </a:lnTo>
                <a:close/>
              </a:path>
              <a:path w="483235" h="2058670">
                <a:moveTo>
                  <a:pt x="452627" y="1995677"/>
                </a:moveTo>
                <a:lnTo>
                  <a:pt x="449887" y="1983323"/>
                </a:lnTo>
                <a:lnTo>
                  <a:pt x="440849" y="1985352"/>
                </a:lnTo>
                <a:lnTo>
                  <a:pt x="443483" y="1997202"/>
                </a:lnTo>
                <a:lnTo>
                  <a:pt x="452627" y="1995677"/>
                </a:lnTo>
                <a:close/>
              </a:path>
              <a:path w="483235" h="2058670">
                <a:moveTo>
                  <a:pt x="483107" y="1975866"/>
                </a:moveTo>
                <a:lnTo>
                  <a:pt x="449887" y="1983323"/>
                </a:lnTo>
                <a:lnTo>
                  <a:pt x="452627" y="1995677"/>
                </a:lnTo>
                <a:lnTo>
                  <a:pt x="452627" y="2046927"/>
                </a:lnTo>
                <a:lnTo>
                  <a:pt x="461771" y="2058162"/>
                </a:lnTo>
                <a:lnTo>
                  <a:pt x="483107" y="1975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0" name="object 210"/>
          <p:cNvSpPr/>
          <p:nvPr/>
        </p:nvSpPr>
        <p:spPr>
          <a:xfrm>
            <a:off x="8090420" y="522579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1" name="object 211"/>
          <p:cNvSpPr/>
          <p:nvPr/>
        </p:nvSpPr>
        <p:spPr>
          <a:xfrm>
            <a:off x="6261227" y="5759577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2" name="object 212"/>
          <p:cNvSpPr/>
          <p:nvPr/>
        </p:nvSpPr>
        <p:spPr>
          <a:xfrm>
            <a:off x="6256667" y="3853434"/>
            <a:ext cx="483234" cy="2058670"/>
          </a:xfrm>
          <a:custGeom>
            <a:avLst/>
            <a:gdLst/>
            <a:ahLst/>
            <a:cxnLst/>
            <a:rect l="l" t="t" r="r" b="b"/>
            <a:pathLst>
              <a:path w="483234" h="2058670">
                <a:moveTo>
                  <a:pt x="449887" y="1983323"/>
                </a:moveTo>
                <a:lnTo>
                  <a:pt x="9905" y="0"/>
                </a:lnTo>
                <a:lnTo>
                  <a:pt x="0" y="2286"/>
                </a:lnTo>
                <a:lnTo>
                  <a:pt x="440849" y="1985352"/>
                </a:lnTo>
                <a:lnTo>
                  <a:pt x="449887" y="1983323"/>
                </a:lnTo>
                <a:close/>
              </a:path>
              <a:path w="483234" h="2058670">
                <a:moveTo>
                  <a:pt x="452627" y="2046927"/>
                </a:moveTo>
                <a:lnTo>
                  <a:pt x="452627" y="1995677"/>
                </a:lnTo>
                <a:lnTo>
                  <a:pt x="443483" y="1997202"/>
                </a:lnTo>
                <a:lnTo>
                  <a:pt x="440849" y="1985352"/>
                </a:lnTo>
                <a:lnTo>
                  <a:pt x="408431" y="1992630"/>
                </a:lnTo>
                <a:lnTo>
                  <a:pt x="452627" y="2046927"/>
                </a:lnTo>
                <a:close/>
              </a:path>
              <a:path w="483234" h="2058670">
                <a:moveTo>
                  <a:pt x="452627" y="1995677"/>
                </a:moveTo>
                <a:lnTo>
                  <a:pt x="449887" y="1983323"/>
                </a:lnTo>
                <a:lnTo>
                  <a:pt x="440849" y="1985352"/>
                </a:lnTo>
                <a:lnTo>
                  <a:pt x="443483" y="1997202"/>
                </a:lnTo>
                <a:lnTo>
                  <a:pt x="452627" y="1995677"/>
                </a:lnTo>
                <a:close/>
              </a:path>
              <a:path w="483234" h="2058670">
                <a:moveTo>
                  <a:pt x="483107" y="1975866"/>
                </a:moveTo>
                <a:lnTo>
                  <a:pt x="449887" y="1983323"/>
                </a:lnTo>
                <a:lnTo>
                  <a:pt x="452627" y="1995677"/>
                </a:lnTo>
                <a:lnTo>
                  <a:pt x="452627" y="2046927"/>
                </a:lnTo>
                <a:lnTo>
                  <a:pt x="461771" y="2058162"/>
                </a:lnTo>
                <a:lnTo>
                  <a:pt x="483107" y="1975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3" name="object 213"/>
          <p:cNvSpPr/>
          <p:nvPr/>
        </p:nvSpPr>
        <p:spPr>
          <a:xfrm>
            <a:off x="8161667" y="3853434"/>
            <a:ext cx="483234" cy="2058670"/>
          </a:xfrm>
          <a:custGeom>
            <a:avLst/>
            <a:gdLst/>
            <a:ahLst/>
            <a:cxnLst/>
            <a:rect l="l" t="t" r="r" b="b"/>
            <a:pathLst>
              <a:path w="483234" h="2058670">
                <a:moveTo>
                  <a:pt x="449887" y="1983323"/>
                </a:moveTo>
                <a:lnTo>
                  <a:pt x="9905" y="0"/>
                </a:lnTo>
                <a:lnTo>
                  <a:pt x="0" y="2286"/>
                </a:lnTo>
                <a:lnTo>
                  <a:pt x="440849" y="1985352"/>
                </a:lnTo>
                <a:lnTo>
                  <a:pt x="449887" y="1983323"/>
                </a:lnTo>
                <a:close/>
              </a:path>
              <a:path w="483234" h="2058670">
                <a:moveTo>
                  <a:pt x="452627" y="2046927"/>
                </a:moveTo>
                <a:lnTo>
                  <a:pt x="452627" y="1995677"/>
                </a:lnTo>
                <a:lnTo>
                  <a:pt x="443483" y="1997202"/>
                </a:lnTo>
                <a:lnTo>
                  <a:pt x="440849" y="1985352"/>
                </a:lnTo>
                <a:lnTo>
                  <a:pt x="408431" y="1992630"/>
                </a:lnTo>
                <a:lnTo>
                  <a:pt x="452627" y="2046927"/>
                </a:lnTo>
                <a:close/>
              </a:path>
              <a:path w="483234" h="2058670">
                <a:moveTo>
                  <a:pt x="452627" y="1995677"/>
                </a:moveTo>
                <a:lnTo>
                  <a:pt x="449887" y="1983323"/>
                </a:lnTo>
                <a:lnTo>
                  <a:pt x="440849" y="1985352"/>
                </a:lnTo>
                <a:lnTo>
                  <a:pt x="443483" y="1997202"/>
                </a:lnTo>
                <a:lnTo>
                  <a:pt x="452627" y="1995677"/>
                </a:lnTo>
                <a:close/>
              </a:path>
              <a:path w="483234" h="2058670">
                <a:moveTo>
                  <a:pt x="483107" y="1975866"/>
                </a:moveTo>
                <a:lnTo>
                  <a:pt x="449887" y="1983323"/>
                </a:lnTo>
                <a:lnTo>
                  <a:pt x="452627" y="1995677"/>
                </a:lnTo>
                <a:lnTo>
                  <a:pt x="452627" y="2046927"/>
                </a:lnTo>
                <a:lnTo>
                  <a:pt x="461771" y="2058162"/>
                </a:lnTo>
                <a:lnTo>
                  <a:pt x="483107" y="1975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4" name="object 214"/>
          <p:cNvSpPr txBox="1"/>
          <p:nvPr/>
        </p:nvSpPr>
        <p:spPr>
          <a:xfrm>
            <a:off x="6339966" y="5933947"/>
            <a:ext cx="8674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T=1</a:t>
            </a:r>
          </a:p>
          <a:p>
            <a:pPr marL="12700">
              <a:lnSpc>
                <a:spcPct val="100000"/>
              </a:lnSpc>
            </a:pPr>
            <a:r>
              <a:rPr sz="2400" spc="-17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oggle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8168767" y="5933947"/>
            <a:ext cx="8674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T=1</a:t>
            </a:r>
          </a:p>
          <a:p>
            <a:pPr marL="12700">
              <a:lnSpc>
                <a:spcPct val="100000"/>
              </a:lnSpc>
            </a:pPr>
            <a:r>
              <a:rPr sz="2400" spc="-17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oggle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16" name="object 216"/>
          <p:cNvSpPr/>
          <p:nvPr/>
        </p:nvSpPr>
        <p:spPr>
          <a:xfrm>
            <a:off x="8090027" y="5226177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>
                <a:moveTo>
                  <a:pt x="0" y="0"/>
                </a:moveTo>
                <a:lnTo>
                  <a:pt x="11430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37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74695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05" dirty="0"/>
              <a:t>Flip-Flops </a:t>
            </a:r>
            <a:r>
              <a:rPr sz="3200" spc="10" dirty="0"/>
              <a:t>(FFs) </a:t>
            </a:r>
            <a:r>
              <a:rPr sz="3200" spc="165" dirty="0"/>
              <a:t>Characteristic</a:t>
            </a:r>
            <a:r>
              <a:rPr sz="3200" spc="635" dirty="0"/>
              <a:t> </a:t>
            </a:r>
            <a:r>
              <a:rPr sz="3200" spc="140" dirty="0"/>
              <a:t>Tables</a:t>
            </a:r>
            <a:endParaRPr sz="3200" dirty="0"/>
          </a:p>
        </p:txBody>
      </p:sp>
      <p:sp>
        <p:nvSpPr>
          <p:cNvPr id="5" name="object 5"/>
          <p:cNvSpPr/>
          <p:nvPr/>
        </p:nvSpPr>
        <p:spPr>
          <a:xfrm>
            <a:off x="1460746" y="1619253"/>
            <a:ext cx="7526064" cy="5405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38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29762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25" dirty="0"/>
              <a:t>D-FF</a:t>
            </a:r>
            <a:r>
              <a:rPr sz="3200" spc="204" dirty="0"/>
              <a:t> </a:t>
            </a:r>
            <a:r>
              <a:rPr sz="3200" spc="150" dirty="0"/>
              <a:t>Equation</a:t>
            </a:r>
            <a:endParaRPr sz="3200" dirty="0"/>
          </a:p>
        </p:txBody>
      </p:sp>
      <p:sp>
        <p:nvSpPr>
          <p:cNvPr id="5" name="object 5"/>
          <p:cNvSpPr/>
          <p:nvPr/>
        </p:nvSpPr>
        <p:spPr>
          <a:xfrm>
            <a:off x="5848997" y="1554480"/>
            <a:ext cx="3639311" cy="2185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51419" y="1877314"/>
          <a:ext cx="3340100" cy="1855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910"/>
                        </a:lnSpc>
                      </a:pPr>
                      <a:r>
                        <a:rPr sz="2700" b="1" spc="217" baseline="-169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</a:t>
                      </a:r>
                      <a:r>
                        <a:rPr sz="1200" b="1" spc="1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State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75" dirty="0">
                          <a:latin typeface="Trebuchet MS"/>
                          <a:cs typeface="Trebuchet MS"/>
                        </a:rPr>
                        <a:t>Reset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75" dirty="0">
                          <a:latin typeface="Trebuchet MS"/>
                          <a:cs typeface="Trebuchet MS"/>
                        </a:rPr>
                        <a:t>Reset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95" dirty="0">
                          <a:latin typeface="Trebuchet MS"/>
                          <a:cs typeface="Trebuchet MS"/>
                        </a:rPr>
                        <a:t>Set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95" dirty="0">
                          <a:latin typeface="Trebuchet MS"/>
                          <a:cs typeface="Trebuchet MS"/>
                        </a:rPr>
                        <a:t>Set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076335" y="4946903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400"/>
                </a:lnTo>
                <a:lnTo>
                  <a:pt x="609600" y="533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071763" y="4942332"/>
            <a:ext cx="619760" cy="543560"/>
          </a:xfrm>
          <a:custGeom>
            <a:avLst/>
            <a:gdLst/>
            <a:ahLst/>
            <a:cxnLst/>
            <a:rect l="l" t="t" r="r" b="b"/>
            <a:pathLst>
              <a:path w="619760" h="543560">
                <a:moveTo>
                  <a:pt x="619506" y="543306"/>
                </a:moveTo>
                <a:lnTo>
                  <a:pt x="619506" y="0"/>
                </a:lnTo>
                <a:lnTo>
                  <a:pt x="0" y="0"/>
                </a:lnTo>
                <a:lnTo>
                  <a:pt x="0" y="543306"/>
                </a:lnTo>
                <a:lnTo>
                  <a:pt x="4572" y="543306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609600" y="9906"/>
                </a:lnTo>
                <a:lnTo>
                  <a:pt x="609600" y="4572"/>
                </a:lnTo>
                <a:lnTo>
                  <a:pt x="614172" y="9906"/>
                </a:lnTo>
                <a:lnTo>
                  <a:pt x="614172" y="543306"/>
                </a:lnTo>
                <a:lnTo>
                  <a:pt x="619506" y="543306"/>
                </a:lnTo>
                <a:close/>
              </a:path>
              <a:path w="619760" h="543560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619760" h="543560">
                <a:moveTo>
                  <a:pt x="9906" y="533400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533400"/>
                </a:lnTo>
                <a:lnTo>
                  <a:pt x="9906" y="533400"/>
                </a:lnTo>
                <a:close/>
              </a:path>
              <a:path w="619760" h="543560">
                <a:moveTo>
                  <a:pt x="614172" y="533400"/>
                </a:moveTo>
                <a:lnTo>
                  <a:pt x="4572" y="533400"/>
                </a:lnTo>
                <a:lnTo>
                  <a:pt x="9906" y="537972"/>
                </a:lnTo>
                <a:lnTo>
                  <a:pt x="9906" y="543306"/>
                </a:lnTo>
                <a:lnTo>
                  <a:pt x="609600" y="543306"/>
                </a:lnTo>
                <a:lnTo>
                  <a:pt x="609600" y="537972"/>
                </a:lnTo>
                <a:lnTo>
                  <a:pt x="614172" y="533400"/>
                </a:lnTo>
                <a:close/>
              </a:path>
              <a:path w="619760" h="543560">
                <a:moveTo>
                  <a:pt x="9906" y="543306"/>
                </a:moveTo>
                <a:lnTo>
                  <a:pt x="9906" y="537972"/>
                </a:lnTo>
                <a:lnTo>
                  <a:pt x="4572" y="533400"/>
                </a:lnTo>
                <a:lnTo>
                  <a:pt x="4572" y="543306"/>
                </a:lnTo>
                <a:lnTo>
                  <a:pt x="9906" y="543306"/>
                </a:lnTo>
                <a:close/>
              </a:path>
              <a:path w="619760" h="543560">
                <a:moveTo>
                  <a:pt x="614172" y="9906"/>
                </a:moveTo>
                <a:lnTo>
                  <a:pt x="609600" y="4572"/>
                </a:lnTo>
                <a:lnTo>
                  <a:pt x="609600" y="9906"/>
                </a:lnTo>
                <a:lnTo>
                  <a:pt x="614172" y="9906"/>
                </a:lnTo>
                <a:close/>
              </a:path>
              <a:path w="619760" h="543560">
                <a:moveTo>
                  <a:pt x="614172" y="533400"/>
                </a:moveTo>
                <a:lnTo>
                  <a:pt x="614172" y="9906"/>
                </a:lnTo>
                <a:lnTo>
                  <a:pt x="609600" y="9906"/>
                </a:lnTo>
                <a:lnTo>
                  <a:pt x="609600" y="533400"/>
                </a:lnTo>
                <a:lnTo>
                  <a:pt x="614172" y="533400"/>
                </a:lnTo>
                <a:close/>
              </a:path>
              <a:path w="619760" h="543560">
                <a:moveTo>
                  <a:pt x="614172" y="543306"/>
                </a:moveTo>
                <a:lnTo>
                  <a:pt x="614172" y="533400"/>
                </a:lnTo>
                <a:lnTo>
                  <a:pt x="609600" y="537972"/>
                </a:lnTo>
                <a:lnTo>
                  <a:pt x="609600" y="543306"/>
                </a:lnTo>
                <a:lnTo>
                  <a:pt x="614172" y="543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321953" y="5043932"/>
            <a:ext cx="1187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70" dirty="0">
                <a:latin typeface="Times New Roman"/>
                <a:cs typeface="Times New Roman"/>
              </a:rPr>
              <a:t>0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85935" y="4946903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400"/>
                </a:lnTo>
                <a:lnTo>
                  <a:pt x="609599" y="533400"/>
                </a:lnTo>
                <a:lnTo>
                  <a:pt x="609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681363" y="4942332"/>
            <a:ext cx="619760" cy="543560"/>
          </a:xfrm>
          <a:custGeom>
            <a:avLst/>
            <a:gdLst/>
            <a:ahLst/>
            <a:cxnLst/>
            <a:rect l="l" t="t" r="r" b="b"/>
            <a:pathLst>
              <a:path w="619760" h="543560">
                <a:moveTo>
                  <a:pt x="619505" y="543306"/>
                </a:moveTo>
                <a:lnTo>
                  <a:pt x="619505" y="0"/>
                </a:lnTo>
                <a:lnTo>
                  <a:pt x="0" y="0"/>
                </a:lnTo>
                <a:lnTo>
                  <a:pt x="0" y="543306"/>
                </a:lnTo>
                <a:lnTo>
                  <a:pt x="4572" y="543306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609599" y="9906"/>
                </a:lnTo>
                <a:lnTo>
                  <a:pt x="609599" y="4572"/>
                </a:lnTo>
                <a:lnTo>
                  <a:pt x="614171" y="9906"/>
                </a:lnTo>
                <a:lnTo>
                  <a:pt x="614171" y="543306"/>
                </a:lnTo>
                <a:lnTo>
                  <a:pt x="619505" y="543306"/>
                </a:lnTo>
                <a:close/>
              </a:path>
              <a:path w="619760" h="543560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619760" h="543560">
                <a:moveTo>
                  <a:pt x="9906" y="533400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533400"/>
                </a:lnTo>
                <a:lnTo>
                  <a:pt x="9906" y="533400"/>
                </a:lnTo>
                <a:close/>
              </a:path>
              <a:path w="619760" h="543560">
                <a:moveTo>
                  <a:pt x="614171" y="533400"/>
                </a:moveTo>
                <a:lnTo>
                  <a:pt x="4572" y="533400"/>
                </a:lnTo>
                <a:lnTo>
                  <a:pt x="9906" y="537972"/>
                </a:lnTo>
                <a:lnTo>
                  <a:pt x="9906" y="543306"/>
                </a:lnTo>
                <a:lnTo>
                  <a:pt x="609599" y="543306"/>
                </a:lnTo>
                <a:lnTo>
                  <a:pt x="609599" y="537972"/>
                </a:lnTo>
                <a:lnTo>
                  <a:pt x="614171" y="533400"/>
                </a:lnTo>
                <a:close/>
              </a:path>
              <a:path w="619760" h="543560">
                <a:moveTo>
                  <a:pt x="9906" y="543306"/>
                </a:moveTo>
                <a:lnTo>
                  <a:pt x="9906" y="537972"/>
                </a:lnTo>
                <a:lnTo>
                  <a:pt x="4572" y="533400"/>
                </a:lnTo>
                <a:lnTo>
                  <a:pt x="4572" y="543306"/>
                </a:lnTo>
                <a:lnTo>
                  <a:pt x="9906" y="543306"/>
                </a:lnTo>
                <a:close/>
              </a:path>
              <a:path w="619760" h="543560">
                <a:moveTo>
                  <a:pt x="614171" y="9906"/>
                </a:moveTo>
                <a:lnTo>
                  <a:pt x="609599" y="4572"/>
                </a:lnTo>
                <a:lnTo>
                  <a:pt x="609599" y="9906"/>
                </a:lnTo>
                <a:lnTo>
                  <a:pt x="614171" y="9906"/>
                </a:lnTo>
                <a:close/>
              </a:path>
              <a:path w="619760" h="543560">
                <a:moveTo>
                  <a:pt x="614171" y="533400"/>
                </a:moveTo>
                <a:lnTo>
                  <a:pt x="614171" y="9906"/>
                </a:lnTo>
                <a:lnTo>
                  <a:pt x="609599" y="9906"/>
                </a:lnTo>
                <a:lnTo>
                  <a:pt x="609599" y="533400"/>
                </a:lnTo>
                <a:lnTo>
                  <a:pt x="614171" y="533400"/>
                </a:lnTo>
                <a:close/>
              </a:path>
              <a:path w="619760" h="543560">
                <a:moveTo>
                  <a:pt x="614171" y="543306"/>
                </a:moveTo>
                <a:lnTo>
                  <a:pt x="614171" y="533400"/>
                </a:lnTo>
                <a:lnTo>
                  <a:pt x="609599" y="537972"/>
                </a:lnTo>
                <a:lnTo>
                  <a:pt x="609599" y="543306"/>
                </a:lnTo>
                <a:lnTo>
                  <a:pt x="614171" y="543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931541" y="5043932"/>
            <a:ext cx="1187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70" dirty="0">
                <a:latin typeface="Times New Roman"/>
                <a:cs typeface="Times New Roman"/>
              </a:rPr>
              <a:t>1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85935" y="5480303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400"/>
                </a:lnTo>
                <a:lnTo>
                  <a:pt x="609600" y="533400"/>
                </a:lnTo>
                <a:lnTo>
                  <a:pt x="609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681363" y="5475732"/>
            <a:ext cx="619760" cy="543560"/>
          </a:xfrm>
          <a:custGeom>
            <a:avLst/>
            <a:gdLst/>
            <a:ahLst/>
            <a:cxnLst/>
            <a:rect l="l" t="t" r="r" b="b"/>
            <a:pathLst>
              <a:path w="619760" h="543560">
                <a:moveTo>
                  <a:pt x="619506" y="543306"/>
                </a:moveTo>
                <a:lnTo>
                  <a:pt x="619505" y="0"/>
                </a:lnTo>
                <a:lnTo>
                  <a:pt x="0" y="0"/>
                </a:lnTo>
                <a:lnTo>
                  <a:pt x="0" y="543306"/>
                </a:lnTo>
                <a:lnTo>
                  <a:pt x="4572" y="543306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609599" y="9906"/>
                </a:lnTo>
                <a:lnTo>
                  <a:pt x="609599" y="4572"/>
                </a:lnTo>
                <a:lnTo>
                  <a:pt x="614171" y="9906"/>
                </a:lnTo>
                <a:lnTo>
                  <a:pt x="614172" y="543306"/>
                </a:lnTo>
                <a:lnTo>
                  <a:pt x="619506" y="543306"/>
                </a:lnTo>
                <a:close/>
              </a:path>
              <a:path w="619760" h="543560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619760" h="543560">
                <a:moveTo>
                  <a:pt x="9906" y="533400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533400"/>
                </a:lnTo>
                <a:lnTo>
                  <a:pt x="9906" y="533400"/>
                </a:lnTo>
                <a:close/>
              </a:path>
              <a:path w="619760" h="543560">
                <a:moveTo>
                  <a:pt x="614172" y="533400"/>
                </a:moveTo>
                <a:lnTo>
                  <a:pt x="4572" y="533400"/>
                </a:lnTo>
                <a:lnTo>
                  <a:pt x="9906" y="537972"/>
                </a:lnTo>
                <a:lnTo>
                  <a:pt x="9906" y="543306"/>
                </a:lnTo>
                <a:lnTo>
                  <a:pt x="609600" y="543306"/>
                </a:lnTo>
                <a:lnTo>
                  <a:pt x="609600" y="537972"/>
                </a:lnTo>
                <a:lnTo>
                  <a:pt x="614172" y="533400"/>
                </a:lnTo>
                <a:close/>
              </a:path>
              <a:path w="619760" h="543560">
                <a:moveTo>
                  <a:pt x="9906" y="543306"/>
                </a:moveTo>
                <a:lnTo>
                  <a:pt x="9906" y="537972"/>
                </a:lnTo>
                <a:lnTo>
                  <a:pt x="4572" y="533400"/>
                </a:lnTo>
                <a:lnTo>
                  <a:pt x="4572" y="543306"/>
                </a:lnTo>
                <a:lnTo>
                  <a:pt x="9906" y="543306"/>
                </a:lnTo>
                <a:close/>
              </a:path>
              <a:path w="619760" h="543560">
                <a:moveTo>
                  <a:pt x="614171" y="9906"/>
                </a:moveTo>
                <a:lnTo>
                  <a:pt x="609599" y="4572"/>
                </a:lnTo>
                <a:lnTo>
                  <a:pt x="609599" y="9906"/>
                </a:lnTo>
                <a:lnTo>
                  <a:pt x="614171" y="9906"/>
                </a:lnTo>
                <a:close/>
              </a:path>
              <a:path w="619760" h="543560">
                <a:moveTo>
                  <a:pt x="614172" y="533400"/>
                </a:moveTo>
                <a:lnTo>
                  <a:pt x="614171" y="9906"/>
                </a:lnTo>
                <a:lnTo>
                  <a:pt x="609599" y="9906"/>
                </a:lnTo>
                <a:lnTo>
                  <a:pt x="609600" y="533400"/>
                </a:lnTo>
                <a:lnTo>
                  <a:pt x="614172" y="533400"/>
                </a:lnTo>
                <a:close/>
              </a:path>
              <a:path w="619760" h="543560">
                <a:moveTo>
                  <a:pt x="614172" y="543306"/>
                </a:moveTo>
                <a:lnTo>
                  <a:pt x="614172" y="533400"/>
                </a:lnTo>
                <a:lnTo>
                  <a:pt x="609600" y="537972"/>
                </a:lnTo>
                <a:lnTo>
                  <a:pt x="609600" y="543306"/>
                </a:lnTo>
                <a:lnTo>
                  <a:pt x="614172" y="543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2931541" y="5577332"/>
            <a:ext cx="1187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70" dirty="0">
                <a:latin typeface="Times New Roman"/>
                <a:cs typeface="Times New Roman"/>
              </a:rPr>
              <a:t>1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76335" y="5480303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400"/>
                </a:lnTo>
                <a:lnTo>
                  <a:pt x="609600" y="533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2071763" y="5475732"/>
            <a:ext cx="619760" cy="543560"/>
          </a:xfrm>
          <a:custGeom>
            <a:avLst/>
            <a:gdLst/>
            <a:ahLst/>
            <a:cxnLst/>
            <a:rect l="l" t="t" r="r" b="b"/>
            <a:pathLst>
              <a:path w="619760" h="543560">
                <a:moveTo>
                  <a:pt x="619506" y="543306"/>
                </a:moveTo>
                <a:lnTo>
                  <a:pt x="619506" y="0"/>
                </a:lnTo>
                <a:lnTo>
                  <a:pt x="0" y="0"/>
                </a:lnTo>
                <a:lnTo>
                  <a:pt x="0" y="543306"/>
                </a:lnTo>
                <a:lnTo>
                  <a:pt x="4572" y="543306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609600" y="9906"/>
                </a:lnTo>
                <a:lnTo>
                  <a:pt x="609600" y="4572"/>
                </a:lnTo>
                <a:lnTo>
                  <a:pt x="614172" y="9906"/>
                </a:lnTo>
                <a:lnTo>
                  <a:pt x="614172" y="543306"/>
                </a:lnTo>
                <a:lnTo>
                  <a:pt x="619506" y="543306"/>
                </a:lnTo>
                <a:close/>
              </a:path>
              <a:path w="619760" h="543560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619760" h="543560">
                <a:moveTo>
                  <a:pt x="9906" y="533400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533400"/>
                </a:lnTo>
                <a:lnTo>
                  <a:pt x="9906" y="533400"/>
                </a:lnTo>
                <a:close/>
              </a:path>
              <a:path w="619760" h="543560">
                <a:moveTo>
                  <a:pt x="614172" y="533400"/>
                </a:moveTo>
                <a:lnTo>
                  <a:pt x="4572" y="533400"/>
                </a:lnTo>
                <a:lnTo>
                  <a:pt x="9906" y="537972"/>
                </a:lnTo>
                <a:lnTo>
                  <a:pt x="9906" y="543306"/>
                </a:lnTo>
                <a:lnTo>
                  <a:pt x="609600" y="543306"/>
                </a:lnTo>
                <a:lnTo>
                  <a:pt x="609600" y="537972"/>
                </a:lnTo>
                <a:lnTo>
                  <a:pt x="614172" y="533400"/>
                </a:lnTo>
                <a:close/>
              </a:path>
              <a:path w="619760" h="543560">
                <a:moveTo>
                  <a:pt x="9906" y="543306"/>
                </a:moveTo>
                <a:lnTo>
                  <a:pt x="9906" y="537972"/>
                </a:lnTo>
                <a:lnTo>
                  <a:pt x="4572" y="533400"/>
                </a:lnTo>
                <a:lnTo>
                  <a:pt x="4572" y="543306"/>
                </a:lnTo>
                <a:lnTo>
                  <a:pt x="9906" y="543306"/>
                </a:lnTo>
                <a:close/>
              </a:path>
              <a:path w="619760" h="543560">
                <a:moveTo>
                  <a:pt x="614172" y="9906"/>
                </a:moveTo>
                <a:lnTo>
                  <a:pt x="609600" y="4572"/>
                </a:lnTo>
                <a:lnTo>
                  <a:pt x="609600" y="9906"/>
                </a:lnTo>
                <a:lnTo>
                  <a:pt x="614172" y="9906"/>
                </a:lnTo>
                <a:close/>
              </a:path>
              <a:path w="619760" h="543560">
                <a:moveTo>
                  <a:pt x="614172" y="533400"/>
                </a:moveTo>
                <a:lnTo>
                  <a:pt x="614172" y="9906"/>
                </a:lnTo>
                <a:lnTo>
                  <a:pt x="609600" y="9906"/>
                </a:lnTo>
                <a:lnTo>
                  <a:pt x="609600" y="533400"/>
                </a:lnTo>
                <a:lnTo>
                  <a:pt x="614172" y="533400"/>
                </a:lnTo>
                <a:close/>
              </a:path>
              <a:path w="619760" h="543560">
                <a:moveTo>
                  <a:pt x="614172" y="543306"/>
                </a:moveTo>
                <a:lnTo>
                  <a:pt x="614172" y="533400"/>
                </a:lnTo>
                <a:lnTo>
                  <a:pt x="609600" y="537972"/>
                </a:lnTo>
                <a:lnTo>
                  <a:pt x="609600" y="543306"/>
                </a:lnTo>
                <a:lnTo>
                  <a:pt x="614172" y="543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2321953" y="5577332"/>
            <a:ext cx="1187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70" dirty="0">
                <a:latin typeface="Times New Roman"/>
                <a:cs typeface="Times New Roman"/>
              </a:rPr>
              <a:t>0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67669" y="4557783"/>
            <a:ext cx="17208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D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17076" y="4597416"/>
            <a:ext cx="17208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D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74072" y="5588013"/>
            <a:ext cx="17208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95" dirty="0">
                <a:latin typeface="Times New Roman"/>
                <a:cs typeface="Times New Roman"/>
              </a:rPr>
              <a:t>Q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20175" y="462648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771535" y="5099684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2671457" y="4929378"/>
            <a:ext cx="670560" cy="1153160"/>
          </a:xfrm>
          <a:custGeom>
            <a:avLst/>
            <a:gdLst/>
            <a:ahLst/>
            <a:cxnLst/>
            <a:rect l="l" t="t" r="r" b="b"/>
            <a:pathLst>
              <a:path w="670560" h="1153160">
                <a:moveTo>
                  <a:pt x="670560" y="576072"/>
                </a:moveTo>
                <a:lnTo>
                  <a:pt x="666750" y="489966"/>
                </a:lnTo>
                <a:lnTo>
                  <a:pt x="655320" y="406908"/>
                </a:lnTo>
                <a:lnTo>
                  <a:pt x="637540" y="329184"/>
                </a:lnTo>
                <a:lnTo>
                  <a:pt x="614680" y="257556"/>
                </a:lnTo>
                <a:lnTo>
                  <a:pt x="595630" y="213360"/>
                </a:lnTo>
                <a:lnTo>
                  <a:pt x="575310" y="172974"/>
                </a:lnTo>
                <a:lnTo>
                  <a:pt x="551180" y="135636"/>
                </a:lnTo>
                <a:lnTo>
                  <a:pt x="525780" y="102108"/>
                </a:lnTo>
                <a:lnTo>
                  <a:pt x="511809" y="86868"/>
                </a:lnTo>
                <a:lnTo>
                  <a:pt x="499109" y="72390"/>
                </a:lnTo>
                <a:lnTo>
                  <a:pt x="468630" y="47244"/>
                </a:lnTo>
                <a:lnTo>
                  <a:pt x="430530" y="22860"/>
                </a:lnTo>
                <a:lnTo>
                  <a:pt x="412750" y="16002"/>
                </a:lnTo>
                <a:lnTo>
                  <a:pt x="405130" y="12192"/>
                </a:lnTo>
                <a:lnTo>
                  <a:pt x="396240" y="9906"/>
                </a:lnTo>
                <a:lnTo>
                  <a:pt x="387350" y="6858"/>
                </a:lnTo>
                <a:lnTo>
                  <a:pt x="378460" y="5334"/>
                </a:lnTo>
                <a:lnTo>
                  <a:pt x="369570" y="3048"/>
                </a:lnTo>
                <a:lnTo>
                  <a:pt x="361950" y="1524"/>
                </a:lnTo>
                <a:lnTo>
                  <a:pt x="351790" y="762"/>
                </a:lnTo>
                <a:lnTo>
                  <a:pt x="344170" y="0"/>
                </a:lnTo>
                <a:lnTo>
                  <a:pt x="335280" y="0"/>
                </a:lnTo>
                <a:lnTo>
                  <a:pt x="326390" y="666"/>
                </a:lnTo>
                <a:lnTo>
                  <a:pt x="316230" y="762"/>
                </a:lnTo>
                <a:lnTo>
                  <a:pt x="308610" y="2286"/>
                </a:lnTo>
                <a:lnTo>
                  <a:pt x="298450" y="3048"/>
                </a:lnTo>
                <a:lnTo>
                  <a:pt x="289560" y="5334"/>
                </a:lnTo>
                <a:lnTo>
                  <a:pt x="231140" y="27432"/>
                </a:lnTo>
                <a:lnTo>
                  <a:pt x="177800" y="66294"/>
                </a:lnTo>
                <a:lnTo>
                  <a:pt x="171450" y="73152"/>
                </a:lnTo>
                <a:lnTo>
                  <a:pt x="157480" y="87630"/>
                </a:lnTo>
                <a:lnTo>
                  <a:pt x="130810" y="118872"/>
                </a:lnTo>
                <a:lnTo>
                  <a:pt x="106680" y="153924"/>
                </a:lnTo>
                <a:lnTo>
                  <a:pt x="83820" y="193548"/>
                </a:lnTo>
                <a:lnTo>
                  <a:pt x="54610" y="258318"/>
                </a:lnTo>
                <a:lnTo>
                  <a:pt x="39370" y="305562"/>
                </a:lnTo>
                <a:lnTo>
                  <a:pt x="19050" y="381000"/>
                </a:lnTo>
                <a:lnTo>
                  <a:pt x="6350" y="462534"/>
                </a:lnTo>
                <a:lnTo>
                  <a:pt x="1270" y="518922"/>
                </a:lnTo>
                <a:lnTo>
                  <a:pt x="0" y="547116"/>
                </a:lnTo>
                <a:lnTo>
                  <a:pt x="0" y="605790"/>
                </a:lnTo>
                <a:lnTo>
                  <a:pt x="6350" y="691134"/>
                </a:lnTo>
                <a:lnTo>
                  <a:pt x="13970" y="745998"/>
                </a:lnTo>
                <a:lnTo>
                  <a:pt x="31750" y="823722"/>
                </a:lnTo>
                <a:lnTo>
                  <a:pt x="38100" y="844042"/>
                </a:lnTo>
                <a:lnTo>
                  <a:pt x="38100" y="547878"/>
                </a:lnTo>
                <a:lnTo>
                  <a:pt x="41910" y="493014"/>
                </a:lnTo>
                <a:lnTo>
                  <a:pt x="46990" y="439674"/>
                </a:lnTo>
                <a:lnTo>
                  <a:pt x="62230" y="363474"/>
                </a:lnTo>
                <a:lnTo>
                  <a:pt x="68580" y="339852"/>
                </a:lnTo>
                <a:lnTo>
                  <a:pt x="76200" y="316230"/>
                </a:lnTo>
                <a:lnTo>
                  <a:pt x="82550" y="293370"/>
                </a:lnTo>
                <a:lnTo>
                  <a:pt x="91440" y="271272"/>
                </a:lnTo>
                <a:lnTo>
                  <a:pt x="99060" y="249936"/>
                </a:lnTo>
                <a:lnTo>
                  <a:pt x="107950" y="230124"/>
                </a:lnTo>
                <a:lnTo>
                  <a:pt x="128270" y="191262"/>
                </a:lnTo>
                <a:lnTo>
                  <a:pt x="149860" y="156972"/>
                </a:lnTo>
                <a:lnTo>
                  <a:pt x="185420" y="112776"/>
                </a:lnTo>
                <a:lnTo>
                  <a:pt x="204470" y="94488"/>
                </a:lnTo>
                <a:lnTo>
                  <a:pt x="210820" y="88392"/>
                </a:lnTo>
                <a:lnTo>
                  <a:pt x="217170" y="83058"/>
                </a:lnTo>
                <a:lnTo>
                  <a:pt x="223520" y="78486"/>
                </a:lnTo>
                <a:lnTo>
                  <a:pt x="229870" y="73152"/>
                </a:lnTo>
                <a:lnTo>
                  <a:pt x="270510" y="51054"/>
                </a:lnTo>
                <a:lnTo>
                  <a:pt x="292100" y="44196"/>
                </a:lnTo>
                <a:lnTo>
                  <a:pt x="298450" y="41910"/>
                </a:lnTo>
                <a:lnTo>
                  <a:pt x="306070" y="40386"/>
                </a:lnTo>
                <a:lnTo>
                  <a:pt x="321310" y="38862"/>
                </a:lnTo>
                <a:lnTo>
                  <a:pt x="327660" y="38100"/>
                </a:lnTo>
                <a:lnTo>
                  <a:pt x="342900" y="38100"/>
                </a:lnTo>
                <a:lnTo>
                  <a:pt x="350520" y="38862"/>
                </a:lnTo>
                <a:lnTo>
                  <a:pt x="400050" y="51054"/>
                </a:lnTo>
                <a:lnTo>
                  <a:pt x="434340" y="69342"/>
                </a:lnTo>
                <a:lnTo>
                  <a:pt x="439420" y="73914"/>
                </a:lnTo>
                <a:lnTo>
                  <a:pt x="447040" y="78486"/>
                </a:lnTo>
                <a:lnTo>
                  <a:pt x="466090" y="94488"/>
                </a:lnTo>
                <a:lnTo>
                  <a:pt x="472440" y="100584"/>
                </a:lnTo>
                <a:lnTo>
                  <a:pt x="485140" y="113538"/>
                </a:lnTo>
                <a:lnTo>
                  <a:pt x="496570" y="127254"/>
                </a:lnTo>
                <a:lnTo>
                  <a:pt x="509270" y="141732"/>
                </a:lnTo>
                <a:lnTo>
                  <a:pt x="520700" y="157734"/>
                </a:lnTo>
                <a:lnTo>
                  <a:pt x="530860" y="174498"/>
                </a:lnTo>
                <a:lnTo>
                  <a:pt x="542290" y="192024"/>
                </a:lnTo>
                <a:lnTo>
                  <a:pt x="571500" y="250698"/>
                </a:lnTo>
                <a:lnTo>
                  <a:pt x="586740" y="294132"/>
                </a:lnTo>
                <a:lnTo>
                  <a:pt x="601980" y="339852"/>
                </a:lnTo>
                <a:lnTo>
                  <a:pt x="607060" y="364236"/>
                </a:lnTo>
                <a:lnTo>
                  <a:pt x="618490" y="414528"/>
                </a:lnTo>
                <a:lnTo>
                  <a:pt x="626110" y="466344"/>
                </a:lnTo>
                <a:lnTo>
                  <a:pt x="629920" y="521208"/>
                </a:lnTo>
                <a:lnTo>
                  <a:pt x="632460" y="576834"/>
                </a:lnTo>
                <a:lnTo>
                  <a:pt x="632460" y="842467"/>
                </a:lnTo>
                <a:lnTo>
                  <a:pt x="637540" y="822960"/>
                </a:lnTo>
                <a:lnTo>
                  <a:pt x="645160" y="797814"/>
                </a:lnTo>
                <a:lnTo>
                  <a:pt x="660400" y="718566"/>
                </a:lnTo>
                <a:lnTo>
                  <a:pt x="662940" y="690372"/>
                </a:lnTo>
                <a:lnTo>
                  <a:pt x="666750" y="662940"/>
                </a:lnTo>
                <a:lnTo>
                  <a:pt x="670560" y="576072"/>
                </a:lnTo>
                <a:close/>
              </a:path>
              <a:path w="670560" h="1153160">
                <a:moveTo>
                  <a:pt x="632460" y="842467"/>
                </a:moveTo>
                <a:lnTo>
                  <a:pt x="632460" y="576834"/>
                </a:lnTo>
                <a:lnTo>
                  <a:pt x="628650" y="659892"/>
                </a:lnTo>
                <a:lnTo>
                  <a:pt x="626110" y="686562"/>
                </a:lnTo>
                <a:lnTo>
                  <a:pt x="618490" y="739140"/>
                </a:lnTo>
                <a:lnTo>
                  <a:pt x="607060" y="789432"/>
                </a:lnTo>
                <a:lnTo>
                  <a:pt x="601980" y="813054"/>
                </a:lnTo>
                <a:lnTo>
                  <a:pt x="586740" y="859536"/>
                </a:lnTo>
                <a:lnTo>
                  <a:pt x="570230" y="902970"/>
                </a:lnTo>
                <a:lnTo>
                  <a:pt x="552450" y="942594"/>
                </a:lnTo>
                <a:lnTo>
                  <a:pt x="541020" y="961644"/>
                </a:lnTo>
                <a:lnTo>
                  <a:pt x="530860" y="979170"/>
                </a:lnTo>
                <a:lnTo>
                  <a:pt x="519430" y="995934"/>
                </a:lnTo>
                <a:lnTo>
                  <a:pt x="508000" y="1011936"/>
                </a:lnTo>
                <a:lnTo>
                  <a:pt x="496570" y="1026414"/>
                </a:lnTo>
                <a:lnTo>
                  <a:pt x="483870" y="1040130"/>
                </a:lnTo>
                <a:lnTo>
                  <a:pt x="472440" y="1053084"/>
                </a:lnTo>
                <a:lnTo>
                  <a:pt x="466090" y="1059180"/>
                </a:lnTo>
                <a:lnTo>
                  <a:pt x="458470" y="1064514"/>
                </a:lnTo>
                <a:lnTo>
                  <a:pt x="453390" y="1069848"/>
                </a:lnTo>
                <a:lnTo>
                  <a:pt x="445770" y="1075182"/>
                </a:lnTo>
                <a:lnTo>
                  <a:pt x="433070" y="1084326"/>
                </a:lnTo>
                <a:lnTo>
                  <a:pt x="412750" y="1095756"/>
                </a:lnTo>
                <a:lnTo>
                  <a:pt x="392430" y="1104900"/>
                </a:lnTo>
                <a:lnTo>
                  <a:pt x="384810" y="1107186"/>
                </a:lnTo>
                <a:lnTo>
                  <a:pt x="377190" y="1108710"/>
                </a:lnTo>
                <a:lnTo>
                  <a:pt x="370840" y="1110996"/>
                </a:lnTo>
                <a:lnTo>
                  <a:pt x="363220" y="1112520"/>
                </a:lnTo>
                <a:lnTo>
                  <a:pt x="355600" y="1113282"/>
                </a:lnTo>
                <a:lnTo>
                  <a:pt x="349250" y="1114044"/>
                </a:lnTo>
                <a:lnTo>
                  <a:pt x="341630" y="1114806"/>
                </a:lnTo>
                <a:lnTo>
                  <a:pt x="327660" y="1114806"/>
                </a:lnTo>
                <a:lnTo>
                  <a:pt x="312420" y="1113282"/>
                </a:lnTo>
                <a:lnTo>
                  <a:pt x="306070" y="1111758"/>
                </a:lnTo>
                <a:lnTo>
                  <a:pt x="290830" y="1108710"/>
                </a:lnTo>
                <a:lnTo>
                  <a:pt x="243840" y="1088136"/>
                </a:lnTo>
                <a:lnTo>
                  <a:pt x="209550" y="1063752"/>
                </a:lnTo>
                <a:lnTo>
                  <a:pt x="172720" y="1025652"/>
                </a:lnTo>
                <a:lnTo>
                  <a:pt x="149860" y="995172"/>
                </a:lnTo>
                <a:lnTo>
                  <a:pt x="127000" y="960882"/>
                </a:lnTo>
                <a:lnTo>
                  <a:pt x="118110" y="941832"/>
                </a:lnTo>
                <a:lnTo>
                  <a:pt x="107950" y="922782"/>
                </a:lnTo>
                <a:lnTo>
                  <a:pt x="99060" y="902208"/>
                </a:lnTo>
                <a:lnTo>
                  <a:pt x="91440" y="880872"/>
                </a:lnTo>
                <a:lnTo>
                  <a:pt x="82550" y="858774"/>
                </a:lnTo>
                <a:lnTo>
                  <a:pt x="68580" y="813054"/>
                </a:lnTo>
                <a:lnTo>
                  <a:pt x="57150" y="764286"/>
                </a:lnTo>
                <a:lnTo>
                  <a:pt x="46990" y="712470"/>
                </a:lnTo>
                <a:lnTo>
                  <a:pt x="39370" y="631698"/>
                </a:lnTo>
                <a:lnTo>
                  <a:pt x="38100" y="576072"/>
                </a:lnTo>
                <a:lnTo>
                  <a:pt x="38100" y="844042"/>
                </a:lnTo>
                <a:lnTo>
                  <a:pt x="39370" y="848106"/>
                </a:lnTo>
                <a:lnTo>
                  <a:pt x="54610" y="895350"/>
                </a:lnTo>
                <a:lnTo>
                  <a:pt x="64770" y="917448"/>
                </a:lnTo>
                <a:lnTo>
                  <a:pt x="73660" y="939546"/>
                </a:lnTo>
                <a:lnTo>
                  <a:pt x="106680" y="999744"/>
                </a:lnTo>
                <a:lnTo>
                  <a:pt x="130810" y="1034796"/>
                </a:lnTo>
                <a:lnTo>
                  <a:pt x="157480" y="1066800"/>
                </a:lnTo>
                <a:lnTo>
                  <a:pt x="186690" y="1093470"/>
                </a:lnTo>
                <a:lnTo>
                  <a:pt x="193040" y="1099566"/>
                </a:lnTo>
                <a:lnTo>
                  <a:pt x="200660" y="1105662"/>
                </a:lnTo>
                <a:lnTo>
                  <a:pt x="215900" y="1116330"/>
                </a:lnTo>
                <a:lnTo>
                  <a:pt x="224790" y="1120902"/>
                </a:lnTo>
                <a:lnTo>
                  <a:pt x="240030" y="1130046"/>
                </a:lnTo>
                <a:lnTo>
                  <a:pt x="248920" y="1133856"/>
                </a:lnTo>
                <a:lnTo>
                  <a:pt x="256540" y="1136904"/>
                </a:lnTo>
                <a:lnTo>
                  <a:pt x="265430" y="1140714"/>
                </a:lnTo>
                <a:lnTo>
                  <a:pt x="274320" y="1143000"/>
                </a:lnTo>
                <a:lnTo>
                  <a:pt x="281940" y="1146048"/>
                </a:lnTo>
                <a:lnTo>
                  <a:pt x="290830" y="1147572"/>
                </a:lnTo>
                <a:lnTo>
                  <a:pt x="299720" y="1149858"/>
                </a:lnTo>
                <a:lnTo>
                  <a:pt x="308610" y="1151382"/>
                </a:lnTo>
                <a:lnTo>
                  <a:pt x="325120" y="1152797"/>
                </a:lnTo>
                <a:lnTo>
                  <a:pt x="344170" y="1152906"/>
                </a:lnTo>
                <a:lnTo>
                  <a:pt x="353060" y="1152144"/>
                </a:lnTo>
                <a:lnTo>
                  <a:pt x="361950" y="1150620"/>
                </a:lnTo>
                <a:lnTo>
                  <a:pt x="370840" y="1149858"/>
                </a:lnTo>
                <a:lnTo>
                  <a:pt x="414020" y="1136904"/>
                </a:lnTo>
                <a:lnTo>
                  <a:pt x="454660" y="1115568"/>
                </a:lnTo>
                <a:lnTo>
                  <a:pt x="483870" y="1093470"/>
                </a:lnTo>
                <a:lnTo>
                  <a:pt x="499110" y="1079754"/>
                </a:lnTo>
                <a:lnTo>
                  <a:pt x="527050" y="1050798"/>
                </a:lnTo>
                <a:lnTo>
                  <a:pt x="552450" y="1017270"/>
                </a:lnTo>
                <a:lnTo>
                  <a:pt x="575310" y="979932"/>
                </a:lnTo>
                <a:lnTo>
                  <a:pt x="595630" y="938784"/>
                </a:lnTo>
                <a:lnTo>
                  <a:pt x="605790" y="916686"/>
                </a:lnTo>
                <a:lnTo>
                  <a:pt x="614680" y="894588"/>
                </a:lnTo>
                <a:lnTo>
                  <a:pt x="623570" y="870966"/>
                </a:lnTo>
                <a:lnTo>
                  <a:pt x="631190" y="847344"/>
                </a:lnTo>
                <a:lnTo>
                  <a:pt x="632460" y="8424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1632330" y="4086859"/>
            <a:ext cx="1479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K-map </a:t>
            </a:r>
            <a:r>
              <a:rPr sz="1800" b="1" dirty="0">
                <a:latin typeface="Arial"/>
                <a:cs typeface="Arial"/>
              </a:rPr>
              <a:t>for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Q+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763153" y="4690109"/>
            <a:ext cx="306705" cy="270510"/>
          </a:xfrm>
          <a:custGeom>
            <a:avLst/>
            <a:gdLst/>
            <a:ahLst/>
            <a:cxnLst/>
            <a:rect l="l" t="t" r="r" b="b"/>
            <a:pathLst>
              <a:path w="306705" h="270510">
                <a:moveTo>
                  <a:pt x="306323" y="253746"/>
                </a:moveTo>
                <a:lnTo>
                  <a:pt x="15239" y="0"/>
                </a:lnTo>
                <a:lnTo>
                  <a:pt x="0" y="16764"/>
                </a:lnTo>
                <a:lnTo>
                  <a:pt x="291845" y="270510"/>
                </a:lnTo>
                <a:lnTo>
                  <a:pt x="306323" y="25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 txBox="1"/>
          <p:nvPr/>
        </p:nvSpPr>
        <p:spPr>
          <a:xfrm>
            <a:off x="1614812" y="4501388"/>
            <a:ext cx="438150" cy="82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935">
              <a:lnSpc>
                <a:spcPts val="1855"/>
              </a:lnSpc>
              <a:spcBef>
                <a:spcPts val="100"/>
              </a:spcBef>
            </a:pPr>
            <a:r>
              <a:rPr sz="1800" b="1" spc="285" dirty="0">
                <a:latin typeface="Trebuchet MS"/>
                <a:cs typeface="Trebuchet MS"/>
              </a:rPr>
              <a:t>D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ts val="1855"/>
              </a:lnSpc>
            </a:pPr>
            <a:r>
              <a:rPr sz="1800" b="1" spc="295" dirty="0">
                <a:latin typeface="Trebuchet MS"/>
                <a:cs typeface="Trebuchet MS"/>
              </a:rPr>
              <a:t>Q</a:t>
            </a:r>
            <a:endParaRPr sz="1800" dirty="0">
              <a:latin typeface="Trebuchet MS"/>
              <a:cs typeface="Trebuchet MS"/>
            </a:endParaRPr>
          </a:p>
          <a:p>
            <a:pPr marL="171450">
              <a:lnSpc>
                <a:spcPct val="100000"/>
              </a:lnSpc>
              <a:spcBef>
                <a:spcPts val="650"/>
              </a:spcBef>
            </a:pPr>
            <a:r>
              <a:rPr sz="1600" b="1" spc="-95" dirty="0">
                <a:latin typeface="Times New Roman"/>
                <a:cs typeface="Times New Roman"/>
              </a:rPr>
              <a:t>Q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56803" y="2209291"/>
            <a:ext cx="643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Q</a:t>
            </a:r>
            <a:r>
              <a:rPr sz="2400" b="1" spc="-7" baseline="24305" dirty="0">
                <a:latin typeface="Arial"/>
                <a:cs typeface="Arial"/>
              </a:rPr>
              <a:t>+</a:t>
            </a:r>
            <a:endParaRPr sz="2400" baseline="24305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42359" y="4472432"/>
            <a:ext cx="5083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For D flip-flop Q+ </a:t>
            </a:r>
            <a:r>
              <a:rPr sz="2400" spc="-5" dirty="0">
                <a:latin typeface="Arial"/>
                <a:cs typeface="Arial"/>
              </a:rPr>
              <a:t>is independent of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4142359" y="5130800"/>
            <a:ext cx="3752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Q</a:t>
            </a:r>
            <a:r>
              <a:rPr sz="2400" spc="-7" baseline="24305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depends only on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input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42359" y="5789167"/>
            <a:ext cx="1709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Thus </a:t>
            </a:r>
            <a:r>
              <a:rPr sz="2400" spc="-5" dirty="0">
                <a:latin typeface="Arial"/>
                <a:cs typeface="Arial"/>
              </a:rPr>
              <a:t>Q</a:t>
            </a:r>
            <a:r>
              <a:rPr sz="2400" spc="-7" baseline="24305" dirty="0">
                <a:latin typeface="Arial"/>
                <a:cs typeface="Arial"/>
              </a:rPr>
              <a:t>+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</a:p>
        </p:txBody>
      </p:sp>
      <p:sp>
        <p:nvSpPr>
          <p:cNvPr id="32" name="object 32"/>
          <p:cNvSpPr/>
          <p:nvPr/>
        </p:nvSpPr>
        <p:spPr>
          <a:xfrm>
            <a:off x="7434547" y="5828187"/>
            <a:ext cx="1740825" cy="11986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9271381" y="5867653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Q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415148" y="5668771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7" baseline="-16975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39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31864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30" dirty="0"/>
              <a:t>JK-FF</a:t>
            </a:r>
            <a:r>
              <a:rPr sz="3200" spc="215" dirty="0"/>
              <a:t> </a:t>
            </a:r>
            <a:r>
              <a:rPr sz="3200" spc="150" dirty="0"/>
              <a:t>Equation</a:t>
            </a:r>
            <a:endParaRPr sz="3200" dirty="0"/>
          </a:p>
        </p:txBody>
      </p:sp>
      <p:sp>
        <p:nvSpPr>
          <p:cNvPr id="5" name="object 5"/>
          <p:cNvSpPr/>
          <p:nvPr/>
        </p:nvSpPr>
        <p:spPr>
          <a:xfrm>
            <a:off x="6653656" y="1521713"/>
            <a:ext cx="3008375" cy="1962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55077" y="1504950"/>
            <a:ext cx="3608831" cy="33428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727339" y="1498091"/>
            <a:ext cx="0" cy="3355975"/>
          </a:xfrm>
          <a:custGeom>
            <a:avLst/>
            <a:gdLst/>
            <a:ahLst/>
            <a:cxnLst/>
            <a:rect l="l" t="t" r="r" b="b"/>
            <a:pathLst>
              <a:path h="3355975">
                <a:moveTo>
                  <a:pt x="0" y="0"/>
                </a:moveTo>
                <a:lnTo>
                  <a:pt x="0" y="335584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296553" y="1498091"/>
            <a:ext cx="0" cy="3355975"/>
          </a:xfrm>
          <a:custGeom>
            <a:avLst/>
            <a:gdLst/>
            <a:ahLst/>
            <a:cxnLst/>
            <a:rect l="l" t="t" r="r" b="b"/>
            <a:pathLst>
              <a:path h="3355975">
                <a:moveTo>
                  <a:pt x="0" y="0"/>
                </a:moveTo>
                <a:lnTo>
                  <a:pt x="0" y="335584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815475" y="1498091"/>
            <a:ext cx="0" cy="3355975"/>
          </a:xfrm>
          <a:custGeom>
            <a:avLst/>
            <a:gdLst/>
            <a:ahLst/>
            <a:cxnLst/>
            <a:rect l="l" t="t" r="r" b="b"/>
            <a:pathLst>
              <a:path h="3355975">
                <a:moveTo>
                  <a:pt x="0" y="0"/>
                </a:moveTo>
                <a:lnTo>
                  <a:pt x="0" y="335584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482987" y="1498091"/>
            <a:ext cx="0" cy="3355975"/>
          </a:xfrm>
          <a:custGeom>
            <a:avLst/>
            <a:gdLst/>
            <a:ahLst/>
            <a:cxnLst/>
            <a:rect l="l" t="t" r="r" b="b"/>
            <a:pathLst>
              <a:path h="3355975">
                <a:moveTo>
                  <a:pt x="0" y="0"/>
                </a:moveTo>
                <a:lnTo>
                  <a:pt x="0" y="335584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48981" y="1876044"/>
            <a:ext cx="3622040" cy="0"/>
          </a:xfrm>
          <a:custGeom>
            <a:avLst/>
            <a:gdLst/>
            <a:ahLst/>
            <a:cxnLst/>
            <a:rect l="l" t="t" r="r" b="b"/>
            <a:pathLst>
              <a:path w="3622040">
                <a:moveTo>
                  <a:pt x="0" y="0"/>
                </a:moveTo>
                <a:lnTo>
                  <a:pt x="3621786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148981" y="2247900"/>
            <a:ext cx="3622040" cy="0"/>
          </a:xfrm>
          <a:custGeom>
            <a:avLst/>
            <a:gdLst/>
            <a:ahLst/>
            <a:cxnLst/>
            <a:rect l="l" t="t" r="r" b="b"/>
            <a:pathLst>
              <a:path w="3622040">
                <a:moveTo>
                  <a:pt x="0" y="0"/>
                </a:moveTo>
                <a:lnTo>
                  <a:pt x="362178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148981" y="2618994"/>
            <a:ext cx="3622040" cy="0"/>
          </a:xfrm>
          <a:custGeom>
            <a:avLst/>
            <a:gdLst/>
            <a:ahLst/>
            <a:cxnLst/>
            <a:rect l="l" t="t" r="r" b="b"/>
            <a:pathLst>
              <a:path w="3622040">
                <a:moveTo>
                  <a:pt x="0" y="0"/>
                </a:moveTo>
                <a:lnTo>
                  <a:pt x="362178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48981" y="2990850"/>
            <a:ext cx="3622040" cy="0"/>
          </a:xfrm>
          <a:custGeom>
            <a:avLst/>
            <a:gdLst/>
            <a:ahLst/>
            <a:cxnLst/>
            <a:rect l="l" t="t" r="r" b="b"/>
            <a:pathLst>
              <a:path w="3622040">
                <a:moveTo>
                  <a:pt x="0" y="0"/>
                </a:moveTo>
                <a:lnTo>
                  <a:pt x="362178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148981" y="3361944"/>
            <a:ext cx="3622040" cy="0"/>
          </a:xfrm>
          <a:custGeom>
            <a:avLst/>
            <a:gdLst/>
            <a:ahLst/>
            <a:cxnLst/>
            <a:rect l="l" t="t" r="r" b="b"/>
            <a:pathLst>
              <a:path w="3622040">
                <a:moveTo>
                  <a:pt x="0" y="0"/>
                </a:moveTo>
                <a:lnTo>
                  <a:pt x="362178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48981" y="3733800"/>
            <a:ext cx="3622040" cy="0"/>
          </a:xfrm>
          <a:custGeom>
            <a:avLst/>
            <a:gdLst/>
            <a:ahLst/>
            <a:cxnLst/>
            <a:rect l="l" t="t" r="r" b="b"/>
            <a:pathLst>
              <a:path w="3622040">
                <a:moveTo>
                  <a:pt x="0" y="0"/>
                </a:moveTo>
                <a:lnTo>
                  <a:pt x="362178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148981" y="4104894"/>
            <a:ext cx="3622040" cy="0"/>
          </a:xfrm>
          <a:custGeom>
            <a:avLst/>
            <a:gdLst/>
            <a:ahLst/>
            <a:cxnLst/>
            <a:rect l="l" t="t" r="r" b="b"/>
            <a:pathLst>
              <a:path w="3622040">
                <a:moveTo>
                  <a:pt x="0" y="0"/>
                </a:moveTo>
                <a:lnTo>
                  <a:pt x="362178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148981" y="4476750"/>
            <a:ext cx="3622040" cy="0"/>
          </a:xfrm>
          <a:custGeom>
            <a:avLst/>
            <a:gdLst/>
            <a:ahLst/>
            <a:cxnLst/>
            <a:rect l="l" t="t" r="r" b="b"/>
            <a:pathLst>
              <a:path w="3622040">
                <a:moveTo>
                  <a:pt x="0" y="0"/>
                </a:moveTo>
                <a:lnTo>
                  <a:pt x="362178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155077" y="1498091"/>
            <a:ext cx="0" cy="3355975"/>
          </a:xfrm>
          <a:custGeom>
            <a:avLst/>
            <a:gdLst/>
            <a:ahLst/>
            <a:cxnLst/>
            <a:rect l="l" t="t" r="r" b="b"/>
            <a:pathLst>
              <a:path h="3355975">
                <a:moveTo>
                  <a:pt x="0" y="0"/>
                </a:moveTo>
                <a:lnTo>
                  <a:pt x="0" y="335584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763909" y="1498091"/>
            <a:ext cx="0" cy="3355975"/>
          </a:xfrm>
          <a:custGeom>
            <a:avLst/>
            <a:gdLst/>
            <a:ahLst/>
            <a:cxnLst/>
            <a:rect l="l" t="t" r="r" b="b"/>
            <a:pathLst>
              <a:path h="3355975">
                <a:moveTo>
                  <a:pt x="0" y="0"/>
                </a:moveTo>
                <a:lnTo>
                  <a:pt x="0" y="335584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148981" y="1504950"/>
            <a:ext cx="3622040" cy="0"/>
          </a:xfrm>
          <a:custGeom>
            <a:avLst/>
            <a:gdLst/>
            <a:ahLst/>
            <a:cxnLst/>
            <a:rect l="l" t="t" r="r" b="b"/>
            <a:pathLst>
              <a:path w="3622040">
                <a:moveTo>
                  <a:pt x="0" y="0"/>
                </a:moveTo>
                <a:lnTo>
                  <a:pt x="362178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148981" y="4847844"/>
            <a:ext cx="3622040" cy="0"/>
          </a:xfrm>
          <a:custGeom>
            <a:avLst/>
            <a:gdLst/>
            <a:ahLst/>
            <a:cxnLst/>
            <a:rect l="l" t="t" r="r" b="b"/>
            <a:pathLst>
              <a:path w="3622040">
                <a:moveTo>
                  <a:pt x="0" y="0"/>
                </a:moveTo>
                <a:lnTo>
                  <a:pt x="362178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232039" y="1492377"/>
          <a:ext cx="3375025" cy="3300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905"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J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K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Q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b="1" spc="14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Q+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b="1" spc="30" dirty="0">
                          <a:latin typeface="Trebuchet MS"/>
                          <a:cs typeface="Trebuchet MS"/>
                        </a:rPr>
                        <a:t>State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826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140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800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25" dirty="0">
                          <a:latin typeface="Trebuchet MS"/>
                          <a:cs typeface="Trebuchet MS"/>
                        </a:rPr>
                        <a:t>change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140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800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25" dirty="0">
                          <a:latin typeface="Trebuchet MS"/>
                          <a:cs typeface="Trebuchet MS"/>
                        </a:rPr>
                        <a:t>change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70" dirty="0">
                          <a:latin typeface="Trebuchet MS"/>
                          <a:cs typeface="Trebuchet MS"/>
                        </a:rPr>
                        <a:t>Reset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70" dirty="0">
                          <a:latin typeface="Trebuchet MS"/>
                          <a:cs typeface="Trebuchet MS"/>
                        </a:rPr>
                        <a:t>Reset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00" dirty="0">
                          <a:latin typeface="Trebuchet MS"/>
                          <a:cs typeface="Trebuchet MS"/>
                        </a:rPr>
                        <a:t>Set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00" dirty="0">
                          <a:latin typeface="Trebuchet MS"/>
                          <a:cs typeface="Trebuchet MS"/>
                        </a:rPr>
                        <a:t>Set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25" dirty="0">
                          <a:latin typeface="Trebuchet MS"/>
                          <a:cs typeface="Trebuchet MS"/>
                        </a:rPr>
                        <a:t>Toggle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13970">
                        <a:lnSpc>
                          <a:spcPts val="2115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ts val="2115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2115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2115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2115"/>
                        </a:lnSpc>
                        <a:spcBef>
                          <a:spcPts val="290"/>
                        </a:spcBef>
                      </a:pPr>
                      <a:r>
                        <a:rPr sz="1800" spc="-125" dirty="0">
                          <a:latin typeface="Trebuchet MS"/>
                          <a:cs typeface="Trebuchet MS"/>
                        </a:rPr>
                        <a:t>Toggle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8473567" y="2005075"/>
            <a:ext cx="5391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=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Q</a:t>
            </a:r>
            <a:r>
              <a:rPr sz="1950" b="1" spc="7" baseline="25641" dirty="0">
                <a:latin typeface="Arial"/>
                <a:cs typeface="Arial"/>
              </a:rPr>
              <a:t>+</a:t>
            </a:r>
            <a:endParaRPr sz="1950" baseline="25641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68289" y="3799585"/>
            <a:ext cx="2402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Toggle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Complement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920887" y="5591555"/>
            <a:ext cx="2030730" cy="890905"/>
          </a:xfrm>
          <a:custGeom>
            <a:avLst/>
            <a:gdLst/>
            <a:ahLst/>
            <a:cxnLst/>
            <a:rect l="l" t="t" r="r" b="b"/>
            <a:pathLst>
              <a:path w="2030729" h="890904">
                <a:moveTo>
                  <a:pt x="2030730" y="890777"/>
                </a:moveTo>
                <a:lnTo>
                  <a:pt x="2030729" y="0"/>
                </a:lnTo>
                <a:lnTo>
                  <a:pt x="0" y="0"/>
                </a:lnTo>
                <a:lnTo>
                  <a:pt x="0" y="890777"/>
                </a:lnTo>
                <a:lnTo>
                  <a:pt x="11429" y="890777"/>
                </a:lnTo>
                <a:lnTo>
                  <a:pt x="11430" y="22097"/>
                </a:lnTo>
                <a:lnTo>
                  <a:pt x="22098" y="11429"/>
                </a:lnTo>
                <a:lnTo>
                  <a:pt x="22098" y="22097"/>
                </a:lnTo>
                <a:lnTo>
                  <a:pt x="2008631" y="22097"/>
                </a:lnTo>
                <a:lnTo>
                  <a:pt x="2008631" y="11429"/>
                </a:lnTo>
                <a:lnTo>
                  <a:pt x="2020061" y="22097"/>
                </a:lnTo>
                <a:lnTo>
                  <a:pt x="2020062" y="890777"/>
                </a:lnTo>
                <a:lnTo>
                  <a:pt x="2030730" y="890777"/>
                </a:lnTo>
                <a:close/>
              </a:path>
              <a:path w="2030729" h="890904">
                <a:moveTo>
                  <a:pt x="22098" y="22097"/>
                </a:moveTo>
                <a:lnTo>
                  <a:pt x="22098" y="11429"/>
                </a:lnTo>
                <a:lnTo>
                  <a:pt x="11430" y="22097"/>
                </a:lnTo>
                <a:lnTo>
                  <a:pt x="22098" y="22097"/>
                </a:lnTo>
                <a:close/>
              </a:path>
              <a:path w="2030729" h="890904">
                <a:moveTo>
                  <a:pt x="22098" y="868679"/>
                </a:moveTo>
                <a:lnTo>
                  <a:pt x="22098" y="22097"/>
                </a:lnTo>
                <a:lnTo>
                  <a:pt x="11430" y="22097"/>
                </a:lnTo>
                <a:lnTo>
                  <a:pt x="11430" y="868679"/>
                </a:lnTo>
                <a:lnTo>
                  <a:pt x="22098" y="868679"/>
                </a:lnTo>
                <a:close/>
              </a:path>
              <a:path w="2030729" h="890904">
                <a:moveTo>
                  <a:pt x="2020062" y="868679"/>
                </a:moveTo>
                <a:lnTo>
                  <a:pt x="11430" y="868679"/>
                </a:lnTo>
                <a:lnTo>
                  <a:pt x="22098" y="880109"/>
                </a:lnTo>
                <a:lnTo>
                  <a:pt x="22097" y="890777"/>
                </a:lnTo>
                <a:lnTo>
                  <a:pt x="2008632" y="890777"/>
                </a:lnTo>
                <a:lnTo>
                  <a:pt x="2008632" y="880109"/>
                </a:lnTo>
                <a:lnTo>
                  <a:pt x="2020062" y="868679"/>
                </a:lnTo>
                <a:close/>
              </a:path>
              <a:path w="2030729" h="890904">
                <a:moveTo>
                  <a:pt x="22097" y="890777"/>
                </a:moveTo>
                <a:lnTo>
                  <a:pt x="22098" y="880109"/>
                </a:lnTo>
                <a:lnTo>
                  <a:pt x="11430" y="868679"/>
                </a:lnTo>
                <a:lnTo>
                  <a:pt x="11429" y="890777"/>
                </a:lnTo>
                <a:lnTo>
                  <a:pt x="22097" y="890777"/>
                </a:lnTo>
                <a:close/>
              </a:path>
              <a:path w="2030729" h="890904">
                <a:moveTo>
                  <a:pt x="2020061" y="22097"/>
                </a:moveTo>
                <a:lnTo>
                  <a:pt x="2008631" y="11429"/>
                </a:lnTo>
                <a:lnTo>
                  <a:pt x="2008631" y="22097"/>
                </a:lnTo>
                <a:lnTo>
                  <a:pt x="2020061" y="22097"/>
                </a:lnTo>
                <a:close/>
              </a:path>
              <a:path w="2030729" h="890904">
                <a:moveTo>
                  <a:pt x="2020062" y="868679"/>
                </a:moveTo>
                <a:lnTo>
                  <a:pt x="2020061" y="22097"/>
                </a:lnTo>
                <a:lnTo>
                  <a:pt x="2008631" y="22097"/>
                </a:lnTo>
                <a:lnTo>
                  <a:pt x="2008632" y="868679"/>
                </a:lnTo>
                <a:lnTo>
                  <a:pt x="2020062" y="868679"/>
                </a:lnTo>
                <a:close/>
              </a:path>
              <a:path w="2030729" h="890904">
                <a:moveTo>
                  <a:pt x="2020062" y="890777"/>
                </a:moveTo>
                <a:lnTo>
                  <a:pt x="2020062" y="868679"/>
                </a:lnTo>
                <a:lnTo>
                  <a:pt x="2008632" y="880109"/>
                </a:lnTo>
                <a:lnTo>
                  <a:pt x="2008632" y="890777"/>
                </a:lnTo>
                <a:lnTo>
                  <a:pt x="2020062" y="890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922411" y="6028563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819" y="0"/>
                </a:lnTo>
              </a:path>
            </a:pathLst>
          </a:custGeom>
          <a:ln w="236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2386088" y="5593841"/>
            <a:ext cx="0" cy="868680"/>
          </a:xfrm>
          <a:custGeom>
            <a:avLst/>
            <a:gdLst/>
            <a:ahLst/>
            <a:cxnLst/>
            <a:rect l="l" t="t" r="r" b="b"/>
            <a:pathLst>
              <a:path h="868679">
                <a:moveTo>
                  <a:pt x="0" y="0"/>
                </a:moveTo>
                <a:lnTo>
                  <a:pt x="0" y="868680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623707" y="5313426"/>
            <a:ext cx="306070" cy="270510"/>
          </a:xfrm>
          <a:custGeom>
            <a:avLst/>
            <a:gdLst/>
            <a:ahLst/>
            <a:cxnLst/>
            <a:rect l="l" t="t" r="r" b="b"/>
            <a:pathLst>
              <a:path w="306069" h="270510">
                <a:moveTo>
                  <a:pt x="305562" y="253746"/>
                </a:moveTo>
                <a:lnTo>
                  <a:pt x="14478" y="0"/>
                </a:lnTo>
                <a:lnTo>
                  <a:pt x="0" y="16764"/>
                </a:lnTo>
                <a:lnTo>
                  <a:pt x="291084" y="270510"/>
                </a:lnTo>
                <a:lnTo>
                  <a:pt x="305562" y="25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2887484" y="5593841"/>
            <a:ext cx="0" cy="868680"/>
          </a:xfrm>
          <a:custGeom>
            <a:avLst/>
            <a:gdLst/>
            <a:ahLst/>
            <a:cxnLst/>
            <a:rect l="l" t="t" r="r" b="b"/>
            <a:pathLst>
              <a:path h="868679">
                <a:moveTo>
                  <a:pt x="0" y="0"/>
                </a:moveTo>
                <a:lnTo>
                  <a:pt x="0" y="868680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410216" y="5593841"/>
            <a:ext cx="0" cy="868680"/>
          </a:xfrm>
          <a:custGeom>
            <a:avLst/>
            <a:gdLst/>
            <a:ahLst/>
            <a:cxnLst/>
            <a:rect l="l" t="t" r="r" b="b"/>
            <a:pathLst>
              <a:path h="868679">
                <a:moveTo>
                  <a:pt x="0" y="0"/>
                </a:moveTo>
                <a:lnTo>
                  <a:pt x="0" y="868680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2393327" y="6480809"/>
            <a:ext cx="24130" cy="90805"/>
          </a:xfrm>
          <a:custGeom>
            <a:avLst/>
            <a:gdLst/>
            <a:ahLst/>
            <a:cxnLst/>
            <a:rect l="l" t="t" r="r" b="b"/>
            <a:pathLst>
              <a:path w="24130" h="90804">
                <a:moveTo>
                  <a:pt x="23622" y="90678"/>
                </a:moveTo>
                <a:lnTo>
                  <a:pt x="22860" y="0"/>
                </a:lnTo>
                <a:lnTo>
                  <a:pt x="0" y="0"/>
                </a:lnTo>
                <a:lnTo>
                  <a:pt x="1524" y="90678"/>
                </a:lnTo>
                <a:lnTo>
                  <a:pt x="23622" y="90678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2404757" y="6572631"/>
            <a:ext cx="1005205" cy="0"/>
          </a:xfrm>
          <a:custGeom>
            <a:avLst/>
            <a:gdLst/>
            <a:ahLst/>
            <a:cxnLst/>
            <a:rect l="l" t="t" r="r" b="b"/>
            <a:pathLst>
              <a:path w="1005204">
                <a:moveTo>
                  <a:pt x="0" y="0"/>
                </a:moveTo>
                <a:lnTo>
                  <a:pt x="1005078" y="0"/>
                </a:lnTo>
              </a:path>
            </a:pathLst>
          </a:custGeom>
          <a:ln w="23621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3398405" y="6480809"/>
            <a:ext cx="24130" cy="90805"/>
          </a:xfrm>
          <a:custGeom>
            <a:avLst/>
            <a:gdLst/>
            <a:ahLst/>
            <a:cxnLst/>
            <a:rect l="l" t="t" r="r" b="b"/>
            <a:pathLst>
              <a:path w="24129" h="90804">
                <a:moveTo>
                  <a:pt x="23622" y="90678"/>
                </a:moveTo>
                <a:lnTo>
                  <a:pt x="22098" y="0"/>
                </a:lnTo>
                <a:lnTo>
                  <a:pt x="0" y="0"/>
                </a:lnTo>
                <a:lnTo>
                  <a:pt x="1524" y="90678"/>
                </a:lnTo>
                <a:lnTo>
                  <a:pt x="23622" y="90678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3880751" y="530352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29" h="91439">
                <a:moveTo>
                  <a:pt x="23622" y="761"/>
                </a:moveTo>
                <a:lnTo>
                  <a:pt x="1524" y="0"/>
                </a:lnTo>
                <a:lnTo>
                  <a:pt x="0" y="91439"/>
                </a:lnTo>
                <a:lnTo>
                  <a:pt x="22860" y="91439"/>
                </a:lnTo>
                <a:lnTo>
                  <a:pt x="23622" y="761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2875673" y="5303520"/>
            <a:ext cx="24130" cy="91440"/>
          </a:xfrm>
          <a:custGeom>
            <a:avLst/>
            <a:gdLst/>
            <a:ahLst/>
            <a:cxnLst/>
            <a:rect l="l" t="t" r="r" b="b"/>
            <a:pathLst>
              <a:path w="24130" h="91439">
                <a:moveTo>
                  <a:pt x="23622" y="761"/>
                </a:moveTo>
                <a:lnTo>
                  <a:pt x="1524" y="0"/>
                </a:lnTo>
                <a:lnTo>
                  <a:pt x="0" y="91439"/>
                </a:lnTo>
                <a:lnTo>
                  <a:pt x="22860" y="91439"/>
                </a:lnTo>
                <a:lnTo>
                  <a:pt x="23622" y="761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2999117" y="5643371"/>
            <a:ext cx="796290" cy="294640"/>
          </a:xfrm>
          <a:custGeom>
            <a:avLst/>
            <a:gdLst/>
            <a:ahLst/>
            <a:cxnLst/>
            <a:rect l="l" t="t" r="r" b="b"/>
            <a:pathLst>
              <a:path w="796289" h="294639">
                <a:moveTo>
                  <a:pt x="796290" y="294132"/>
                </a:moveTo>
                <a:lnTo>
                  <a:pt x="796289" y="0"/>
                </a:lnTo>
                <a:lnTo>
                  <a:pt x="0" y="0"/>
                </a:lnTo>
                <a:lnTo>
                  <a:pt x="0" y="294132"/>
                </a:lnTo>
                <a:lnTo>
                  <a:pt x="11429" y="294132"/>
                </a:lnTo>
                <a:lnTo>
                  <a:pt x="11429" y="22860"/>
                </a:lnTo>
                <a:lnTo>
                  <a:pt x="22859" y="11430"/>
                </a:lnTo>
                <a:lnTo>
                  <a:pt x="22859" y="22860"/>
                </a:lnTo>
                <a:lnTo>
                  <a:pt x="773429" y="22860"/>
                </a:lnTo>
                <a:lnTo>
                  <a:pt x="773429" y="11430"/>
                </a:lnTo>
                <a:lnTo>
                  <a:pt x="784859" y="22860"/>
                </a:lnTo>
                <a:lnTo>
                  <a:pt x="784860" y="294132"/>
                </a:lnTo>
                <a:lnTo>
                  <a:pt x="796290" y="294132"/>
                </a:lnTo>
                <a:close/>
              </a:path>
              <a:path w="796289" h="294639">
                <a:moveTo>
                  <a:pt x="22859" y="22860"/>
                </a:moveTo>
                <a:lnTo>
                  <a:pt x="22859" y="11430"/>
                </a:lnTo>
                <a:lnTo>
                  <a:pt x="11429" y="22860"/>
                </a:lnTo>
                <a:lnTo>
                  <a:pt x="22859" y="22860"/>
                </a:lnTo>
                <a:close/>
              </a:path>
              <a:path w="796289" h="294639">
                <a:moveTo>
                  <a:pt x="22859" y="272034"/>
                </a:moveTo>
                <a:lnTo>
                  <a:pt x="22859" y="22860"/>
                </a:lnTo>
                <a:lnTo>
                  <a:pt x="11429" y="22860"/>
                </a:lnTo>
                <a:lnTo>
                  <a:pt x="11429" y="272034"/>
                </a:lnTo>
                <a:lnTo>
                  <a:pt x="22859" y="272034"/>
                </a:lnTo>
                <a:close/>
              </a:path>
              <a:path w="796289" h="294639">
                <a:moveTo>
                  <a:pt x="784860" y="272034"/>
                </a:moveTo>
                <a:lnTo>
                  <a:pt x="11429" y="272034"/>
                </a:lnTo>
                <a:lnTo>
                  <a:pt x="22859" y="283464"/>
                </a:lnTo>
                <a:lnTo>
                  <a:pt x="22859" y="294132"/>
                </a:lnTo>
                <a:lnTo>
                  <a:pt x="773430" y="294132"/>
                </a:lnTo>
                <a:lnTo>
                  <a:pt x="773430" y="283464"/>
                </a:lnTo>
                <a:lnTo>
                  <a:pt x="784860" y="272034"/>
                </a:lnTo>
                <a:close/>
              </a:path>
              <a:path w="796289" h="294639">
                <a:moveTo>
                  <a:pt x="22859" y="294132"/>
                </a:moveTo>
                <a:lnTo>
                  <a:pt x="22859" y="283464"/>
                </a:lnTo>
                <a:lnTo>
                  <a:pt x="11429" y="272034"/>
                </a:lnTo>
                <a:lnTo>
                  <a:pt x="11429" y="294132"/>
                </a:lnTo>
                <a:lnTo>
                  <a:pt x="22859" y="294132"/>
                </a:lnTo>
                <a:close/>
              </a:path>
              <a:path w="796289" h="294639">
                <a:moveTo>
                  <a:pt x="784859" y="22860"/>
                </a:moveTo>
                <a:lnTo>
                  <a:pt x="773429" y="11430"/>
                </a:lnTo>
                <a:lnTo>
                  <a:pt x="773429" y="22860"/>
                </a:lnTo>
                <a:lnTo>
                  <a:pt x="784859" y="22860"/>
                </a:lnTo>
                <a:close/>
              </a:path>
              <a:path w="796289" h="294639">
                <a:moveTo>
                  <a:pt x="784860" y="272034"/>
                </a:moveTo>
                <a:lnTo>
                  <a:pt x="784859" y="22860"/>
                </a:lnTo>
                <a:lnTo>
                  <a:pt x="773429" y="22860"/>
                </a:lnTo>
                <a:lnTo>
                  <a:pt x="773430" y="272034"/>
                </a:lnTo>
                <a:lnTo>
                  <a:pt x="784860" y="272034"/>
                </a:lnTo>
                <a:close/>
              </a:path>
              <a:path w="796289" h="294639">
                <a:moveTo>
                  <a:pt x="784860" y="294132"/>
                </a:moveTo>
                <a:lnTo>
                  <a:pt x="784860" y="272034"/>
                </a:lnTo>
                <a:lnTo>
                  <a:pt x="773430" y="283464"/>
                </a:lnTo>
                <a:lnTo>
                  <a:pt x="773430" y="294132"/>
                </a:lnTo>
                <a:lnTo>
                  <a:pt x="784860" y="294132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1747392" y="5109464"/>
            <a:ext cx="299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540" baseline="1543" dirty="0">
                <a:latin typeface="Trebuchet MS"/>
                <a:cs typeface="Trebuchet MS"/>
              </a:rPr>
              <a:t>J</a:t>
            </a:r>
            <a:r>
              <a:rPr sz="2700" b="1" spc="-532" baseline="1543" dirty="0">
                <a:latin typeface="Trebuchet MS"/>
                <a:cs typeface="Trebuchet MS"/>
              </a:rPr>
              <a:t> </a:t>
            </a:r>
            <a:r>
              <a:rPr sz="1800" b="1" spc="180" dirty="0">
                <a:latin typeface="Trebuchet MS"/>
                <a:cs typeface="Trebuchet MS"/>
              </a:rPr>
              <a:t>K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74403" y="4963914"/>
            <a:ext cx="1030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1009" algn="l"/>
                <a:tab pos="1017269" algn="l"/>
              </a:tabLst>
            </a:pPr>
            <a:r>
              <a:rPr sz="1800" b="1" u="heavy" spc="-45" dirty="0">
                <a:uFill>
                  <a:solidFill>
                    <a:srgbClr val="216476"/>
                  </a:solidFill>
                </a:uFill>
                <a:latin typeface="Trebuchet MS"/>
                <a:cs typeface="Trebuchet MS"/>
              </a:rPr>
              <a:t> 	</a:t>
            </a:r>
            <a:r>
              <a:rPr sz="1800" b="1" u="heavy" spc="-360" dirty="0">
                <a:uFill>
                  <a:solidFill>
                    <a:srgbClr val="216476"/>
                  </a:solidFill>
                </a:uFill>
                <a:latin typeface="Trebuchet MS"/>
                <a:cs typeface="Trebuchet MS"/>
              </a:rPr>
              <a:t>J	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78401" y="6576298"/>
            <a:ext cx="189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80" dirty="0">
                <a:latin typeface="Trebuchet MS"/>
                <a:cs typeface="Trebuchet MS"/>
              </a:rPr>
              <a:t>K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44909" y="5381475"/>
            <a:ext cx="225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95" dirty="0">
                <a:latin typeface="Trebuchet MS"/>
                <a:cs typeface="Trebuchet MS"/>
              </a:rPr>
              <a:t>Q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15411" y="5257253"/>
            <a:ext cx="2173605" cy="109410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40995">
              <a:lnSpc>
                <a:spcPct val="100000"/>
              </a:lnSpc>
              <a:spcBef>
                <a:spcPts val="505"/>
              </a:spcBef>
              <a:tabLst>
                <a:tab pos="862330" algn="l"/>
                <a:tab pos="1384935" algn="l"/>
                <a:tab pos="1906905" algn="l"/>
              </a:tabLst>
            </a:pPr>
            <a:r>
              <a:rPr sz="1800" b="1" spc="-65" dirty="0">
                <a:latin typeface="Trebuchet MS"/>
                <a:cs typeface="Trebuchet MS"/>
              </a:rPr>
              <a:t>00	01	11	10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398780" algn="l"/>
                <a:tab pos="901065" algn="l"/>
                <a:tab pos="1423670" algn="l"/>
                <a:tab pos="1945005" algn="l"/>
              </a:tabLst>
            </a:pPr>
            <a:r>
              <a:rPr sz="1800" b="1" spc="-65" dirty="0">
                <a:latin typeface="Trebuchet MS"/>
                <a:cs typeface="Trebuchet MS"/>
              </a:rPr>
              <a:t>0	0	0	1	1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398780" algn="l"/>
                <a:tab pos="901065" algn="l"/>
                <a:tab pos="1423670" algn="l"/>
                <a:tab pos="1945005" algn="l"/>
              </a:tabLst>
            </a:pPr>
            <a:r>
              <a:rPr sz="1800" b="1" spc="-65" dirty="0">
                <a:latin typeface="Trebuchet MS"/>
                <a:cs typeface="Trebuchet MS"/>
              </a:rPr>
              <a:t>1	1	0	0	1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611003" y="6092952"/>
            <a:ext cx="426720" cy="285115"/>
          </a:xfrm>
          <a:custGeom>
            <a:avLst/>
            <a:gdLst/>
            <a:ahLst/>
            <a:cxnLst/>
            <a:rect l="l" t="t" r="r" b="b"/>
            <a:pathLst>
              <a:path w="426720" h="285114">
                <a:moveTo>
                  <a:pt x="426720" y="12953"/>
                </a:moveTo>
                <a:lnTo>
                  <a:pt x="16002" y="761"/>
                </a:lnTo>
                <a:lnTo>
                  <a:pt x="13716" y="0"/>
                </a:lnTo>
                <a:lnTo>
                  <a:pt x="10668" y="1523"/>
                </a:lnTo>
                <a:lnTo>
                  <a:pt x="7620" y="4571"/>
                </a:lnTo>
                <a:lnTo>
                  <a:pt x="6096" y="6857"/>
                </a:lnTo>
                <a:lnTo>
                  <a:pt x="6096" y="9905"/>
                </a:lnTo>
                <a:lnTo>
                  <a:pt x="0" y="275081"/>
                </a:lnTo>
                <a:lnTo>
                  <a:pt x="0" y="277367"/>
                </a:lnTo>
                <a:lnTo>
                  <a:pt x="762" y="280415"/>
                </a:lnTo>
                <a:lnTo>
                  <a:pt x="2286" y="281939"/>
                </a:lnTo>
                <a:lnTo>
                  <a:pt x="6858" y="284987"/>
                </a:lnTo>
                <a:lnTo>
                  <a:pt x="9144" y="284987"/>
                </a:lnTo>
                <a:lnTo>
                  <a:pt x="9144" y="265937"/>
                </a:lnTo>
                <a:lnTo>
                  <a:pt x="15240" y="265937"/>
                </a:lnTo>
                <a:lnTo>
                  <a:pt x="15240" y="19811"/>
                </a:lnTo>
                <a:lnTo>
                  <a:pt x="25146" y="9905"/>
                </a:lnTo>
                <a:lnTo>
                  <a:pt x="25146" y="20106"/>
                </a:lnTo>
                <a:lnTo>
                  <a:pt x="425958" y="32003"/>
                </a:lnTo>
                <a:lnTo>
                  <a:pt x="426720" y="12953"/>
                </a:lnTo>
                <a:close/>
              </a:path>
              <a:path w="426720" h="285114">
                <a:moveTo>
                  <a:pt x="19277" y="265937"/>
                </a:moveTo>
                <a:lnTo>
                  <a:pt x="9144" y="265937"/>
                </a:lnTo>
                <a:lnTo>
                  <a:pt x="19050" y="275843"/>
                </a:lnTo>
                <a:lnTo>
                  <a:pt x="19277" y="265937"/>
                </a:lnTo>
                <a:close/>
              </a:path>
              <a:path w="426720" h="285114">
                <a:moveTo>
                  <a:pt x="426720" y="284987"/>
                </a:moveTo>
                <a:lnTo>
                  <a:pt x="426720" y="265937"/>
                </a:lnTo>
                <a:lnTo>
                  <a:pt x="19277" y="265937"/>
                </a:lnTo>
                <a:lnTo>
                  <a:pt x="19050" y="275843"/>
                </a:lnTo>
                <a:lnTo>
                  <a:pt x="9144" y="265937"/>
                </a:lnTo>
                <a:lnTo>
                  <a:pt x="9144" y="284987"/>
                </a:lnTo>
                <a:lnTo>
                  <a:pt x="426720" y="284987"/>
                </a:lnTo>
                <a:close/>
              </a:path>
              <a:path w="426720" h="285114">
                <a:moveTo>
                  <a:pt x="25146" y="9905"/>
                </a:moveTo>
                <a:lnTo>
                  <a:pt x="15240" y="19811"/>
                </a:lnTo>
                <a:lnTo>
                  <a:pt x="24912" y="20099"/>
                </a:lnTo>
                <a:lnTo>
                  <a:pt x="25146" y="9905"/>
                </a:lnTo>
                <a:close/>
              </a:path>
              <a:path w="426720" h="285114">
                <a:moveTo>
                  <a:pt x="24912" y="20099"/>
                </a:moveTo>
                <a:lnTo>
                  <a:pt x="15240" y="19811"/>
                </a:lnTo>
                <a:lnTo>
                  <a:pt x="15240" y="265937"/>
                </a:lnTo>
                <a:lnTo>
                  <a:pt x="19277" y="265937"/>
                </a:lnTo>
                <a:lnTo>
                  <a:pt x="24912" y="20099"/>
                </a:lnTo>
                <a:close/>
              </a:path>
              <a:path w="426720" h="285114">
                <a:moveTo>
                  <a:pt x="25146" y="20106"/>
                </a:moveTo>
                <a:lnTo>
                  <a:pt x="25146" y="9905"/>
                </a:lnTo>
                <a:lnTo>
                  <a:pt x="24912" y="20099"/>
                </a:lnTo>
                <a:lnTo>
                  <a:pt x="25146" y="201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3611003" y="6092952"/>
            <a:ext cx="426720" cy="285115"/>
          </a:xfrm>
          <a:custGeom>
            <a:avLst/>
            <a:gdLst/>
            <a:ahLst/>
            <a:cxnLst/>
            <a:rect l="l" t="t" r="r" b="b"/>
            <a:pathLst>
              <a:path w="426720" h="285114">
                <a:moveTo>
                  <a:pt x="426720" y="12953"/>
                </a:moveTo>
                <a:lnTo>
                  <a:pt x="16002" y="761"/>
                </a:lnTo>
                <a:lnTo>
                  <a:pt x="13716" y="0"/>
                </a:lnTo>
                <a:lnTo>
                  <a:pt x="10668" y="1523"/>
                </a:lnTo>
                <a:lnTo>
                  <a:pt x="7620" y="4571"/>
                </a:lnTo>
                <a:lnTo>
                  <a:pt x="6096" y="6857"/>
                </a:lnTo>
                <a:lnTo>
                  <a:pt x="6096" y="9905"/>
                </a:lnTo>
                <a:lnTo>
                  <a:pt x="0" y="275081"/>
                </a:lnTo>
                <a:lnTo>
                  <a:pt x="0" y="277367"/>
                </a:lnTo>
                <a:lnTo>
                  <a:pt x="762" y="280415"/>
                </a:lnTo>
                <a:lnTo>
                  <a:pt x="2286" y="281939"/>
                </a:lnTo>
                <a:lnTo>
                  <a:pt x="6858" y="284987"/>
                </a:lnTo>
                <a:lnTo>
                  <a:pt x="9144" y="284987"/>
                </a:lnTo>
                <a:lnTo>
                  <a:pt x="9144" y="265937"/>
                </a:lnTo>
                <a:lnTo>
                  <a:pt x="15240" y="265937"/>
                </a:lnTo>
                <a:lnTo>
                  <a:pt x="15240" y="19811"/>
                </a:lnTo>
                <a:lnTo>
                  <a:pt x="25146" y="9905"/>
                </a:lnTo>
                <a:lnTo>
                  <a:pt x="25146" y="20106"/>
                </a:lnTo>
                <a:lnTo>
                  <a:pt x="425958" y="32003"/>
                </a:lnTo>
                <a:lnTo>
                  <a:pt x="426720" y="12953"/>
                </a:lnTo>
                <a:close/>
              </a:path>
              <a:path w="426720" h="285114">
                <a:moveTo>
                  <a:pt x="19277" y="265937"/>
                </a:moveTo>
                <a:lnTo>
                  <a:pt x="9144" y="265937"/>
                </a:lnTo>
                <a:lnTo>
                  <a:pt x="19050" y="275843"/>
                </a:lnTo>
                <a:lnTo>
                  <a:pt x="19277" y="265937"/>
                </a:lnTo>
                <a:close/>
              </a:path>
              <a:path w="426720" h="285114">
                <a:moveTo>
                  <a:pt x="426720" y="284987"/>
                </a:moveTo>
                <a:lnTo>
                  <a:pt x="426720" y="265937"/>
                </a:lnTo>
                <a:lnTo>
                  <a:pt x="19277" y="265937"/>
                </a:lnTo>
                <a:lnTo>
                  <a:pt x="19050" y="275843"/>
                </a:lnTo>
                <a:lnTo>
                  <a:pt x="9144" y="265937"/>
                </a:lnTo>
                <a:lnTo>
                  <a:pt x="9144" y="284987"/>
                </a:lnTo>
                <a:lnTo>
                  <a:pt x="426720" y="284987"/>
                </a:lnTo>
                <a:close/>
              </a:path>
              <a:path w="426720" h="285114">
                <a:moveTo>
                  <a:pt x="25146" y="9905"/>
                </a:moveTo>
                <a:lnTo>
                  <a:pt x="15240" y="19811"/>
                </a:lnTo>
                <a:lnTo>
                  <a:pt x="24912" y="20099"/>
                </a:lnTo>
                <a:lnTo>
                  <a:pt x="25146" y="9905"/>
                </a:lnTo>
                <a:close/>
              </a:path>
              <a:path w="426720" h="285114">
                <a:moveTo>
                  <a:pt x="24912" y="20099"/>
                </a:moveTo>
                <a:lnTo>
                  <a:pt x="15240" y="19811"/>
                </a:lnTo>
                <a:lnTo>
                  <a:pt x="15240" y="265937"/>
                </a:lnTo>
                <a:lnTo>
                  <a:pt x="19277" y="265937"/>
                </a:lnTo>
                <a:lnTo>
                  <a:pt x="24912" y="20099"/>
                </a:lnTo>
                <a:close/>
              </a:path>
              <a:path w="426720" h="285114">
                <a:moveTo>
                  <a:pt x="25146" y="20106"/>
                </a:moveTo>
                <a:lnTo>
                  <a:pt x="25146" y="9905"/>
                </a:lnTo>
                <a:lnTo>
                  <a:pt x="24912" y="20099"/>
                </a:lnTo>
                <a:lnTo>
                  <a:pt x="25146" y="201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889645" y="6068567"/>
            <a:ext cx="426720" cy="285115"/>
          </a:xfrm>
          <a:custGeom>
            <a:avLst/>
            <a:gdLst/>
            <a:ahLst/>
            <a:cxnLst/>
            <a:rect l="l" t="t" r="r" b="b"/>
            <a:pathLst>
              <a:path w="426719" h="285114">
                <a:moveTo>
                  <a:pt x="426720" y="277367"/>
                </a:moveTo>
                <a:lnTo>
                  <a:pt x="426720" y="275081"/>
                </a:lnTo>
                <a:lnTo>
                  <a:pt x="420624" y="9905"/>
                </a:lnTo>
                <a:lnTo>
                  <a:pt x="420624" y="6857"/>
                </a:lnTo>
                <a:lnTo>
                  <a:pt x="419100" y="4571"/>
                </a:lnTo>
                <a:lnTo>
                  <a:pt x="416052" y="1523"/>
                </a:lnTo>
                <a:lnTo>
                  <a:pt x="413004" y="0"/>
                </a:lnTo>
                <a:lnTo>
                  <a:pt x="407459" y="102"/>
                </a:lnTo>
                <a:lnTo>
                  <a:pt x="0" y="12953"/>
                </a:lnTo>
                <a:lnTo>
                  <a:pt x="762" y="32003"/>
                </a:lnTo>
                <a:lnTo>
                  <a:pt x="401573" y="19362"/>
                </a:lnTo>
                <a:lnTo>
                  <a:pt x="401574" y="9905"/>
                </a:lnTo>
                <a:lnTo>
                  <a:pt x="411480" y="19049"/>
                </a:lnTo>
                <a:lnTo>
                  <a:pt x="411480" y="265937"/>
                </a:lnTo>
                <a:lnTo>
                  <a:pt x="417576" y="265937"/>
                </a:lnTo>
                <a:lnTo>
                  <a:pt x="417576" y="284987"/>
                </a:lnTo>
                <a:lnTo>
                  <a:pt x="419862" y="284987"/>
                </a:lnTo>
                <a:lnTo>
                  <a:pt x="424434" y="281939"/>
                </a:lnTo>
                <a:lnTo>
                  <a:pt x="425958" y="280415"/>
                </a:lnTo>
                <a:lnTo>
                  <a:pt x="426720" y="277367"/>
                </a:lnTo>
                <a:close/>
              </a:path>
              <a:path w="426719" h="285114">
                <a:moveTo>
                  <a:pt x="417576" y="284987"/>
                </a:moveTo>
                <a:lnTo>
                  <a:pt x="417576" y="265937"/>
                </a:lnTo>
                <a:lnTo>
                  <a:pt x="407670" y="275081"/>
                </a:lnTo>
                <a:lnTo>
                  <a:pt x="407459" y="265937"/>
                </a:lnTo>
                <a:lnTo>
                  <a:pt x="0" y="265937"/>
                </a:lnTo>
                <a:lnTo>
                  <a:pt x="0" y="284987"/>
                </a:lnTo>
                <a:lnTo>
                  <a:pt x="417576" y="284987"/>
                </a:lnTo>
                <a:close/>
              </a:path>
              <a:path w="426719" h="285114">
                <a:moveTo>
                  <a:pt x="411480" y="19049"/>
                </a:moveTo>
                <a:lnTo>
                  <a:pt x="401574" y="9905"/>
                </a:lnTo>
                <a:lnTo>
                  <a:pt x="401791" y="19355"/>
                </a:lnTo>
                <a:lnTo>
                  <a:pt x="411480" y="19049"/>
                </a:lnTo>
                <a:close/>
              </a:path>
              <a:path w="426719" h="285114">
                <a:moveTo>
                  <a:pt x="401791" y="19355"/>
                </a:moveTo>
                <a:lnTo>
                  <a:pt x="401574" y="9905"/>
                </a:lnTo>
                <a:lnTo>
                  <a:pt x="401573" y="19362"/>
                </a:lnTo>
                <a:lnTo>
                  <a:pt x="401791" y="19355"/>
                </a:lnTo>
                <a:close/>
              </a:path>
              <a:path w="426719" h="285114">
                <a:moveTo>
                  <a:pt x="411480" y="265937"/>
                </a:moveTo>
                <a:lnTo>
                  <a:pt x="411480" y="19049"/>
                </a:lnTo>
                <a:lnTo>
                  <a:pt x="401791" y="19355"/>
                </a:lnTo>
                <a:lnTo>
                  <a:pt x="407459" y="265937"/>
                </a:lnTo>
                <a:lnTo>
                  <a:pt x="411480" y="265937"/>
                </a:lnTo>
                <a:close/>
              </a:path>
              <a:path w="426719" h="285114">
                <a:moveTo>
                  <a:pt x="417576" y="265937"/>
                </a:moveTo>
                <a:lnTo>
                  <a:pt x="407459" y="265937"/>
                </a:lnTo>
                <a:lnTo>
                  <a:pt x="407670" y="275081"/>
                </a:lnTo>
                <a:lnTo>
                  <a:pt x="417576" y="2659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889645" y="6068567"/>
            <a:ext cx="426720" cy="285115"/>
          </a:xfrm>
          <a:custGeom>
            <a:avLst/>
            <a:gdLst/>
            <a:ahLst/>
            <a:cxnLst/>
            <a:rect l="l" t="t" r="r" b="b"/>
            <a:pathLst>
              <a:path w="426719" h="285114">
                <a:moveTo>
                  <a:pt x="426720" y="277367"/>
                </a:moveTo>
                <a:lnTo>
                  <a:pt x="426720" y="275081"/>
                </a:lnTo>
                <a:lnTo>
                  <a:pt x="420624" y="9905"/>
                </a:lnTo>
                <a:lnTo>
                  <a:pt x="420624" y="6857"/>
                </a:lnTo>
                <a:lnTo>
                  <a:pt x="419100" y="4571"/>
                </a:lnTo>
                <a:lnTo>
                  <a:pt x="416052" y="1523"/>
                </a:lnTo>
                <a:lnTo>
                  <a:pt x="413004" y="0"/>
                </a:lnTo>
                <a:lnTo>
                  <a:pt x="407459" y="102"/>
                </a:lnTo>
                <a:lnTo>
                  <a:pt x="0" y="12953"/>
                </a:lnTo>
                <a:lnTo>
                  <a:pt x="762" y="32003"/>
                </a:lnTo>
                <a:lnTo>
                  <a:pt x="401573" y="19362"/>
                </a:lnTo>
                <a:lnTo>
                  <a:pt x="401574" y="9905"/>
                </a:lnTo>
                <a:lnTo>
                  <a:pt x="411480" y="19049"/>
                </a:lnTo>
                <a:lnTo>
                  <a:pt x="411480" y="265937"/>
                </a:lnTo>
                <a:lnTo>
                  <a:pt x="417576" y="265937"/>
                </a:lnTo>
                <a:lnTo>
                  <a:pt x="417576" y="284987"/>
                </a:lnTo>
                <a:lnTo>
                  <a:pt x="419862" y="284987"/>
                </a:lnTo>
                <a:lnTo>
                  <a:pt x="424434" y="281939"/>
                </a:lnTo>
                <a:lnTo>
                  <a:pt x="425958" y="280415"/>
                </a:lnTo>
                <a:lnTo>
                  <a:pt x="426720" y="277367"/>
                </a:lnTo>
                <a:close/>
              </a:path>
              <a:path w="426719" h="285114">
                <a:moveTo>
                  <a:pt x="417576" y="284987"/>
                </a:moveTo>
                <a:lnTo>
                  <a:pt x="417576" y="265937"/>
                </a:lnTo>
                <a:lnTo>
                  <a:pt x="407670" y="275081"/>
                </a:lnTo>
                <a:lnTo>
                  <a:pt x="407459" y="265937"/>
                </a:lnTo>
                <a:lnTo>
                  <a:pt x="0" y="265937"/>
                </a:lnTo>
                <a:lnTo>
                  <a:pt x="0" y="284987"/>
                </a:lnTo>
                <a:lnTo>
                  <a:pt x="417576" y="284987"/>
                </a:lnTo>
                <a:close/>
              </a:path>
              <a:path w="426719" h="285114">
                <a:moveTo>
                  <a:pt x="411480" y="19049"/>
                </a:moveTo>
                <a:lnTo>
                  <a:pt x="401574" y="9905"/>
                </a:lnTo>
                <a:lnTo>
                  <a:pt x="401791" y="19355"/>
                </a:lnTo>
                <a:lnTo>
                  <a:pt x="411480" y="19049"/>
                </a:lnTo>
                <a:close/>
              </a:path>
              <a:path w="426719" h="285114">
                <a:moveTo>
                  <a:pt x="401791" y="19355"/>
                </a:moveTo>
                <a:lnTo>
                  <a:pt x="401574" y="9905"/>
                </a:lnTo>
                <a:lnTo>
                  <a:pt x="401573" y="19362"/>
                </a:lnTo>
                <a:lnTo>
                  <a:pt x="401791" y="19355"/>
                </a:lnTo>
                <a:close/>
              </a:path>
              <a:path w="426719" h="285114">
                <a:moveTo>
                  <a:pt x="411480" y="265937"/>
                </a:moveTo>
                <a:lnTo>
                  <a:pt x="411480" y="19049"/>
                </a:lnTo>
                <a:lnTo>
                  <a:pt x="401791" y="19355"/>
                </a:lnTo>
                <a:lnTo>
                  <a:pt x="407459" y="265937"/>
                </a:lnTo>
                <a:lnTo>
                  <a:pt x="411480" y="265937"/>
                </a:lnTo>
                <a:close/>
              </a:path>
              <a:path w="426719" h="285114">
                <a:moveTo>
                  <a:pt x="417576" y="265937"/>
                </a:moveTo>
                <a:lnTo>
                  <a:pt x="407459" y="265937"/>
                </a:lnTo>
                <a:lnTo>
                  <a:pt x="407670" y="275081"/>
                </a:lnTo>
                <a:lnTo>
                  <a:pt x="417576" y="2659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4614798" y="5050790"/>
            <a:ext cx="23634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Q</a:t>
            </a:r>
            <a:r>
              <a:rPr sz="2775" baseline="25525" dirty="0">
                <a:latin typeface="Arial"/>
                <a:cs typeface="Arial"/>
              </a:rPr>
              <a:t>+ </a:t>
            </a:r>
            <a:r>
              <a:rPr sz="2800" dirty="0">
                <a:latin typeface="Arial"/>
                <a:cs typeface="Arial"/>
              </a:rPr>
              <a:t>= JQ’ +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K’Q</a:t>
            </a:r>
          </a:p>
        </p:txBody>
      </p:sp>
      <p:sp>
        <p:nvSpPr>
          <p:cNvPr id="48" name="object 48"/>
          <p:cNvSpPr/>
          <p:nvPr/>
        </p:nvSpPr>
        <p:spPr>
          <a:xfrm>
            <a:off x="7992503" y="4754117"/>
            <a:ext cx="1162050" cy="2228850"/>
          </a:xfrm>
          <a:custGeom>
            <a:avLst/>
            <a:gdLst/>
            <a:ahLst/>
            <a:cxnLst/>
            <a:rect l="l" t="t" r="r" b="b"/>
            <a:pathLst>
              <a:path w="1162050" h="2228850">
                <a:moveTo>
                  <a:pt x="1162050" y="2228850"/>
                </a:moveTo>
                <a:lnTo>
                  <a:pt x="1162050" y="0"/>
                </a:lnTo>
                <a:lnTo>
                  <a:pt x="0" y="0"/>
                </a:lnTo>
                <a:lnTo>
                  <a:pt x="0" y="2228850"/>
                </a:lnTo>
                <a:lnTo>
                  <a:pt x="9893" y="2228850"/>
                </a:lnTo>
                <a:lnTo>
                  <a:pt x="9893" y="19049"/>
                </a:lnTo>
                <a:lnTo>
                  <a:pt x="19050" y="9905"/>
                </a:lnTo>
                <a:lnTo>
                  <a:pt x="19050" y="19049"/>
                </a:lnTo>
                <a:lnTo>
                  <a:pt x="1143000" y="19049"/>
                </a:lnTo>
                <a:lnTo>
                  <a:pt x="1143000" y="9905"/>
                </a:lnTo>
                <a:lnTo>
                  <a:pt x="1152893" y="19049"/>
                </a:lnTo>
                <a:lnTo>
                  <a:pt x="1152893" y="2228850"/>
                </a:lnTo>
                <a:lnTo>
                  <a:pt x="1162050" y="2228850"/>
                </a:lnTo>
                <a:close/>
              </a:path>
              <a:path w="1162050" h="2228850">
                <a:moveTo>
                  <a:pt x="19050" y="19049"/>
                </a:moveTo>
                <a:lnTo>
                  <a:pt x="19050" y="9905"/>
                </a:lnTo>
                <a:lnTo>
                  <a:pt x="9893" y="19049"/>
                </a:lnTo>
                <a:lnTo>
                  <a:pt x="19050" y="19049"/>
                </a:lnTo>
                <a:close/>
              </a:path>
              <a:path w="1162050" h="2228850">
                <a:moveTo>
                  <a:pt x="19050" y="2209800"/>
                </a:moveTo>
                <a:lnTo>
                  <a:pt x="19050" y="19049"/>
                </a:lnTo>
                <a:lnTo>
                  <a:pt x="9893" y="19049"/>
                </a:lnTo>
                <a:lnTo>
                  <a:pt x="9893" y="2209800"/>
                </a:lnTo>
                <a:lnTo>
                  <a:pt x="19050" y="2209800"/>
                </a:lnTo>
                <a:close/>
              </a:path>
              <a:path w="1162050" h="2228850">
                <a:moveTo>
                  <a:pt x="1152893" y="2209800"/>
                </a:moveTo>
                <a:lnTo>
                  <a:pt x="9893" y="2209800"/>
                </a:lnTo>
                <a:lnTo>
                  <a:pt x="19050" y="2219706"/>
                </a:lnTo>
                <a:lnTo>
                  <a:pt x="19050" y="2228850"/>
                </a:lnTo>
                <a:lnTo>
                  <a:pt x="1143000" y="2228850"/>
                </a:lnTo>
                <a:lnTo>
                  <a:pt x="1143000" y="2219706"/>
                </a:lnTo>
                <a:lnTo>
                  <a:pt x="1152893" y="2209800"/>
                </a:lnTo>
                <a:close/>
              </a:path>
              <a:path w="1162050" h="2228850">
                <a:moveTo>
                  <a:pt x="19050" y="2228850"/>
                </a:moveTo>
                <a:lnTo>
                  <a:pt x="19050" y="2219706"/>
                </a:lnTo>
                <a:lnTo>
                  <a:pt x="9893" y="2209800"/>
                </a:lnTo>
                <a:lnTo>
                  <a:pt x="9893" y="2228850"/>
                </a:lnTo>
                <a:lnTo>
                  <a:pt x="19050" y="2228850"/>
                </a:lnTo>
                <a:close/>
              </a:path>
              <a:path w="1162050" h="2228850">
                <a:moveTo>
                  <a:pt x="1152893" y="19049"/>
                </a:moveTo>
                <a:lnTo>
                  <a:pt x="1143000" y="9905"/>
                </a:lnTo>
                <a:lnTo>
                  <a:pt x="1143000" y="19049"/>
                </a:lnTo>
                <a:lnTo>
                  <a:pt x="1152893" y="19049"/>
                </a:lnTo>
                <a:close/>
              </a:path>
              <a:path w="1162050" h="2228850">
                <a:moveTo>
                  <a:pt x="1152893" y="2209800"/>
                </a:moveTo>
                <a:lnTo>
                  <a:pt x="1152893" y="19049"/>
                </a:lnTo>
                <a:lnTo>
                  <a:pt x="1143000" y="19049"/>
                </a:lnTo>
                <a:lnTo>
                  <a:pt x="1143000" y="2209800"/>
                </a:lnTo>
                <a:lnTo>
                  <a:pt x="1152893" y="2209800"/>
                </a:lnTo>
                <a:close/>
              </a:path>
              <a:path w="1162050" h="2228850">
                <a:moveTo>
                  <a:pt x="1152893" y="2228850"/>
                </a:moveTo>
                <a:lnTo>
                  <a:pt x="1152893" y="2209800"/>
                </a:lnTo>
                <a:lnTo>
                  <a:pt x="1143000" y="2219706"/>
                </a:lnTo>
                <a:lnTo>
                  <a:pt x="1143000" y="2228850"/>
                </a:lnTo>
                <a:lnTo>
                  <a:pt x="1152893" y="2228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80387" y="486181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J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842387" y="4861814"/>
            <a:ext cx="26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Q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232787" y="5623814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C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545196" y="514464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7545196" y="583044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9145396" y="506844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766175" y="6273800"/>
            <a:ext cx="364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Q’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145396" y="6480428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7991741" y="5591555"/>
            <a:ext cx="249174" cy="477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 txBox="1"/>
          <p:nvPr/>
        </p:nvSpPr>
        <p:spPr>
          <a:xfrm>
            <a:off x="8080387" y="6309614"/>
            <a:ext cx="26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K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545196" y="6516243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40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29019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80" dirty="0"/>
              <a:t>T-FF</a:t>
            </a:r>
            <a:r>
              <a:rPr sz="3200" spc="210" dirty="0"/>
              <a:t> </a:t>
            </a:r>
            <a:r>
              <a:rPr sz="3200" spc="150" dirty="0"/>
              <a:t>Equation</a:t>
            </a:r>
            <a:endParaRPr sz="3200" dirty="0"/>
          </a:p>
        </p:txBody>
      </p:sp>
      <p:sp>
        <p:nvSpPr>
          <p:cNvPr id="5" name="object 5"/>
          <p:cNvSpPr/>
          <p:nvPr/>
        </p:nvSpPr>
        <p:spPr>
          <a:xfrm>
            <a:off x="5349887" y="1504950"/>
            <a:ext cx="4568952" cy="2153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51419" y="1877314"/>
          <a:ext cx="3339464" cy="1855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910"/>
                        </a:lnSpc>
                      </a:pPr>
                      <a:r>
                        <a:rPr sz="2700" b="1" spc="217" baseline="-169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</a:t>
                      </a:r>
                      <a:r>
                        <a:rPr sz="1200" b="1" spc="1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State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35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20" dirty="0">
                          <a:latin typeface="Trebuchet MS"/>
                          <a:cs typeface="Trebuchet MS"/>
                        </a:rPr>
                        <a:t>change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35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20" dirty="0">
                          <a:latin typeface="Trebuchet MS"/>
                          <a:cs typeface="Trebuchet MS"/>
                        </a:rPr>
                        <a:t>change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25" dirty="0">
                          <a:latin typeface="Trebuchet MS"/>
                          <a:cs typeface="Trebuchet MS"/>
                        </a:rPr>
                        <a:t>Toggle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25" dirty="0">
                          <a:latin typeface="Trebuchet MS"/>
                          <a:cs typeface="Trebuchet MS"/>
                        </a:rPr>
                        <a:t>Toggle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528686" y="2111755"/>
            <a:ext cx="643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Q</a:t>
            </a:r>
            <a:r>
              <a:rPr sz="2400" b="1" spc="-7" baseline="24305" dirty="0">
                <a:latin typeface="Arial"/>
                <a:cs typeface="Arial"/>
              </a:rPr>
              <a:t>+</a:t>
            </a:r>
            <a:endParaRPr sz="2400" baseline="24305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97215" y="5098541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400"/>
                </a:lnTo>
                <a:lnTo>
                  <a:pt x="609600" y="533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2643" y="5093208"/>
            <a:ext cx="619760" cy="543560"/>
          </a:xfrm>
          <a:custGeom>
            <a:avLst/>
            <a:gdLst/>
            <a:ahLst/>
            <a:cxnLst/>
            <a:rect l="l" t="t" r="r" b="b"/>
            <a:pathLst>
              <a:path w="619760" h="543560">
                <a:moveTo>
                  <a:pt x="619506" y="543306"/>
                </a:moveTo>
                <a:lnTo>
                  <a:pt x="619506" y="0"/>
                </a:lnTo>
                <a:lnTo>
                  <a:pt x="0" y="0"/>
                </a:lnTo>
                <a:lnTo>
                  <a:pt x="0" y="543306"/>
                </a:lnTo>
                <a:lnTo>
                  <a:pt x="4571" y="543306"/>
                </a:lnTo>
                <a:lnTo>
                  <a:pt x="4571" y="9906"/>
                </a:lnTo>
                <a:lnTo>
                  <a:pt x="9906" y="5334"/>
                </a:lnTo>
                <a:lnTo>
                  <a:pt x="9906" y="9906"/>
                </a:lnTo>
                <a:lnTo>
                  <a:pt x="609600" y="9906"/>
                </a:lnTo>
                <a:lnTo>
                  <a:pt x="609600" y="5334"/>
                </a:lnTo>
                <a:lnTo>
                  <a:pt x="614171" y="9906"/>
                </a:lnTo>
                <a:lnTo>
                  <a:pt x="614171" y="543306"/>
                </a:lnTo>
                <a:lnTo>
                  <a:pt x="619506" y="543306"/>
                </a:lnTo>
                <a:close/>
              </a:path>
              <a:path w="619760" h="543560">
                <a:moveTo>
                  <a:pt x="9906" y="9906"/>
                </a:moveTo>
                <a:lnTo>
                  <a:pt x="9906" y="5334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619760" h="543560">
                <a:moveTo>
                  <a:pt x="9906" y="53340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533400"/>
                </a:lnTo>
                <a:lnTo>
                  <a:pt x="9906" y="533400"/>
                </a:lnTo>
                <a:close/>
              </a:path>
              <a:path w="619760" h="543560">
                <a:moveTo>
                  <a:pt x="614171" y="533400"/>
                </a:moveTo>
                <a:lnTo>
                  <a:pt x="4571" y="533400"/>
                </a:lnTo>
                <a:lnTo>
                  <a:pt x="9906" y="538734"/>
                </a:lnTo>
                <a:lnTo>
                  <a:pt x="9906" y="543306"/>
                </a:lnTo>
                <a:lnTo>
                  <a:pt x="609600" y="543306"/>
                </a:lnTo>
                <a:lnTo>
                  <a:pt x="609600" y="538734"/>
                </a:lnTo>
                <a:lnTo>
                  <a:pt x="614171" y="533400"/>
                </a:lnTo>
                <a:close/>
              </a:path>
              <a:path w="619760" h="543560">
                <a:moveTo>
                  <a:pt x="9906" y="543306"/>
                </a:moveTo>
                <a:lnTo>
                  <a:pt x="9906" y="538734"/>
                </a:lnTo>
                <a:lnTo>
                  <a:pt x="4571" y="533400"/>
                </a:lnTo>
                <a:lnTo>
                  <a:pt x="4571" y="543306"/>
                </a:lnTo>
                <a:lnTo>
                  <a:pt x="9906" y="543306"/>
                </a:lnTo>
                <a:close/>
              </a:path>
              <a:path w="619760" h="543560">
                <a:moveTo>
                  <a:pt x="614171" y="9906"/>
                </a:moveTo>
                <a:lnTo>
                  <a:pt x="609600" y="5334"/>
                </a:lnTo>
                <a:lnTo>
                  <a:pt x="609600" y="9906"/>
                </a:lnTo>
                <a:lnTo>
                  <a:pt x="614171" y="9906"/>
                </a:lnTo>
                <a:close/>
              </a:path>
              <a:path w="619760" h="543560">
                <a:moveTo>
                  <a:pt x="614171" y="533400"/>
                </a:moveTo>
                <a:lnTo>
                  <a:pt x="614171" y="9906"/>
                </a:lnTo>
                <a:lnTo>
                  <a:pt x="609600" y="9906"/>
                </a:lnTo>
                <a:lnTo>
                  <a:pt x="609600" y="533400"/>
                </a:lnTo>
                <a:lnTo>
                  <a:pt x="614171" y="533400"/>
                </a:lnTo>
                <a:close/>
              </a:path>
              <a:path w="619760" h="543560">
                <a:moveTo>
                  <a:pt x="614171" y="543306"/>
                </a:moveTo>
                <a:lnTo>
                  <a:pt x="614171" y="533400"/>
                </a:lnTo>
                <a:lnTo>
                  <a:pt x="609600" y="538734"/>
                </a:lnTo>
                <a:lnTo>
                  <a:pt x="609600" y="543306"/>
                </a:lnTo>
                <a:lnTo>
                  <a:pt x="614171" y="543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1742820" y="5194808"/>
            <a:ext cx="1187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70" dirty="0">
                <a:latin typeface="Times New Roman"/>
                <a:cs typeface="Times New Roman"/>
              </a:rPr>
              <a:t>0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06815" y="5098541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400"/>
                </a:lnTo>
                <a:lnTo>
                  <a:pt x="609600" y="533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102243" y="5093208"/>
            <a:ext cx="619760" cy="543560"/>
          </a:xfrm>
          <a:custGeom>
            <a:avLst/>
            <a:gdLst/>
            <a:ahLst/>
            <a:cxnLst/>
            <a:rect l="l" t="t" r="r" b="b"/>
            <a:pathLst>
              <a:path w="619760" h="543560">
                <a:moveTo>
                  <a:pt x="619506" y="543306"/>
                </a:moveTo>
                <a:lnTo>
                  <a:pt x="619506" y="0"/>
                </a:lnTo>
                <a:lnTo>
                  <a:pt x="0" y="0"/>
                </a:lnTo>
                <a:lnTo>
                  <a:pt x="0" y="543306"/>
                </a:lnTo>
                <a:lnTo>
                  <a:pt x="4571" y="543306"/>
                </a:lnTo>
                <a:lnTo>
                  <a:pt x="4571" y="9906"/>
                </a:lnTo>
                <a:lnTo>
                  <a:pt x="9906" y="5334"/>
                </a:lnTo>
                <a:lnTo>
                  <a:pt x="9906" y="9906"/>
                </a:lnTo>
                <a:lnTo>
                  <a:pt x="609600" y="9906"/>
                </a:lnTo>
                <a:lnTo>
                  <a:pt x="609600" y="5334"/>
                </a:lnTo>
                <a:lnTo>
                  <a:pt x="614171" y="9906"/>
                </a:lnTo>
                <a:lnTo>
                  <a:pt x="614171" y="543306"/>
                </a:lnTo>
                <a:lnTo>
                  <a:pt x="619506" y="543306"/>
                </a:lnTo>
                <a:close/>
              </a:path>
              <a:path w="619760" h="543560">
                <a:moveTo>
                  <a:pt x="9906" y="9906"/>
                </a:moveTo>
                <a:lnTo>
                  <a:pt x="9906" y="5334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619760" h="543560">
                <a:moveTo>
                  <a:pt x="9906" y="53340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533400"/>
                </a:lnTo>
                <a:lnTo>
                  <a:pt x="9906" y="533400"/>
                </a:lnTo>
                <a:close/>
              </a:path>
              <a:path w="619760" h="543560">
                <a:moveTo>
                  <a:pt x="614171" y="533400"/>
                </a:moveTo>
                <a:lnTo>
                  <a:pt x="4571" y="533400"/>
                </a:lnTo>
                <a:lnTo>
                  <a:pt x="9906" y="538734"/>
                </a:lnTo>
                <a:lnTo>
                  <a:pt x="9906" y="543306"/>
                </a:lnTo>
                <a:lnTo>
                  <a:pt x="609600" y="543306"/>
                </a:lnTo>
                <a:lnTo>
                  <a:pt x="609600" y="538734"/>
                </a:lnTo>
                <a:lnTo>
                  <a:pt x="614171" y="533400"/>
                </a:lnTo>
                <a:close/>
              </a:path>
              <a:path w="619760" h="543560">
                <a:moveTo>
                  <a:pt x="9906" y="543306"/>
                </a:moveTo>
                <a:lnTo>
                  <a:pt x="9906" y="538734"/>
                </a:lnTo>
                <a:lnTo>
                  <a:pt x="4571" y="533400"/>
                </a:lnTo>
                <a:lnTo>
                  <a:pt x="4571" y="543306"/>
                </a:lnTo>
                <a:lnTo>
                  <a:pt x="9906" y="543306"/>
                </a:lnTo>
                <a:close/>
              </a:path>
              <a:path w="619760" h="543560">
                <a:moveTo>
                  <a:pt x="614171" y="9906"/>
                </a:moveTo>
                <a:lnTo>
                  <a:pt x="609600" y="5334"/>
                </a:lnTo>
                <a:lnTo>
                  <a:pt x="609600" y="9906"/>
                </a:lnTo>
                <a:lnTo>
                  <a:pt x="614171" y="9906"/>
                </a:lnTo>
                <a:close/>
              </a:path>
              <a:path w="619760" h="543560">
                <a:moveTo>
                  <a:pt x="614171" y="533400"/>
                </a:moveTo>
                <a:lnTo>
                  <a:pt x="614171" y="9906"/>
                </a:lnTo>
                <a:lnTo>
                  <a:pt x="609600" y="9906"/>
                </a:lnTo>
                <a:lnTo>
                  <a:pt x="609600" y="533400"/>
                </a:lnTo>
                <a:lnTo>
                  <a:pt x="614171" y="533400"/>
                </a:lnTo>
                <a:close/>
              </a:path>
              <a:path w="619760" h="543560">
                <a:moveTo>
                  <a:pt x="614171" y="543306"/>
                </a:moveTo>
                <a:lnTo>
                  <a:pt x="614171" y="533400"/>
                </a:lnTo>
                <a:lnTo>
                  <a:pt x="609600" y="538734"/>
                </a:lnTo>
                <a:lnTo>
                  <a:pt x="609600" y="543306"/>
                </a:lnTo>
                <a:lnTo>
                  <a:pt x="614171" y="543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2352420" y="5194808"/>
            <a:ext cx="1187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70" dirty="0">
                <a:latin typeface="Times New Roman"/>
                <a:cs typeface="Times New Roman"/>
              </a:rPr>
              <a:t>1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06815" y="5631941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400"/>
                </a:lnTo>
                <a:lnTo>
                  <a:pt x="609600" y="533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2102243" y="5626608"/>
            <a:ext cx="619760" cy="543560"/>
          </a:xfrm>
          <a:custGeom>
            <a:avLst/>
            <a:gdLst/>
            <a:ahLst/>
            <a:cxnLst/>
            <a:rect l="l" t="t" r="r" b="b"/>
            <a:pathLst>
              <a:path w="619760" h="543560">
                <a:moveTo>
                  <a:pt x="619506" y="543306"/>
                </a:moveTo>
                <a:lnTo>
                  <a:pt x="619506" y="0"/>
                </a:lnTo>
                <a:lnTo>
                  <a:pt x="0" y="0"/>
                </a:lnTo>
                <a:lnTo>
                  <a:pt x="0" y="543306"/>
                </a:lnTo>
                <a:lnTo>
                  <a:pt x="4571" y="543306"/>
                </a:lnTo>
                <a:lnTo>
                  <a:pt x="4571" y="9906"/>
                </a:lnTo>
                <a:lnTo>
                  <a:pt x="9906" y="5334"/>
                </a:lnTo>
                <a:lnTo>
                  <a:pt x="9906" y="9906"/>
                </a:lnTo>
                <a:lnTo>
                  <a:pt x="609600" y="9906"/>
                </a:lnTo>
                <a:lnTo>
                  <a:pt x="609600" y="5334"/>
                </a:lnTo>
                <a:lnTo>
                  <a:pt x="614171" y="9906"/>
                </a:lnTo>
                <a:lnTo>
                  <a:pt x="614171" y="543306"/>
                </a:lnTo>
                <a:lnTo>
                  <a:pt x="619506" y="543306"/>
                </a:lnTo>
                <a:close/>
              </a:path>
              <a:path w="619760" h="543560">
                <a:moveTo>
                  <a:pt x="9906" y="9906"/>
                </a:moveTo>
                <a:lnTo>
                  <a:pt x="9906" y="5334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619760" h="543560">
                <a:moveTo>
                  <a:pt x="9906" y="53340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533400"/>
                </a:lnTo>
                <a:lnTo>
                  <a:pt x="9906" y="533400"/>
                </a:lnTo>
                <a:close/>
              </a:path>
              <a:path w="619760" h="543560">
                <a:moveTo>
                  <a:pt x="614171" y="533400"/>
                </a:moveTo>
                <a:lnTo>
                  <a:pt x="4571" y="533400"/>
                </a:lnTo>
                <a:lnTo>
                  <a:pt x="9906" y="538734"/>
                </a:lnTo>
                <a:lnTo>
                  <a:pt x="9906" y="543306"/>
                </a:lnTo>
                <a:lnTo>
                  <a:pt x="609600" y="543306"/>
                </a:lnTo>
                <a:lnTo>
                  <a:pt x="609600" y="538734"/>
                </a:lnTo>
                <a:lnTo>
                  <a:pt x="614171" y="533400"/>
                </a:lnTo>
                <a:close/>
              </a:path>
              <a:path w="619760" h="543560">
                <a:moveTo>
                  <a:pt x="9906" y="543306"/>
                </a:moveTo>
                <a:lnTo>
                  <a:pt x="9906" y="538734"/>
                </a:lnTo>
                <a:lnTo>
                  <a:pt x="4571" y="533400"/>
                </a:lnTo>
                <a:lnTo>
                  <a:pt x="4571" y="543306"/>
                </a:lnTo>
                <a:lnTo>
                  <a:pt x="9906" y="543306"/>
                </a:lnTo>
                <a:close/>
              </a:path>
              <a:path w="619760" h="543560">
                <a:moveTo>
                  <a:pt x="614171" y="9906"/>
                </a:moveTo>
                <a:lnTo>
                  <a:pt x="609600" y="5334"/>
                </a:lnTo>
                <a:lnTo>
                  <a:pt x="609600" y="9906"/>
                </a:lnTo>
                <a:lnTo>
                  <a:pt x="614171" y="9906"/>
                </a:lnTo>
                <a:close/>
              </a:path>
              <a:path w="619760" h="543560">
                <a:moveTo>
                  <a:pt x="614171" y="533400"/>
                </a:moveTo>
                <a:lnTo>
                  <a:pt x="614171" y="9906"/>
                </a:lnTo>
                <a:lnTo>
                  <a:pt x="609600" y="9906"/>
                </a:lnTo>
                <a:lnTo>
                  <a:pt x="609600" y="533400"/>
                </a:lnTo>
                <a:lnTo>
                  <a:pt x="614171" y="533400"/>
                </a:lnTo>
                <a:close/>
              </a:path>
              <a:path w="619760" h="543560">
                <a:moveTo>
                  <a:pt x="614171" y="543306"/>
                </a:moveTo>
                <a:lnTo>
                  <a:pt x="614171" y="533400"/>
                </a:lnTo>
                <a:lnTo>
                  <a:pt x="609600" y="538734"/>
                </a:lnTo>
                <a:lnTo>
                  <a:pt x="609600" y="543306"/>
                </a:lnTo>
                <a:lnTo>
                  <a:pt x="614171" y="543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2352420" y="5728208"/>
            <a:ext cx="1187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70" dirty="0">
                <a:latin typeface="Times New Roman"/>
                <a:cs typeface="Times New Roman"/>
              </a:rPr>
              <a:t>0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97215" y="5631941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400"/>
                </a:lnTo>
                <a:lnTo>
                  <a:pt x="609600" y="533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92643" y="5626608"/>
            <a:ext cx="619760" cy="543560"/>
          </a:xfrm>
          <a:custGeom>
            <a:avLst/>
            <a:gdLst/>
            <a:ahLst/>
            <a:cxnLst/>
            <a:rect l="l" t="t" r="r" b="b"/>
            <a:pathLst>
              <a:path w="619760" h="543560">
                <a:moveTo>
                  <a:pt x="619506" y="543306"/>
                </a:moveTo>
                <a:lnTo>
                  <a:pt x="619506" y="0"/>
                </a:lnTo>
                <a:lnTo>
                  <a:pt x="0" y="0"/>
                </a:lnTo>
                <a:lnTo>
                  <a:pt x="0" y="543306"/>
                </a:lnTo>
                <a:lnTo>
                  <a:pt x="4571" y="543306"/>
                </a:lnTo>
                <a:lnTo>
                  <a:pt x="4571" y="9906"/>
                </a:lnTo>
                <a:lnTo>
                  <a:pt x="9906" y="5334"/>
                </a:lnTo>
                <a:lnTo>
                  <a:pt x="9906" y="9906"/>
                </a:lnTo>
                <a:lnTo>
                  <a:pt x="609600" y="9906"/>
                </a:lnTo>
                <a:lnTo>
                  <a:pt x="609600" y="5334"/>
                </a:lnTo>
                <a:lnTo>
                  <a:pt x="614171" y="9906"/>
                </a:lnTo>
                <a:lnTo>
                  <a:pt x="614171" y="543306"/>
                </a:lnTo>
                <a:lnTo>
                  <a:pt x="619506" y="543306"/>
                </a:lnTo>
                <a:close/>
              </a:path>
              <a:path w="619760" h="543560">
                <a:moveTo>
                  <a:pt x="9906" y="9906"/>
                </a:moveTo>
                <a:lnTo>
                  <a:pt x="9906" y="5334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619760" h="543560">
                <a:moveTo>
                  <a:pt x="9906" y="53340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533400"/>
                </a:lnTo>
                <a:lnTo>
                  <a:pt x="9906" y="533400"/>
                </a:lnTo>
                <a:close/>
              </a:path>
              <a:path w="619760" h="543560">
                <a:moveTo>
                  <a:pt x="614171" y="533400"/>
                </a:moveTo>
                <a:lnTo>
                  <a:pt x="4571" y="533400"/>
                </a:lnTo>
                <a:lnTo>
                  <a:pt x="9906" y="538734"/>
                </a:lnTo>
                <a:lnTo>
                  <a:pt x="9906" y="543306"/>
                </a:lnTo>
                <a:lnTo>
                  <a:pt x="609600" y="543306"/>
                </a:lnTo>
                <a:lnTo>
                  <a:pt x="609600" y="538734"/>
                </a:lnTo>
                <a:lnTo>
                  <a:pt x="614171" y="533400"/>
                </a:lnTo>
                <a:close/>
              </a:path>
              <a:path w="619760" h="543560">
                <a:moveTo>
                  <a:pt x="9906" y="543306"/>
                </a:moveTo>
                <a:lnTo>
                  <a:pt x="9906" y="538734"/>
                </a:lnTo>
                <a:lnTo>
                  <a:pt x="4571" y="533400"/>
                </a:lnTo>
                <a:lnTo>
                  <a:pt x="4571" y="543306"/>
                </a:lnTo>
                <a:lnTo>
                  <a:pt x="9906" y="543306"/>
                </a:lnTo>
                <a:close/>
              </a:path>
              <a:path w="619760" h="543560">
                <a:moveTo>
                  <a:pt x="614171" y="9906"/>
                </a:moveTo>
                <a:lnTo>
                  <a:pt x="609600" y="5334"/>
                </a:lnTo>
                <a:lnTo>
                  <a:pt x="609600" y="9906"/>
                </a:lnTo>
                <a:lnTo>
                  <a:pt x="614171" y="9906"/>
                </a:lnTo>
                <a:close/>
              </a:path>
              <a:path w="619760" h="543560">
                <a:moveTo>
                  <a:pt x="614171" y="533400"/>
                </a:moveTo>
                <a:lnTo>
                  <a:pt x="614171" y="9906"/>
                </a:lnTo>
                <a:lnTo>
                  <a:pt x="609600" y="9906"/>
                </a:lnTo>
                <a:lnTo>
                  <a:pt x="609600" y="533400"/>
                </a:lnTo>
                <a:lnTo>
                  <a:pt x="614171" y="533400"/>
                </a:lnTo>
                <a:close/>
              </a:path>
              <a:path w="619760" h="543560">
                <a:moveTo>
                  <a:pt x="614171" y="543306"/>
                </a:moveTo>
                <a:lnTo>
                  <a:pt x="614171" y="533400"/>
                </a:lnTo>
                <a:lnTo>
                  <a:pt x="609600" y="538734"/>
                </a:lnTo>
                <a:lnTo>
                  <a:pt x="609600" y="543306"/>
                </a:lnTo>
                <a:lnTo>
                  <a:pt x="614171" y="543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1742820" y="5728208"/>
            <a:ext cx="1187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70" dirty="0">
                <a:latin typeface="Times New Roman"/>
                <a:cs typeface="Times New Roman"/>
              </a:rPr>
              <a:t>1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37944" y="4809226"/>
            <a:ext cx="1403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70" dirty="0">
                <a:latin typeface="Times New Roman"/>
                <a:cs typeface="Times New Roman"/>
              </a:rPr>
              <a:t>T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94939" y="5739621"/>
            <a:ext cx="17208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95" dirty="0">
                <a:latin typeface="Times New Roman"/>
                <a:cs typeface="Times New Roman"/>
              </a:rPr>
              <a:t>Q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92415" y="525056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2062619" y="5071871"/>
            <a:ext cx="669925" cy="571500"/>
          </a:xfrm>
          <a:custGeom>
            <a:avLst/>
            <a:gdLst/>
            <a:ahLst/>
            <a:cxnLst/>
            <a:rect l="l" t="t" r="r" b="b"/>
            <a:pathLst>
              <a:path w="669925" h="571500">
                <a:moveTo>
                  <a:pt x="669798" y="285750"/>
                </a:moveTo>
                <a:lnTo>
                  <a:pt x="665988" y="241554"/>
                </a:lnTo>
                <a:lnTo>
                  <a:pt x="654558" y="199644"/>
                </a:lnTo>
                <a:lnTo>
                  <a:pt x="636270" y="160781"/>
                </a:lnTo>
                <a:lnTo>
                  <a:pt x="601980" y="113537"/>
                </a:lnTo>
                <a:lnTo>
                  <a:pt x="569976" y="82295"/>
                </a:lnTo>
                <a:lnTo>
                  <a:pt x="546354" y="64770"/>
                </a:lnTo>
                <a:lnTo>
                  <a:pt x="533400" y="55626"/>
                </a:lnTo>
                <a:lnTo>
                  <a:pt x="493014" y="34290"/>
                </a:lnTo>
                <a:lnTo>
                  <a:pt x="433578" y="12954"/>
                </a:lnTo>
                <a:lnTo>
                  <a:pt x="368046" y="1523"/>
                </a:lnTo>
                <a:lnTo>
                  <a:pt x="334518" y="0"/>
                </a:lnTo>
                <a:lnTo>
                  <a:pt x="317754" y="762"/>
                </a:lnTo>
                <a:lnTo>
                  <a:pt x="300228" y="1523"/>
                </a:lnTo>
                <a:lnTo>
                  <a:pt x="284226" y="3809"/>
                </a:lnTo>
                <a:lnTo>
                  <a:pt x="267462" y="6095"/>
                </a:lnTo>
                <a:lnTo>
                  <a:pt x="251460" y="9143"/>
                </a:lnTo>
                <a:lnTo>
                  <a:pt x="204978" y="22859"/>
                </a:lnTo>
                <a:lnTo>
                  <a:pt x="162306" y="41148"/>
                </a:lnTo>
                <a:lnTo>
                  <a:pt x="122682" y="64770"/>
                </a:lnTo>
                <a:lnTo>
                  <a:pt x="87630" y="92964"/>
                </a:lnTo>
                <a:lnTo>
                  <a:pt x="48768" y="137159"/>
                </a:lnTo>
                <a:lnTo>
                  <a:pt x="26670" y="174497"/>
                </a:lnTo>
                <a:lnTo>
                  <a:pt x="10668" y="214122"/>
                </a:lnTo>
                <a:lnTo>
                  <a:pt x="1524" y="256794"/>
                </a:lnTo>
                <a:lnTo>
                  <a:pt x="0" y="272034"/>
                </a:lnTo>
                <a:lnTo>
                  <a:pt x="0" y="286512"/>
                </a:lnTo>
                <a:lnTo>
                  <a:pt x="3810" y="330708"/>
                </a:lnTo>
                <a:lnTo>
                  <a:pt x="15240" y="372618"/>
                </a:lnTo>
                <a:lnTo>
                  <a:pt x="33528" y="411480"/>
                </a:lnTo>
                <a:lnTo>
                  <a:pt x="38100" y="418795"/>
                </a:lnTo>
                <a:lnTo>
                  <a:pt x="38100" y="272796"/>
                </a:lnTo>
                <a:lnTo>
                  <a:pt x="41148" y="248411"/>
                </a:lnTo>
                <a:lnTo>
                  <a:pt x="55626" y="201168"/>
                </a:lnTo>
                <a:lnTo>
                  <a:pt x="80772" y="158495"/>
                </a:lnTo>
                <a:lnTo>
                  <a:pt x="114300" y="120395"/>
                </a:lnTo>
                <a:lnTo>
                  <a:pt x="144780" y="96012"/>
                </a:lnTo>
                <a:lnTo>
                  <a:pt x="168402" y="81534"/>
                </a:lnTo>
                <a:lnTo>
                  <a:pt x="179832" y="74676"/>
                </a:lnTo>
                <a:lnTo>
                  <a:pt x="218694" y="57912"/>
                </a:lnTo>
                <a:lnTo>
                  <a:pt x="275082" y="43434"/>
                </a:lnTo>
                <a:lnTo>
                  <a:pt x="335280" y="38100"/>
                </a:lnTo>
                <a:lnTo>
                  <a:pt x="365760" y="39623"/>
                </a:lnTo>
                <a:lnTo>
                  <a:pt x="424434" y="49529"/>
                </a:lnTo>
                <a:lnTo>
                  <a:pt x="464820" y="63245"/>
                </a:lnTo>
                <a:lnTo>
                  <a:pt x="502158" y="81534"/>
                </a:lnTo>
                <a:lnTo>
                  <a:pt x="535686" y="104393"/>
                </a:lnTo>
                <a:lnTo>
                  <a:pt x="546354" y="112014"/>
                </a:lnTo>
                <a:lnTo>
                  <a:pt x="573786" y="139445"/>
                </a:lnTo>
                <a:lnTo>
                  <a:pt x="603504" y="180594"/>
                </a:lnTo>
                <a:lnTo>
                  <a:pt x="622554" y="225552"/>
                </a:lnTo>
                <a:lnTo>
                  <a:pt x="625602" y="237744"/>
                </a:lnTo>
                <a:lnTo>
                  <a:pt x="628650" y="249174"/>
                </a:lnTo>
                <a:lnTo>
                  <a:pt x="631698" y="274320"/>
                </a:lnTo>
                <a:lnTo>
                  <a:pt x="631698" y="418033"/>
                </a:lnTo>
                <a:lnTo>
                  <a:pt x="636270" y="410717"/>
                </a:lnTo>
                <a:lnTo>
                  <a:pt x="654558" y="371094"/>
                </a:lnTo>
                <a:lnTo>
                  <a:pt x="665988" y="329184"/>
                </a:lnTo>
                <a:lnTo>
                  <a:pt x="668274" y="314706"/>
                </a:lnTo>
                <a:lnTo>
                  <a:pt x="669798" y="285750"/>
                </a:lnTo>
                <a:close/>
              </a:path>
              <a:path w="669925" h="571500">
                <a:moveTo>
                  <a:pt x="631698" y="418033"/>
                </a:moveTo>
                <a:lnTo>
                  <a:pt x="631698" y="299466"/>
                </a:lnTo>
                <a:lnTo>
                  <a:pt x="628650" y="323850"/>
                </a:lnTo>
                <a:lnTo>
                  <a:pt x="625602" y="336042"/>
                </a:lnTo>
                <a:lnTo>
                  <a:pt x="608838" y="381762"/>
                </a:lnTo>
                <a:lnTo>
                  <a:pt x="573786" y="433578"/>
                </a:lnTo>
                <a:lnTo>
                  <a:pt x="535686" y="468630"/>
                </a:lnTo>
                <a:lnTo>
                  <a:pt x="524256" y="476250"/>
                </a:lnTo>
                <a:lnTo>
                  <a:pt x="513588" y="483870"/>
                </a:lnTo>
                <a:lnTo>
                  <a:pt x="501396" y="490728"/>
                </a:lnTo>
                <a:lnTo>
                  <a:pt x="489966" y="497586"/>
                </a:lnTo>
                <a:lnTo>
                  <a:pt x="477012" y="503681"/>
                </a:lnTo>
                <a:lnTo>
                  <a:pt x="451104" y="514350"/>
                </a:lnTo>
                <a:lnTo>
                  <a:pt x="437388" y="518159"/>
                </a:lnTo>
                <a:lnTo>
                  <a:pt x="423672" y="522731"/>
                </a:lnTo>
                <a:lnTo>
                  <a:pt x="380238" y="531114"/>
                </a:lnTo>
                <a:lnTo>
                  <a:pt x="317754" y="533323"/>
                </a:lnTo>
                <a:lnTo>
                  <a:pt x="304038" y="532638"/>
                </a:lnTo>
                <a:lnTo>
                  <a:pt x="259842" y="525780"/>
                </a:lnTo>
                <a:lnTo>
                  <a:pt x="217932" y="513588"/>
                </a:lnTo>
                <a:lnTo>
                  <a:pt x="179070" y="496824"/>
                </a:lnTo>
                <a:lnTo>
                  <a:pt x="144780" y="476250"/>
                </a:lnTo>
                <a:lnTo>
                  <a:pt x="113538" y="451104"/>
                </a:lnTo>
                <a:lnTo>
                  <a:pt x="87630" y="422910"/>
                </a:lnTo>
                <a:lnTo>
                  <a:pt x="60198" y="381000"/>
                </a:lnTo>
                <a:lnTo>
                  <a:pt x="43434" y="334518"/>
                </a:lnTo>
                <a:lnTo>
                  <a:pt x="38100" y="297942"/>
                </a:lnTo>
                <a:lnTo>
                  <a:pt x="38100" y="418795"/>
                </a:lnTo>
                <a:lnTo>
                  <a:pt x="67818" y="458724"/>
                </a:lnTo>
                <a:lnTo>
                  <a:pt x="111252" y="499109"/>
                </a:lnTo>
                <a:lnTo>
                  <a:pt x="149352" y="524256"/>
                </a:lnTo>
                <a:lnTo>
                  <a:pt x="205740" y="550164"/>
                </a:lnTo>
                <a:lnTo>
                  <a:pt x="252222" y="563118"/>
                </a:lnTo>
                <a:lnTo>
                  <a:pt x="284988" y="568452"/>
                </a:lnTo>
                <a:lnTo>
                  <a:pt x="300990" y="570738"/>
                </a:lnTo>
                <a:lnTo>
                  <a:pt x="317754" y="571466"/>
                </a:lnTo>
                <a:lnTo>
                  <a:pt x="352044" y="571500"/>
                </a:lnTo>
                <a:lnTo>
                  <a:pt x="369570" y="569976"/>
                </a:lnTo>
                <a:lnTo>
                  <a:pt x="418338" y="563118"/>
                </a:lnTo>
                <a:lnTo>
                  <a:pt x="464820" y="549402"/>
                </a:lnTo>
                <a:lnTo>
                  <a:pt x="507492" y="531114"/>
                </a:lnTo>
                <a:lnTo>
                  <a:pt x="547116" y="507492"/>
                </a:lnTo>
                <a:lnTo>
                  <a:pt x="582168" y="479298"/>
                </a:lnTo>
                <a:lnTo>
                  <a:pt x="621030" y="435102"/>
                </a:lnTo>
                <a:lnTo>
                  <a:pt x="631698" y="4180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9115" y="5661659"/>
            <a:ext cx="669925" cy="571500"/>
          </a:xfrm>
          <a:custGeom>
            <a:avLst/>
            <a:gdLst/>
            <a:ahLst/>
            <a:cxnLst/>
            <a:rect l="l" t="t" r="r" b="b"/>
            <a:pathLst>
              <a:path w="669925" h="571500">
                <a:moveTo>
                  <a:pt x="669798" y="284988"/>
                </a:moveTo>
                <a:lnTo>
                  <a:pt x="665988" y="241554"/>
                </a:lnTo>
                <a:lnTo>
                  <a:pt x="648462" y="185928"/>
                </a:lnTo>
                <a:lnTo>
                  <a:pt x="628650" y="147828"/>
                </a:lnTo>
                <a:lnTo>
                  <a:pt x="601980" y="113537"/>
                </a:lnTo>
                <a:lnTo>
                  <a:pt x="569976" y="82295"/>
                </a:lnTo>
                <a:lnTo>
                  <a:pt x="533400" y="55626"/>
                </a:lnTo>
                <a:lnTo>
                  <a:pt x="493014" y="34290"/>
                </a:lnTo>
                <a:lnTo>
                  <a:pt x="478536" y="27431"/>
                </a:lnTo>
                <a:lnTo>
                  <a:pt x="464058" y="22098"/>
                </a:lnTo>
                <a:lnTo>
                  <a:pt x="448818" y="16764"/>
                </a:lnTo>
                <a:lnTo>
                  <a:pt x="432816" y="12954"/>
                </a:lnTo>
                <a:lnTo>
                  <a:pt x="417576" y="9143"/>
                </a:lnTo>
                <a:lnTo>
                  <a:pt x="401574" y="6095"/>
                </a:lnTo>
                <a:lnTo>
                  <a:pt x="384810" y="3048"/>
                </a:lnTo>
                <a:lnTo>
                  <a:pt x="368046" y="1523"/>
                </a:lnTo>
                <a:lnTo>
                  <a:pt x="334518" y="0"/>
                </a:lnTo>
                <a:lnTo>
                  <a:pt x="316992" y="762"/>
                </a:lnTo>
                <a:lnTo>
                  <a:pt x="300228" y="1523"/>
                </a:lnTo>
                <a:lnTo>
                  <a:pt x="284226" y="3809"/>
                </a:lnTo>
                <a:lnTo>
                  <a:pt x="267462" y="6095"/>
                </a:lnTo>
                <a:lnTo>
                  <a:pt x="204978" y="22098"/>
                </a:lnTo>
                <a:lnTo>
                  <a:pt x="161544" y="41148"/>
                </a:lnTo>
                <a:lnTo>
                  <a:pt x="148590" y="48768"/>
                </a:lnTo>
                <a:lnTo>
                  <a:pt x="134874" y="56387"/>
                </a:lnTo>
                <a:lnTo>
                  <a:pt x="99060" y="83057"/>
                </a:lnTo>
                <a:lnTo>
                  <a:pt x="67056" y="114300"/>
                </a:lnTo>
                <a:lnTo>
                  <a:pt x="40386" y="148590"/>
                </a:lnTo>
                <a:lnTo>
                  <a:pt x="33528" y="161544"/>
                </a:lnTo>
                <a:lnTo>
                  <a:pt x="26670" y="173736"/>
                </a:lnTo>
                <a:lnTo>
                  <a:pt x="10668" y="214122"/>
                </a:lnTo>
                <a:lnTo>
                  <a:pt x="1524" y="256794"/>
                </a:lnTo>
                <a:lnTo>
                  <a:pt x="0" y="271272"/>
                </a:lnTo>
                <a:lnTo>
                  <a:pt x="0" y="300990"/>
                </a:lnTo>
                <a:lnTo>
                  <a:pt x="6858" y="344424"/>
                </a:lnTo>
                <a:lnTo>
                  <a:pt x="20574" y="385572"/>
                </a:lnTo>
                <a:lnTo>
                  <a:pt x="38100" y="418795"/>
                </a:lnTo>
                <a:lnTo>
                  <a:pt x="38100" y="272796"/>
                </a:lnTo>
                <a:lnTo>
                  <a:pt x="41148" y="248411"/>
                </a:lnTo>
                <a:lnTo>
                  <a:pt x="55626" y="201168"/>
                </a:lnTo>
                <a:lnTo>
                  <a:pt x="80010" y="158495"/>
                </a:lnTo>
                <a:lnTo>
                  <a:pt x="114300" y="120395"/>
                </a:lnTo>
                <a:lnTo>
                  <a:pt x="134112" y="103631"/>
                </a:lnTo>
                <a:lnTo>
                  <a:pt x="144780" y="95250"/>
                </a:lnTo>
                <a:lnTo>
                  <a:pt x="156210" y="88392"/>
                </a:lnTo>
                <a:lnTo>
                  <a:pt x="167640" y="80772"/>
                </a:lnTo>
                <a:lnTo>
                  <a:pt x="179832" y="74676"/>
                </a:lnTo>
                <a:lnTo>
                  <a:pt x="218694" y="57912"/>
                </a:lnTo>
                <a:lnTo>
                  <a:pt x="275082" y="43434"/>
                </a:lnTo>
                <a:lnTo>
                  <a:pt x="335280" y="38100"/>
                </a:lnTo>
                <a:lnTo>
                  <a:pt x="365760" y="39623"/>
                </a:lnTo>
                <a:lnTo>
                  <a:pt x="424434" y="49529"/>
                </a:lnTo>
                <a:lnTo>
                  <a:pt x="477774" y="68579"/>
                </a:lnTo>
                <a:lnTo>
                  <a:pt x="513588" y="88392"/>
                </a:lnTo>
                <a:lnTo>
                  <a:pt x="546354" y="112014"/>
                </a:lnTo>
                <a:lnTo>
                  <a:pt x="582168" y="149351"/>
                </a:lnTo>
                <a:lnTo>
                  <a:pt x="608838" y="191261"/>
                </a:lnTo>
                <a:lnTo>
                  <a:pt x="614172" y="201929"/>
                </a:lnTo>
                <a:lnTo>
                  <a:pt x="628650" y="249174"/>
                </a:lnTo>
                <a:lnTo>
                  <a:pt x="631698" y="286512"/>
                </a:lnTo>
                <a:lnTo>
                  <a:pt x="631698" y="418033"/>
                </a:lnTo>
                <a:lnTo>
                  <a:pt x="636270" y="410717"/>
                </a:lnTo>
                <a:lnTo>
                  <a:pt x="654558" y="371094"/>
                </a:lnTo>
                <a:lnTo>
                  <a:pt x="665988" y="329184"/>
                </a:lnTo>
                <a:lnTo>
                  <a:pt x="668274" y="314706"/>
                </a:lnTo>
                <a:lnTo>
                  <a:pt x="669798" y="284988"/>
                </a:lnTo>
                <a:close/>
              </a:path>
              <a:path w="669925" h="571500">
                <a:moveTo>
                  <a:pt x="631698" y="418033"/>
                </a:moveTo>
                <a:lnTo>
                  <a:pt x="631698" y="286512"/>
                </a:lnTo>
                <a:lnTo>
                  <a:pt x="630174" y="311658"/>
                </a:lnTo>
                <a:lnTo>
                  <a:pt x="627888" y="323850"/>
                </a:lnTo>
                <a:lnTo>
                  <a:pt x="614172" y="370331"/>
                </a:lnTo>
                <a:lnTo>
                  <a:pt x="589026" y="413766"/>
                </a:lnTo>
                <a:lnTo>
                  <a:pt x="573024" y="432816"/>
                </a:lnTo>
                <a:lnTo>
                  <a:pt x="564642" y="442722"/>
                </a:lnTo>
                <a:lnTo>
                  <a:pt x="534924" y="468630"/>
                </a:lnTo>
                <a:lnTo>
                  <a:pt x="489204" y="497586"/>
                </a:lnTo>
                <a:lnTo>
                  <a:pt x="477012" y="502920"/>
                </a:lnTo>
                <a:lnTo>
                  <a:pt x="464058" y="509016"/>
                </a:lnTo>
                <a:lnTo>
                  <a:pt x="423672" y="521970"/>
                </a:lnTo>
                <a:lnTo>
                  <a:pt x="380238" y="530352"/>
                </a:lnTo>
                <a:lnTo>
                  <a:pt x="364998" y="532638"/>
                </a:lnTo>
                <a:lnTo>
                  <a:pt x="352044" y="533285"/>
                </a:lnTo>
                <a:lnTo>
                  <a:pt x="318516" y="533323"/>
                </a:lnTo>
                <a:lnTo>
                  <a:pt x="288798" y="530352"/>
                </a:lnTo>
                <a:lnTo>
                  <a:pt x="231648" y="518159"/>
                </a:lnTo>
                <a:lnTo>
                  <a:pt x="192024" y="502920"/>
                </a:lnTo>
                <a:lnTo>
                  <a:pt x="155448" y="483108"/>
                </a:lnTo>
                <a:lnTo>
                  <a:pt x="113538" y="451104"/>
                </a:lnTo>
                <a:lnTo>
                  <a:pt x="80010" y="413004"/>
                </a:lnTo>
                <a:lnTo>
                  <a:pt x="46482" y="346710"/>
                </a:lnTo>
                <a:lnTo>
                  <a:pt x="38100" y="297942"/>
                </a:lnTo>
                <a:lnTo>
                  <a:pt x="38100" y="418795"/>
                </a:lnTo>
                <a:lnTo>
                  <a:pt x="67818" y="458724"/>
                </a:lnTo>
                <a:lnTo>
                  <a:pt x="99060" y="489204"/>
                </a:lnTo>
                <a:lnTo>
                  <a:pt x="135636" y="515874"/>
                </a:lnTo>
                <a:lnTo>
                  <a:pt x="149352" y="523494"/>
                </a:lnTo>
                <a:lnTo>
                  <a:pt x="162306" y="531114"/>
                </a:lnTo>
                <a:lnTo>
                  <a:pt x="205740" y="549402"/>
                </a:lnTo>
                <a:lnTo>
                  <a:pt x="252222" y="563118"/>
                </a:lnTo>
                <a:lnTo>
                  <a:pt x="300990" y="569976"/>
                </a:lnTo>
                <a:lnTo>
                  <a:pt x="318516" y="571500"/>
                </a:lnTo>
                <a:lnTo>
                  <a:pt x="352044" y="571500"/>
                </a:lnTo>
                <a:lnTo>
                  <a:pt x="385572" y="568452"/>
                </a:lnTo>
                <a:lnTo>
                  <a:pt x="402336" y="566166"/>
                </a:lnTo>
                <a:lnTo>
                  <a:pt x="418338" y="563118"/>
                </a:lnTo>
                <a:lnTo>
                  <a:pt x="433578" y="558546"/>
                </a:lnTo>
                <a:lnTo>
                  <a:pt x="449580" y="554736"/>
                </a:lnTo>
                <a:lnTo>
                  <a:pt x="493776" y="537210"/>
                </a:lnTo>
                <a:lnTo>
                  <a:pt x="547116" y="506730"/>
                </a:lnTo>
                <a:lnTo>
                  <a:pt x="582168" y="478536"/>
                </a:lnTo>
                <a:lnTo>
                  <a:pt x="621030" y="435102"/>
                </a:lnTo>
                <a:lnTo>
                  <a:pt x="631698" y="4180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183271" y="4811267"/>
            <a:ext cx="306070" cy="270510"/>
          </a:xfrm>
          <a:custGeom>
            <a:avLst/>
            <a:gdLst/>
            <a:ahLst/>
            <a:cxnLst/>
            <a:rect l="l" t="t" r="r" b="b"/>
            <a:pathLst>
              <a:path w="306069" h="270510">
                <a:moveTo>
                  <a:pt x="305562" y="253746"/>
                </a:moveTo>
                <a:lnTo>
                  <a:pt x="14478" y="0"/>
                </a:lnTo>
                <a:lnTo>
                  <a:pt x="0" y="16764"/>
                </a:lnTo>
                <a:lnTo>
                  <a:pt x="291084" y="270510"/>
                </a:lnTo>
                <a:lnTo>
                  <a:pt x="305562" y="25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1380883" y="4607305"/>
            <a:ext cx="617220" cy="462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39"/>
              </a:lnSpc>
              <a:spcBef>
                <a:spcPts val="100"/>
              </a:spcBef>
              <a:tabLst>
                <a:tab pos="375285" algn="l"/>
                <a:tab pos="603885" algn="l"/>
              </a:tabLst>
            </a:pPr>
            <a:r>
              <a:rPr sz="1800" b="1" spc="190" dirty="0">
                <a:latin typeface="Trebuchet MS"/>
                <a:cs typeface="Trebuchet MS"/>
              </a:rPr>
              <a:t>T	</a:t>
            </a:r>
            <a:r>
              <a:rPr sz="1800" b="1" u="sng" spc="1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endParaRPr sz="1800" dirty="0">
              <a:latin typeface="Trebuchet MS"/>
              <a:cs typeface="Trebuchet MS"/>
            </a:endParaRPr>
          </a:p>
          <a:p>
            <a:pPr marR="73660" algn="r">
              <a:lnSpc>
                <a:spcPts val="1600"/>
              </a:lnSpc>
            </a:pPr>
            <a:r>
              <a:rPr sz="1600" b="1" spc="-170" dirty="0">
                <a:latin typeface="Times New Roman"/>
                <a:cs typeface="Times New Roman"/>
              </a:rPr>
              <a:t>T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34166" y="4692456"/>
            <a:ext cx="332740" cy="78359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800" b="1" spc="295" dirty="0">
                <a:latin typeface="Trebuchet MS"/>
                <a:cs typeface="Trebuchet MS"/>
              </a:rPr>
              <a:t>Q</a:t>
            </a:r>
            <a:endParaRPr sz="1800" dirty="0">
              <a:latin typeface="Trebuchet MS"/>
              <a:cs typeface="Trebuchet MS"/>
            </a:endParaRPr>
          </a:p>
          <a:p>
            <a:pPr marL="173355">
              <a:lnSpc>
                <a:spcPct val="100000"/>
              </a:lnSpc>
              <a:spcBef>
                <a:spcPts val="890"/>
              </a:spcBef>
            </a:pPr>
            <a:r>
              <a:rPr sz="1600" b="1" spc="-95" dirty="0">
                <a:latin typeface="Times New Roman"/>
                <a:cs typeface="Times New Roman"/>
              </a:rPr>
              <a:t>Q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63010" y="5213858"/>
            <a:ext cx="23710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Q</a:t>
            </a:r>
            <a:r>
              <a:rPr sz="2775" baseline="25525" dirty="0">
                <a:latin typeface="Arial"/>
                <a:cs typeface="Arial"/>
              </a:rPr>
              <a:t>+ </a:t>
            </a:r>
            <a:r>
              <a:rPr sz="2800" dirty="0">
                <a:latin typeface="Arial"/>
                <a:cs typeface="Arial"/>
              </a:rPr>
              <a:t>= TQ’ +</a:t>
            </a:r>
            <a:r>
              <a:rPr sz="2800" spc="-2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T’Q</a:t>
            </a:r>
          </a:p>
        </p:txBody>
      </p:sp>
      <p:sp>
        <p:nvSpPr>
          <p:cNvPr id="29" name="object 29"/>
          <p:cNvSpPr/>
          <p:nvPr/>
        </p:nvSpPr>
        <p:spPr>
          <a:xfrm>
            <a:off x="7075817" y="4815840"/>
            <a:ext cx="1162050" cy="1543050"/>
          </a:xfrm>
          <a:custGeom>
            <a:avLst/>
            <a:gdLst/>
            <a:ahLst/>
            <a:cxnLst/>
            <a:rect l="l" t="t" r="r" b="b"/>
            <a:pathLst>
              <a:path w="1162050" h="1543050">
                <a:moveTo>
                  <a:pt x="1162050" y="1543050"/>
                </a:moveTo>
                <a:lnTo>
                  <a:pt x="1162050" y="0"/>
                </a:lnTo>
                <a:lnTo>
                  <a:pt x="0" y="0"/>
                </a:lnTo>
                <a:lnTo>
                  <a:pt x="0" y="1543050"/>
                </a:lnTo>
                <a:lnTo>
                  <a:pt x="9131" y="1543050"/>
                </a:lnTo>
                <a:lnTo>
                  <a:pt x="9131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1143000" y="19050"/>
                </a:lnTo>
                <a:lnTo>
                  <a:pt x="1143000" y="9144"/>
                </a:lnTo>
                <a:lnTo>
                  <a:pt x="1152131" y="19050"/>
                </a:lnTo>
                <a:lnTo>
                  <a:pt x="1152131" y="1543050"/>
                </a:lnTo>
                <a:lnTo>
                  <a:pt x="1162050" y="1543050"/>
                </a:lnTo>
                <a:close/>
              </a:path>
              <a:path w="1162050" h="1543050">
                <a:moveTo>
                  <a:pt x="19050" y="19050"/>
                </a:moveTo>
                <a:lnTo>
                  <a:pt x="19050" y="9144"/>
                </a:lnTo>
                <a:lnTo>
                  <a:pt x="9131" y="19050"/>
                </a:lnTo>
                <a:lnTo>
                  <a:pt x="19050" y="19050"/>
                </a:lnTo>
                <a:close/>
              </a:path>
              <a:path w="1162050" h="1543050">
                <a:moveTo>
                  <a:pt x="19050" y="1524000"/>
                </a:moveTo>
                <a:lnTo>
                  <a:pt x="19050" y="19050"/>
                </a:lnTo>
                <a:lnTo>
                  <a:pt x="9131" y="19050"/>
                </a:lnTo>
                <a:lnTo>
                  <a:pt x="9131" y="1524000"/>
                </a:lnTo>
                <a:lnTo>
                  <a:pt x="19050" y="1524000"/>
                </a:lnTo>
                <a:close/>
              </a:path>
              <a:path w="1162050" h="1543050">
                <a:moveTo>
                  <a:pt x="1152131" y="1524000"/>
                </a:moveTo>
                <a:lnTo>
                  <a:pt x="9131" y="1524000"/>
                </a:lnTo>
                <a:lnTo>
                  <a:pt x="19050" y="1533144"/>
                </a:lnTo>
                <a:lnTo>
                  <a:pt x="19050" y="1543050"/>
                </a:lnTo>
                <a:lnTo>
                  <a:pt x="1143000" y="1543050"/>
                </a:lnTo>
                <a:lnTo>
                  <a:pt x="1143000" y="1533144"/>
                </a:lnTo>
                <a:lnTo>
                  <a:pt x="1152131" y="1524000"/>
                </a:lnTo>
                <a:close/>
              </a:path>
              <a:path w="1162050" h="1543050">
                <a:moveTo>
                  <a:pt x="19050" y="1543050"/>
                </a:moveTo>
                <a:lnTo>
                  <a:pt x="19050" y="1533144"/>
                </a:lnTo>
                <a:lnTo>
                  <a:pt x="9131" y="1524000"/>
                </a:lnTo>
                <a:lnTo>
                  <a:pt x="9131" y="1543050"/>
                </a:lnTo>
                <a:lnTo>
                  <a:pt x="19050" y="1543050"/>
                </a:lnTo>
                <a:close/>
              </a:path>
              <a:path w="1162050" h="1543050">
                <a:moveTo>
                  <a:pt x="1152131" y="19050"/>
                </a:moveTo>
                <a:lnTo>
                  <a:pt x="1143000" y="9144"/>
                </a:lnTo>
                <a:lnTo>
                  <a:pt x="1143000" y="19050"/>
                </a:lnTo>
                <a:lnTo>
                  <a:pt x="1152131" y="19050"/>
                </a:lnTo>
                <a:close/>
              </a:path>
              <a:path w="1162050" h="1543050">
                <a:moveTo>
                  <a:pt x="1152131" y="1524000"/>
                </a:moveTo>
                <a:lnTo>
                  <a:pt x="1152131" y="19050"/>
                </a:lnTo>
                <a:lnTo>
                  <a:pt x="1143000" y="19050"/>
                </a:lnTo>
                <a:lnTo>
                  <a:pt x="1143000" y="1524000"/>
                </a:lnTo>
                <a:lnTo>
                  <a:pt x="1152131" y="1524000"/>
                </a:lnTo>
                <a:close/>
              </a:path>
              <a:path w="1162050" h="1543050">
                <a:moveTo>
                  <a:pt x="1152131" y="1543050"/>
                </a:moveTo>
                <a:lnTo>
                  <a:pt x="1152131" y="1524000"/>
                </a:lnTo>
                <a:lnTo>
                  <a:pt x="1143000" y="1533144"/>
                </a:lnTo>
                <a:lnTo>
                  <a:pt x="1143000" y="1543050"/>
                </a:lnTo>
                <a:lnTo>
                  <a:pt x="1152131" y="1543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6627748" y="5206365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6627748" y="5892165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8227948" y="5130165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7316101" y="5685535"/>
            <a:ext cx="897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2400" b="1" dirty="0">
                <a:latin typeface="Times New Roman"/>
                <a:cs typeface="Times New Roman"/>
              </a:rPr>
              <a:t>C	</a:t>
            </a:r>
            <a:r>
              <a:rPr sz="2400" b="1" spc="-5" dirty="0">
                <a:latin typeface="Times New Roman"/>
                <a:cs typeface="Times New Roman"/>
              </a:rPr>
              <a:t>Q’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227948" y="5892165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7075055" y="5653278"/>
            <a:ext cx="249174" cy="477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 txBox="1"/>
          <p:nvPr/>
        </p:nvSpPr>
        <p:spPr>
          <a:xfrm>
            <a:off x="7163701" y="4310888"/>
            <a:ext cx="1024890" cy="100393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1070"/>
              </a:spcBef>
            </a:pPr>
            <a:r>
              <a:rPr sz="2400" spc="-5" dirty="0">
                <a:latin typeface="Times New Roman"/>
                <a:cs typeface="Times New Roman"/>
              </a:rPr>
              <a:t>TFF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  <a:tabLst>
                <a:tab pos="774065" algn="l"/>
              </a:tabLst>
            </a:pPr>
            <a:r>
              <a:rPr sz="2400" b="1" dirty="0">
                <a:latin typeface="Times New Roman"/>
                <a:cs typeface="Times New Roman"/>
              </a:rPr>
              <a:t>T	Q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41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74851"/>
            <a:ext cx="780224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114" dirty="0"/>
              <a:t>D-type </a:t>
            </a:r>
            <a:r>
              <a:rPr sz="2900" spc="100" dirty="0"/>
              <a:t>Flip-Flops </a:t>
            </a:r>
            <a:r>
              <a:rPr sz="2900" spc="30" dirty="0"/>
              <a:t>(DFFs) </a:t>
            </a:r>
            <a:r>
              <a:rPr sz="2900" spc="135" dirty="0"/>
              <a:t>are </a:t>
            </a:r>
            <a:r>
              <a:rPr sz="2900" spc="145" dirty="0"/>
              <a:t>most</a:t>
            </a:r>
            <a:r>
              <a:rPr sz="2900" spc="795" dirty="0"/>
              <a:t> </a:t>
            </a:r>
            <a:r>
              <a:rPr sz="2900" spc="140" dirty="0"/>
              <a:t>common</a:t>
            </a:r>
            <a:endParaRPr sz="2900" dirty="0"/>
          </a:p>
        </p:txBody>
      </p:sp>
      <p:sp>
        <p:nvSpPr>
          <p:cNvPr id="5" name="object 5"/>
          <p:cNvSpPr txBox="1"/>
          <p:nvPr/>
        </p:nvSpPr>
        <p:spPr>
          <a:xfrm>
            <a:off x="1310779" y="1512519"/>
            <a:ext cx="6894195" cy="14427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Trebuchet MS"/>
                <a:cs typeface="Trebuchet MS"/>
              </a:rPr>
              <a:t>Most </a:t>
            </a:r>
            <a:r>
              <a:rPr sz="2600" spc="-145" dirty="0">
                <a:latin typeface="Trebuchet MS"/>
                <a:cs typeface="Trebuchet MS"/>
              </a:rPr>
              <a:t>programmable </a:t>
            </a:r>
            <a:r>
              <a:rPr sz="2600" spc="-140" dirty="0">
                <a:latin typeface="Trebuchet MS"/>
                <a:cs typeface="Trebuchet MS"/>
              </a:rPr>
              <a:t>logic </a:t>
            </a:r>
            <a:r>
              <a:rPr sz="2600" spc="-190" dirty="0">
                <a:latin typeface="Trebuchet MS"/>
                <a:cs typeface="Trebuchet MS"/>
              </a:rPr>
              <a:t>families </a:t>
            </a:r>
            <a:r>
              <a:rPr sz="2600" spc="-114" dirty="0">
                <a:latin typeface="Trebuchet MS"/>
                <a:cs typeface="Trebuchet MS"/>
              </a:rPr>
              <a:t>only </a:t>
            </a:r>
            <a:r>
              <a:rPr sz="2600" spc="-210" dirty="0">
                <a:latin typeface="Trebuchet MS"/>
                <a:cs typeface="Trebuchet MS"/>
              </a:rPr>
              <a:t>have</a:t>
            </a:r>
            <a:r>
              <a:rPr sz="2600" spc="30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DFFs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20" dirty="0">
                <a:latin typeface="Trebuchet MS"/>
                <a:cs typeface="Trebuchet MS"/>
              </a:rPr>
              <a:t>DFF </a:t>
            </a:r>
            <a:r>
              <a:rPr sz="2600" spc="-114" dirty="0">
                <a:latin typeface="Trebuchet MS"/>
                <a:cs typeface="Trebuchet MS"/>
              </a:rPr>
              <a:t>is </a:t>
            </a:r>
            <a:r>
              <a:rPr sz="2600" spc="-200" dirty="0">
                <a:latin typeface="Trebuchet MS"/>
                <a:cs typeface="Trebuchet MS"/>
              </a:rPr>
              <a:t>fastest, </a:t>
            </a:r>
            <a:r>
              <a:rPr sz="2600" spc="-140" dirty="0">
                <a:latin typeface="Trebuchet MS"/>
                <a:cs typeface="Trebuchet MS"/>
              </a:rPr>
              <a:t>simplest </a:t>
            </a:r>
            <a:r>
              <a:rPr sz="2600" spc="-175" dirty="0">
                <a:latin typeface="Trebuchet MS"/>
                <a:cs typeface="Trebuchet MS"/>
              </a:rPr>
              <a:t>(fewest </a:t>
            </a:r>
            <a:r>
              <a:rPr sz="2600" spc="-95" dirty="0">
                <a:latin typeface="Trebuchet MS"/>
                <a:cs typeface="Trebuchet MS"/>
              </a:rPr>
              <a:t>transistors) </a:t>
            </a:r>
            <a:r>
              <a:rPr sz="2600" spc="-140" dirty="0">
                <a:latin typeface="Trebuchet MS"/>
                <a:cs typeface="Trebuchet MS"/>
              </a:rPr>
              <a:t>of</a:t>
            </a:r>
            <a:r>
              <a:rPr sz="2600" spc="125" dirty="0">
                <a:latin typeface="Trebuchet MS"/>
                <a:cs typeface="Trebuchet MS"/>
              </a:rPr>
              <a:t> </a:t>
            </a:r>
            <a:r>
              <a:rPr sz="2600" spc="-114" dirty="0">
                <a:latin typeface="Trebuchet MS"/>
                <a:cs typeface="Trebuchet MS"/>
              </a:rPr>
              <a:t>FFs</a:t>
            </a:r>
            <a:endParaRPr sz="2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Other </a:t>
            </a:r>
            <a:r>
              <a:rPr sz="2600" spc="-150" dirty="0">
                <a:latin typeface="Trebuchet MS"/>
                <a:cs typeface="Trebuchet MS"/>
              </a:rPr>
              <a:t>FF </a:t>
            </a:r>
            <a:r>
              <a:rPr sz="2600" spc="-140" dirty="0">
                <a:latin typeface="Trebuchet MS"/>
                <a:cs typeface="Trebuchet MS"/>
              </a:rPr>
              <a:t>types </a:t>
            </a:r>
            <a:r>
              <a:rPr sz="2600" spc="-260" dirty="0">
                <a:latin typeface="Trebuchet MS"/>
                <a:cs typeface="Trebuchet MS"/>
              </a:rPr>
              <a:t>(T, </a:t>
            </a:r>
            <a:r>
              <a:rPr sz="2600" spc="-170" dirty="0">
                <a:latin typeface="Trebuchet MS"/>
                <a:cs typeface="Trebuchet MS"/>
              </a:rPr>
              <a:t>JK) </a:t>
            </a:r>
            <a:r>
              <a:rPr sz="2600" spc="-180" dirty="0">
                <a:latin typeface="Trebuchet MS"/>
                <a:cs typeface="Trebuchet MS"/>
              </a:rPr>
              <a:t>can </a:t>
            </a:r>
            <a:r>
              <a:rPr sz="2600" spc="-165" dirty="0">
                <a:latin typeface="Trebuchet MS"/>
                <a:cs typeface="Trebuchet MS"/>
              </a:rPr>
              <a:t>be built </a:t>
            </a:r>
            <a:r>
              <a:rPr sz="2600" spc="-120" dirty="0">
                <a:latin typeface="Trebuchet MS"/>
                <a:cs typeface="Trebuchet MS"/>
              </a:rPr>
              <a:t>from</a:t>
            </a:r>
            <a:r>
              <a:rPr sz="2600" spc="49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DFFs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42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43414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45" dirty="0"/>
              <a:t>JKFF</a:t>
            </a:r>
            <a:r>
              <a:rPr sz="3200" spc="200" dirty="0"/>
              <a:t> </a:t>
            </a:r>
            <a:r>
              <a:rPr sz="3200" spc="114" dirty="0"/>
              <a:t>Implementation</a:t>
            </a:r>
            <a:endParaRPr sz="3200" dirty="0"/>
          </a:p>
        </p:txBody>
      </p:sp>
      <p:sp>
        <p:nvSpPr>
          <p:cNvPr id="5" name="object 5"/>
          <p:cNvSpPr/>
          <p:nvPr/>
        </p:nvSpPr>
        <p:spPr>
          <a:xfrm>
            <a:off x="6861695" y="4454652"/>
            <a:ext cx="1162050" cy="1466850"/>
          </a:xfrm>
          <a:custGeom>
            <a:avLst/>
            <a:gdLst/>
            <a:ahLst/>
            <a:cxnLst/>
            <a:rect l="l" t="t" r="r" b="b"/>
            <a:pathLst>
              <a:path w="1162050" h="1466850">
                <a:moveTo>
                  <a:pt x="1162050" y="1466850"/>
                </a:moveTo>
                <a:lnTo>
                  <a:pt x="1162050" y="0"/>
                </a:lnTo>
                <a:lnTo>
                  <a:pt x="0" y="0"/>
                </a:lnTo>
                <a:lnTo>
                  <a:pt x="0" y="1466850"/>
                </a:lnTo>
                <a:lnTo>
                  <a:pt x="9131" y="1466850"/>
                </a:lnTo>
                <a:lnTo>
                  <a:pt x="9131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1143000" y="19050"/>
                </a:lnTo>
                <a:lnTo>
                  <a:pt x="1143000" y="9144"/>
                </a:lnTo>
                <a:lnTo>
                  <a:pt x="1152131" y="19050"/>
                </a:lnTo>
                <a:lnTo>
                  <a:pt x="1152131" y="1466850"/>
                </a:lnTo>
                <a:lnTo>
                  <a:pt x="1162050" y="1466850"/>
                </a:lnTo>
                <a:close/>
              </a:path>
              <a:path w="1162050" h="1466850">
                <a:moveTo>
                  <a:pt x="19050" y="19050"/>
                </a:moveTo>
                <a:lnTo>
                  <a:pt x="19050" y="9144"/>
                </a:lnTo>
                <a:lnTo>
                  <a:pt x="9131" y="19050"/>
                </a:lnTo>
                <a:lnTo>
                  <a:pt x="19050" y="19050"/>
                </a:lnTo>
                <a:close/>
              </a:path>
              <a:path w="1162050" h="1466850">
                <a:moveTo>
                  <a:pt x="19050" y="1447800"/>
                </a:moveTo>
                <a:lnTo>
                  <a:pt x="19050" y="19050"/>
                </a:lnTo>
                <a:lnTo>
                  <a:pt x="9131" y="19050"/>
                </a:lnTo>
                <a:lnTo>
                  <a:pt x="9131" y="1447800"/>
                </a:lnTo>
                <a:lnTo>
                  <a:pt x="19050" y="1447800"/>
                </a:lnTo>
                <a:close/>
              </a:path>
              <a:path w="1162050" h="1466850">
                <a:moveTo>
                  <a:pt x="1152131" y="1447800"/>
                </a:moveTo>
                <a:lnTo>
                  <a:pt x="9131" y="1447800"/>
                </a:lnTo>
                <a:lnTo>
                  <a:pt x="19050" y="1456944"/>
                </a:lnTo>
                <a:lnTo>
                  <a:pt x="19050" y="1466850"/>
                </a:lnTo>
                <a:lnTo>
                  <a:pt x="1143000" y="1466850"/>
                </a:lnTo>
                <a:lnTo>
                  <a:pt x="1143000" y="1456944"/>
                </a:lnTo>
                <a:lnTo>
                  <a:pt x="1152131" y="1447800"/>
                </a:lnTo>
                <a:close/>
              </a:path>
              <a:path w="1162050" h="1466850">
                <a:moveTo>
                  <a:pt x="19050" y="1466850"/>
                </a:moveTo>
                <a:lnTo>
                  <a:pt x="19050" y="1456944"/>
                </a:lnTo>
                <a:lnTo>
                  <a:pt x="9131" y="1447800"/>
                </a:lnTo>
                <a:lnTo>
                  <a:pt x="9131" y="1466850"/>
                </a:lnTo>
                <a:lnTo>
                  <a:pt x="19050" y="1466850"/>
                </a:lnTo>
                <a:close/>
              </a:path>
              <a:path w="1162050" h="1466850">
                <a:moveTo>
                  <a:pt x="1152131" y="19050"/>
                </a:moveTo>
                <a:lnTo>
                  <a:pt x="1143000" y="9144"/>
                </a:lnTo>
                <a:lnTo>
                  <a:pt x="1143000" y="19050"/>
                </a:lnTo>
                <a:lnTo>
                  <a:pt x="1152131" y="19050"/>
                </a:lnTo>
                <a:close/>
              </a:path>
              <a:path w="1162050" h="1466850">
                <a:moveTo>
                  <a:pt x="1152131" y="1447800"/>
                </a:moveTo>
                <a:lnTo>
                  <a:pt x="1152131" y="19050"/>
                </a:lnTo>
                <a:lnTo>
                  <a:pt x="1143000" y="19050"/>
                </a:lnTo>
                <a:lnTo>
                  <a:pt x="1143000" y="1447800"/>
                </a:lnTo>
                <a:lnTo>
                  <a:pt x="1152131" y="1447800"/>
                </a:lnTo>
                <a:close/>
              </a:path>
              <a:path w="1162050" h="1466850">
                <a:moveTo>
                  <a:pt x="1152131" y="1466850"/>
                </a:moveTo>
                <a:lnTo>
                  <a:pt x="1152131" y="1447800"/>
                </a:lnTo>
                <a:lnTo>
                  <a:pt x="1143000" y="1456944"/>
                </a:lnTo>
                <a:lnTo>
                  <a:pt x="1143000" y="1466850"/>
                </a:lnTo>
                <a:lnTo>
                  <a:pt x="1152131" y="1466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949579" y="4562347"/>
            <a:ext cx="1024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065" algn="l"/>
              </a:tabLst>
            </a:pPr>
            <a:r>
              <a:rPr sz="2400" b="1" dirty="0">
                <a:latin typeface="Times New Roman"/>
                <a:cs typeface="Times New Roman"/>
              </a:rPr>
              <a:t>D	Q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56439" y="4845177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3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337427" y="5530977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013827" y="4768977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>
                <a:moveTo>
                  <a:pt x="0" y="0"/>
                </a:moveTo>
                <a:lnTo>
                  <a:pt x="1143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013827" y="553097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6860920" y="5292090"/>
            <a:ext cx="249186" cy="477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85220" y="4920996"/>
            <a:ext cx="0" cy="521334"/>
          </a:xfrm>
          <a:custGeom>
            <a:avLst/>
            <a:gdLst/>
            <a:ahLst/>
            <a:cxnLst/>
            <a:rect l="l" t="t" r="r" b="b"/>
            <a:pathLst>
              <a:path h="521335">
                <a:moveTo>
                  <a:pt x="0" y="0"/>
                </a:moveTo>
                <a:lnTo>
                  <a:pt x="0" y="521208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4584839" y="4921377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5">
                <a:moveTo>
                  <a:pt x="0" y="0"/>
                </a:moveTo>
                <a:lnTo>
                  <a:pt x="254508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4584839" y="5442203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5">
                <a:moveTo>
                  <a:pt x="0" y="0"/>
                </a:moveTo>
                <a:lnTo>
                  <a:pt x="254508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838585" y="4907279"/>
            <a:ext cx="142240" cy="274320"/>
          </a:xfrm>
          <a:custGeom>
            <a:avLst/>
            <a:gdLst/>
            <a:ahLst/>
            <a:cxnLst/>
            <a:rect l="l" t="t" r="r" b="b"/>
            <a:pathLst>
              <a:path w="142239" h="274320">
                <a:moveTo>
                  <a:pt x="141732" y="274320"/>
                </a:moveTo>
                <a:lnTo>
                  <a:pt x="141732" y="260604"/>
                </a:lnTo>
                <a:lnTo>
                  <a:pt x="139446" y="220218"/>
                </a:lnTo>
                <a:lnTo>
                  <a:pt x="137922" y="207264"/>
                </a:lnTo>
                <a:lnTo>
                  <a:pt x="135636" y="195072"/>
                </a:lnTo>
                <a:lnTo>
                  <a:pt x="134112" y="182118"/>
                </a:lnTo>
                <a:lnTo>
                  <a:pt x="122682" y="134874"/>
                </a:lnTo>
                <a:lnTo>
                  <a:pt x="102870" y="83819"/>
                </a:lnTo>
                <a:lnTo>
                  <a:pt x="83058" y="49529"/>
                </a:lnTo>
                <a:lnTo>
                  <a:pt x="52578" y="18287"/>
                </a:lnTo>
                <a:lnTo>
                  <a:pt x="8382" y="0"/>
                </a:lnTo>
                <a:lnTo>
                  <a:pt x="1524" y="0"/>
                </a:lnTo>
                <a:lnTo>
                  <a:pt x="0" y="28194"/>
                </a:lnTo>
                <a:lnTo>
                  <a:pt x="6858" y="28956"/>
                </a:lnTo>
                <a:lnTo>
                  <a:pt x="11430" y="29718"/>
                </a:lnTo>
                <a:lnTo>
                  <a:pt x="46482" y="50292"/>
                </a:lnTo>
                <a:lnTo>
                  <a:pt x="73914" y="88392"/>
                </a:lnTo>
                <a:lnTo>
                  <a:pt x="89154" y="123444"/>
                </a:lnTo>
                <a:lnTo>
                  <a:pt x="92202" y="133350"/>
                </a:lnTo>
                <a:lnTo>
                  <a:pt x="96012" y="144018"/>
                </a:lnTo>
                <a:lnTo>
                  <a:pt x="98298" y="153924"/>
                </a:lnTo>
                <a:lnTo>
                  <a:pt x="101346" y="165354"/>
                </a:lnTo>
                <a:lnTo>
                  <a:pt x="103632" y="176022"/>
                </a:lnTo>
                <a:lnTo>
                  <a:pt x="105918" y="187452"/>
                </a:lnTo>
                <a:lnTo>
                  <a:pt x="107442" y="199644"/>
                </a:lnTo>
                <a:lnTo>
                  <a:pt x="109728" y="211074"/>
                </a:lnTo>
                <a:lnTo>
                  <a:pt x="110490" y="223265"/>
                </a:lnTo>
                <a:lnTo>
                  <a:pt x="112014" y="236220"/>
                </a:lnTo>
                <a:lnTo>
                  <a:pt x="113538" y="261365"/>
                </a:lnTo>
                <a:lnTo>
                  <a:pt x="113538" y="274320"/>
                </a:lnTo>
                <a:lnTo>
                  <a:pt x="141732" y="274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838585" y="5181600"/>
            <a:ext cx="142240" cy="275590"/>
          </a:xfrm>
          <a:custGeom>
            <a:avLst/>
            <a:gdLst/>
            <a:ahLst/>
            <a:cxnLst/>
            <a:rect l="l" t="t" r="r" b="b"/>
            <a:pathLst>
              <a:path w="142239" h="275589">
                <a:moveTo>
                  <a:pt x="141732" y="13716"/>
                </a:moveTo>
                <a:lnTo>
                  <a:pt x="141732" y="0"/>
                </a:lnTo>
                <a:lnTo>
                  <a:pt x="113538" y="0"/>
                </a:lnTo>
                <a:lnTo>
                  <a:pt x="113538" y="12954"/>
                </a:lnTo>
                <a:lnTo>
                  <a:pt x="112014" y="38862"/>
                </a:lnTo>
                <a:lnTo>
                  <a:pt x="110490" y="51054"/>
                </a:lnTo>
                <a:lnTo>
                  <a:pt x="109728" y="63246"/>
                </a:lnTo>
                <a:lnTo>
                  <a:pt x="107442" y="75438"/>
                </a:lnTo>
                <a:lnTo>
                  <a:pt x="105918" y="86868"/>
                </a:lnTo>
                <a:lnTo>
                  <a:pt x="101346" y="109728"/>
                </a:lnTo>
                <a:lnTo>
                  <a:pt x="98298" y="120396"/>
                </a:lnTo>
                <a:lnTo>
                  <a:pt x="96012" y="131064"/>
                </a:lnTo>
                <a:lnTo>
                  <a:pt x="92202" y="140970"/>
                </a:lnTo>
                <a:lnTo>
                  <a:pt x="89154" y="150876"/>
                </a:lnTo>
                <a:lnTo>
                  <a:pt x="81534" y="169164"/>
                </a:lnTo>
                <a:lnTo>
                  <a:pt x="60198" y="207264"/>
                </a:lnTo>
                <a:lnTo>
                  <a:pt x="41148" y="228600"/>
                </a:lnTo>
                <a:lnTo>
                  <a:pt x="36576" y="233172"/>
                </a:lnTo>
                <a:lnTo>
                  <a:pt x="31242" y="236220"/>
                </a:lnTo>
                <a:lnTo>
                  <a:pt x="26670" y="239268"/>
                </a:lnTo>
                <a:lnTo>
                  <a:pt x="21336" y="241554"/>
                </a:lnTo>
                <a:lnTo>
                  <a:pt x="16764" y="243840"/>
                </a:lnTo>
                <a:lnTo>
                  <a:pt x="11430" y="245364"/>
                </a:lnTo>
                <a:lnTo>
                  <a:pt x="6858" y="246126"/>
                </a:lnTo>
                <a:lnTo>
                  <a:pt x="0" y="246126"/>
                </a:lnTo>
                <a:lnTo>
                  <a:pt x="1524" y="275082"/>
                </a:lnTo>
                <a:lnTo>
                  <a:pt x="8382" y="274320"/>
                </a:lnTo>
                <a:lnTo>
                  <a:pt x="16002" y="273558"/>
                </a:lnTo>
                <a:lnTo>
                  <a:pt x="23622" y="271272"/>
                </a:lnTo>
                <a:lnTo>
                  <a:pt x="59436" y="250698"/>
                </a:lnTo>
                <a:lnTo>
                  <a:pt x="88392" y="217170"/>
                </a:lnTo>
                <a:lnTo>
                  <a:pt x="107442" y="181356"/>
                </a:lnTo>
                <a:lnTo>
                  <a:pt x="122682" y="139446"/>
                </a:lnTo>
                <a:lnTo>
                  <a:pt x="134112" y="92202"/>
                </a:lnTo>
                <a:lnTo>
                  <a:pt x="135636" y="80010"/>
                </a:lnTo>
                <a:lnTo>
                  <a:pt x="137922" y="67056"/>
                </a:lnTo>
                <a:lnTo>
                  <a:pt x="139446" y="54102"/>
                </a:lnTo>
                <a:lnTo>
                  <a:pt x="141732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259209" y="4376165"/>
            <a:ext cx="88900" cy="937260"/>
          </a:xfrm>
          <a:custGeom>
            <a:avLst/>
            <a:gdLst/>
            <a:ahLst/>
            <a:cxnLst/>
            <a:rect l="l" t="t" r="r" b="b"/>
            <a:pathLst>
              <a:path w="88900" h="937260">
                <a:moveTo>
                  <a:pt x="53339" y="133350"/>
                </a:moveTo>
                <a:lnTo>
                  <a:pt x="51053" y="123444"/>
                </a:lnTo>
                <a:lnTo>
                  <a:pt x="46481" y="108204"/>
                </a:lnTo>
                <a:lnTo>
                  <a:pt x="46481" y="108966"/>
                </a:lnTo>
                <a:lnTo>
                  <a:pt x="44195" y="96774"/>
                </a:lnTo>
                <a:lnTo>
                  <a:pt x="41909" y="86106"/>
                </a:lnTo>
                <a:lnTo>
                  <a:pt x="37337" y="70866"/>
                </a:lnTo>
                <a:lnTo>
                  <a:pt x="37337" y="71628"/>
                </a:lnTo>
                <a:lnTo>
                  <a:pt x="34289" y="56388"/>
                </a:lnTo>
                <a:lnTo>
                  <a:pt x="32003" y="46482"/>
                </a:lnTo>
                <a:lnTo>
                  <a:pt x="27431" y="33528"/>
                </a:lnTo>
                <a:lnTo>
                  <a:pt x="27431" y="34290"/>
                </a:lnTo>
                <a:lnTo>
                  <a:pt x="25145" y="24384"/>
                </a:lnTo>
                <a:lnTo>
                  <a:pt x="18287" y="0"/>
                </a:lnTo>
                <a:lnTo>
                  <a:pt x="0" y="5334"/>
                </a:lnTo>
                <a:lnTo>
                  <a:pt x="6857" y="28956"/>
                </a:lnTo>
                <a:lnTo>
                  <a:pt x="9143" y="38862"/>
                </a:lnTo>
                <a:lnTo>
                  <a:pt x="13715" y="51816"/>
                </a:lnTo>
                <a:lnTo>
                  <a:pt x="13715" y="51053"/>
                </a:lnTo>
                <a:lnTo>
                  <a:pt x="16001" y="60960"/>
                </a:lnTo>
                <a:lnTo>
                  <a:pt x="19049" y="76200"/>
                </a:lnTo>
                <a:lnTo>
                  <a:pt x="23621" y="91440"/>
                </a:lnTo>
                <a:lnTo>
                  <a:pt x="23621" y="90678"/>
                </a:lnTo>
                <a:lnTo>
                  <a:pt x="25907" y="100584"/>
                </a:lnTo>
                <a:lnTo>
                  <a:pt x="25907" y="99822"/>
                </a:lnTo>
                <a:lnTo>
                  <a:pt x="28193" y="112776"/>
                </a:lnTo>
                <a:lnTo>
                  <a:pt x="32765" y="128016"/>
                </a:lnTo>
                <a:lnTo>
                  <a:pt x="32765" y="130810"/>
                </a:lnTo>
                <a:lnTo>
                  <a:pt x="34289" y="137922"/>
                </a:lnTo>
                <a:lnTo>
                  <a:pt x="38861" y="153162"/>
                </a:lnTo>
                <a:lnTo>
                  <a:pt x="38861" y="151638"/>
                </a:lnTo>
                <a:lnTo>
                  <a:pt x="41147" y="164592"/>
                </a:lnTo>
                <a:lnTo>
                  <a:pt x="43433" y="174498"/>
                </a:lnTo>
                <a:lnTo>
                  <a:pt x="43433" y="172974"/>
                </a:lnTo>
                <a:lnTo>
                  <a:pt x="44195" y="188976"/>
                </a:lnTo>
                <a:lnTo>
                  <a:pt x="46481" y="198882"/>
                </a:lnTo>
                <a:lnTo>
                  <a:pt x="48767" y="213360"/>
                </a:lnTo>
                <a:lnTo>
                  <a:pt x="51053" y="226314"/>
                </a:lnTo>
                <a:lnTo>
                  <a:pt x="52577" y="232918"/>
                </a:lnTo>
                <a:lnTo>
                  <a:pt x="52577" y="132588"/>
                </a:lnTo>
                <a:lnTo>
                  <a:pt x="53339" y="133350"/>
                </a:lnTo>
                <a:close/>
              </a:path>
              <a:path w="88900" h="937260">
                <a:moveTo>
                  <a:pt x="35052" y="877824"/>
                </a:moveTo>
                <a:lnTo>
                  <a:pt x="35052" y="800100"/>
                </a:lnTo>
                <a:lnTo>
                  <a:pt x="30480" y="815340"/>
                </a:lnTo>
                <a:lnTo>
                  <a:pt x="28194" y="825246"/>
                </a:lnTo>
                <a:lnTo>
                  <a:pt x="25908" y="840486"/>
                </a:lnTo>
                <a:lnTo>
                  <a:pt x="25908" y="838962"/>
                </a:lnTo>
                <a:lnTo>
                  <a:pt x="21336" y="851916"/>
                </a:lnTo>
                <a:lnTo>
                  <a:pt x="16002" y="877062"/>
                </a:lnTo>
                <a:lnTo>
                  <a:pt x="16002" y="876300"/>
                </a:lnTo>
                <a:lnTo>
                  <a:pt x="11430" y="891540"/>
                </a:lnTo>
                <a:lnTo>
                  <a:pt x="9144" y="902208"/>
                </a:lnTo>
                <a:lnTo>
                  <a:pt x="9144" y="900684"/>
                </a:lnTo>
                <a:lnTo>
                  <a:pt x="4572" y="913638"/>
                </a:lnTo>
                <a:lnTo>
                  <a:pt x="762" y="933450"/>
                </a:lnTo>
                <a:lnTo>
                  <a:pt x="19050" y="937260"/>
                </a:lnTo>
                <a:lnTo>
                  <a:pt x="22860" y="921385"/>
                </a:lnTo>
                <a:lnTo>
                  <a:pt x="22860" y="919734"/>
                </a:lnTo>
                <a:lnTo>
                  <a:pt x="27432" y="906780"/>
                </a:lnTo>
                <a:lnTo>
                  <a:pt x="29718" y="896112"/>
                </a:lnTo>
                <a:lnTo>
                  <a:pt x="29718" y="896874"/>
                </a:lnTo>
                <a:lnTo>
                  <a:pt x="34290" y="881634"/>
                </a:lnTo>
                <a:lnTo>
                  <a:pt x="35052" y="877824"/>
                </a:lnTo>
                <a:close/>
              </a:path>
              <a:path w="88900" h="937260">
                <a:moveTo>
                  <a:pt x="23622" y="918210"/>
                </a:moveTo>
                <a:lnTo>
                  <a:pt x="22860" y="919734"/>
                </a:lnTo>
                <a:lnTo>
                  <a:pt x="22860" y="921385"/>
                </a:lnTo>
                <a:lnTo>
                  <a:pt x="23622" y="918210"/>
                </a:lnTo>
                <a:close/>
              </a:path>
              <a:path w="88900" h="937260">
                <a:moveTo>
                  <a:pt x="32765" y="130810"/>
                </a:moveTo>
                <a:lnTo>
                  <a:pt x="32765" y="128016"/>
                </a:lnTo>
                <a:lnTo>
                  <a:pt x="32003" y="127254"/>
                </a:lnTo>
                <a:lnTo>
                  <a:pt x="32765" y="130810"/>
                </a:lnTo>
                <a:close/>
              </a:path>
              <a:path w="88900" h="937260">
                <a:moveTo>
                  <a:pt x="49062" y="730315"/>
                </a:moveTo>
                <a:lnTo>
                  <a:pt x="44196" y="737616"/>
                </a:lnTo>
                <a:lnTo>
                  <a:pt x="43434" y="755142"/>
                </a:lnTo>
                <a:lnTo>
                  <a:pt x="43434" y="754380"/>
                </a:lnTo>
                <a:lnTo>
                  <a:pt x="41148" y="768858"/>
                </a:lnTo>
                <a:lnTo>
                  <a:pt x="41148" y="768096"/>
                </a:lnTo>
                <a:lnTo>
                  <a:pt x="38862" y="778764"/>
                </a:lnTo>
                <a:lnTo>
                  <a:pt x="36576" y="790956"/>
                </a:lnTo>
                <a:lnTo>
                  <a:pt x="34290" y="800862"/>
                </a:lnTo>
                <a:lnTo>
                  <a:pt x="35052" y="800100"/>
                </a:lnTo>
                <a:lnTo>
                  <a:pt x="35052" y="877824"/>
                </a:lnTo>
                <a:lnTo>
                  <a:pt x="37338" y="866394"/>
                </a:lnTo>
                <a:lnTo>
                  <a:pt x="39624" y="856488"/>
                </a:lnTo>
                <a:lnTo>
                  <a:pt x="39624" y="858012"/>
                </a:lnTo>
                <a:lnTo>
                  <a:pt x="44196" y="844296"/>
                </a:lnTo>
                <a:lnTo>
                  <a:pt x="46482" y="829056"/>
                </a:lnTo>
                <a:lnTo>
                  <a:pt x="48768" y="819150"/>
                </a:lnTo>
                <a:lnTo>
                  <a:pt x="48768" y="732282"/>
                </a:lnTo>
                <a:lnTo>
                  <a:pt x="49062" y="730315"/>
                </a:lnTo>
                <a:close/>
              </a:path>
              <a:path w="88900" h="937260">
                <a:moveTo>
                  <a:pt x="50292" y="728472"/>
                </a:moveTo>
                <a:lnTo>
                  <a:pt x="49062" y="730315"/>
                </a:lnTo>
                <a:lnTo>
                  <a:pt x="48768" y="732282"/>
                </a:lnTo>
                <a:lnTo>
                  <a:pt x="50292" y="728472"/>
                </a:lnTo>
                <a:close/>
              </a:path>
              <a:path w="88900" h="937260">
                <a:moveTo>
                  <a:pt x="50292" y="814832"/>
                </a:moveTo>
                <a:lnTo>
                  <a:pt x="50292" y="728472"/>
                </a:lnTo>
                <a:lnTo>
                  <a:pt x="48768" y="732282"/>
                </a:lnTo>
                <a:lnTo>
                  <a:pt x="48768" y="819912"/>
                </a:lnTo>
                <a:lnTo>
                  <a:pt x="50292" y="814832"/>
                </a:lnTo>
                <a:close/>
              </a:path>
              <a:path w="88900" h="937260">
                <a:moveTo>
                  <a:pt x="60198" y="768096"/>
                </a:moveTo>
                <a:lnTo>
                  <a:pt x="60198" y="654558"/>
                </a:lnTo>
                <a:lnTo>
                  <a:pt x="57912" y="664464"/>
                </a:lnTo>
                <a:lnTo>
                  <a:pt x="55626" y="677418"/>
                </a:lnTo>
                <a:lnTo>
                  <a:pt x="53340" y="693420"/>
                </a:lnTo>
                <a:lnTo>
                  <a:pt x="53340" y="702564"/>
                </a:lnTo>
                <a:lnTo>
                  <a:pt x="49062" y="730315"/>
                </a:lnTo>
                <a:lnTo>
                  <a:pt x="50292" y="728472"/>
                </a:lnTo>
                <a:lnTo>
                  <a:pt x="50292" y="814832"/>
                </a:lnTo>
                <a:lnTo>
                  <a:pt x="53340" y="804672"/>
                </a:lnTo>
                <a:lnTo>
                  <a:pt x="55626" y="794766"/>
                </a:lnTo>
                <a:lnTo>
                  <a:pt x="57150" y="786130"/>
                </a:lnTo>
                <a:lnTo>
                  <a:pt x="57150" y="782574"/>
                </a:lnTo>
                <a:lnTo>
                  <a:pt x="59436" y="771906"/>
                </a:lnTo>
                <a:lnTo>
                  <a:pt x="60198" y="768096"/>
                </a:lnTo>
                <a:close/>
              </a:path>
              <a:path w="88900" h="937260">
                <a:moveTo>
                  <a:pt x="70103" y="222504"/>
                </a:moveTo>
                <a:lnTo>
                  <a:pt x="67817" y="210311"/>
                </a:lnTo>
                <a:lnTo>
                  <a:pt x="65531" y="195072"/>
                </a:lnTo>
                <a:lnTo>
                  <a:pt x="63245" y="185166"/>
                </a:lnTo>
                <a:lnTo>
                  <a:pt x="63245" y="186690"/>
                </a:lnTo>
                <a:lnTo>
                  <a:pt x="61721" y="170688"/>
                </a:lnTo>
                <a:lnTo>
                  <a:pt x="59435" y="160782"/>
                </a:lnTo>
                <a:lnTo>
                  <a:pt x="57149" y="147828"/>
                </a:lnTo>
                <a:lnTo>
                  <a:pt x="52577" y="132588"/>
                </a:lnTo>
                <a:lnTo>
                  <a:pt x="52577" y="232918"/>
                </a:lnTo>
                <a:lnTo>
                  <a:pt x="53339" y="236220"/>
                </a:lnTo>
                <a:lnTo>
                  <a:pt x="53339" y="235458"/>
                </a:lnTo>
                <a:lnTo>
                  <a:pt x="57911" y="265176"/>
                </a:lnTo>
                <a:lnTo>
                  <a:pt x="57911" y="277114"/>
                </a:lnTo>
                <a:lnTo>
                  <a:pt x="61721" y="302514"/>
                </a:lnTo>
                <a:lnTo>
                  <a:pt x="64007" y="313182"/>
                </a:lnTo>
                <a:lnTo>
                  <a:pt x="64007" y="326136"/>
                </a:lnTo>
                <a:lnTo>
                  <a:pt x="66294" y="339852"/>
                </a:lnTo>
                <a:lnTo>
                  <a:pt x="66294" y="348234"/>
                </a:lnTo>
                <a:lnTo>
                  <a:pt x="68580" y="364236"/>
                </a:lnTo>
                <a:lnTo>
                  <a:pt x="68580" y="387858"/>
                </a:lnTo>
                <a:lnTo>
                  <a:pt x="69341" y="392048"/>
                </a:lnTo>
                <a:lnTo>
                  <a:pt x="69341" y="222504"/>
                </a:lnTo>
                <a:lnTo>
                  <a:pt x="70103" y="222504"/>
                </a:lnTo>
                <a:close/>
              </a:path>
              <a:path w="88900" h="937260">
                <a:moveTo>
                  <a:pt x="57911" y="277114"/>
                </a:moveTo>
                <a:lnTo>
                  <a:pt x="57911" y="265176"/>
                </a:lnTo>
                <a:lnTo>
                  <a:pt x="57149" y="263652"/>
                </a:lnTo>
                <a:lnTo>
                  <a:pt x="57149" y="272034"/>
                </a:lnTo>
                <a:lnTo>
                  <a:pt x="57911" y="277114"/>
                </a:lnTo>
                <a:close/>
              </a:path>
              <a:path w="88900" h="937260">
                <a:moveTo>
                  <a:pt x="57912" y="781812"/>
                </a:moveTo>
                <a:lnTo>
                  <a:pt x="57150" y="782574"/>
                </a:lnTo>
                <a:lnTo>
                  <a:pt x="57150" y="786130"/>
                </a:lnTo>
                <a:lnTo>
                  <a:pt x="57912" y="781812"/>
                </a:lnTo>
                <a:close/>
              </a:path>
              <a:path w="88900" h="937260">
                <a:moveTo>
                  <a:pt x="70104" y="720090"/>
                </a:moveTo>
                <a:lnTo>
                  <a:pt x="70104" y="396240"/>
                </a:lnTo>
                <a:lnTo>
                  <a:pt x="69341" y="394716"/>
                </a:lnTo>
                <a:lnTo>
                  <a:pt x="69342" y="527304"/>
                </a:lnTo>
                <a:lnTo>
                  <a:pt x="68580" y="542544"/>
                </a:lnTo>
                <a:lnTo>
                  <a:pt x="68580" y="568452"/>
                </a:lnTo>
                <a:lnTo>
                  <a:pt x="66294" y="579120"/>
                </a:lnTo>
                <a:lnTo>
                  <a:pt x="66294" y="603504"/>
                </a:lnTo>
                <a:lnTo>
                  <a:pt x="64008" y="615696"/>
                </a:lnTo>
                <a:lnTo>
                  <a:pt x="64008" y="614934"/>
                </a:lnTo>
                <a:lnTo>
                  <a:pt x="61722" y="625602"/>
                </a:lnTo>
                <a:lnTo>
                  <a:pt x="59436" y="641604"/>
                </a:lnTo>
                <a:lnTo>
                  <a:pt x="59436" y="656844"/>
                </a:lnTo>
                <a:lnTo>
                  <a:pt x="60198" y="654558"/>
                </a:lnTo>
                <a:lnTo>
                  <a:pt x="60198" y="768096"/>
                </a:lnTo>
                <a:lnTo>
                  <a:pt x="61722" y="760476"/>
                </a:lnTo>
                <a:lnTo>
                  <a:pt x="61722" y="745998"/>
                </a:lnTo>
                <a:lnTo>
                  <a:pt x="63246" y="741426"/>
                </a:lnTo>
                <a:lnTo>
                  <a:pt x="63246" y="743385"/>
                </a:lnTo>
                <a:lnTo>
                  <a:pt x="67056" y="736854"/>
                </a:lnTo>
                <a:lnTo>
                  <a:pt x="70104" y="720090"/>
                </a:lnTo>
                <a:close/>
              </a:path>
              <a:path w="88900" h="937260">
                <a:moveTo>
                  <a:pt x="63246" y="741426"/>
                </a:moveTo>
                <a:lnTo>
                  <a:pt x="61722" y="745998"/>
                </a:lnTo>
                <a:lnTo>
                  <a:pt x="63138" y="743569"/>
                </a:lnTo>
                <a:lnTo>
                  <a:pt x="63246" y="741426"/>
                </a:lnTo>
                <a:close/>
              </a:path>
              <a:path w="88900" h="937260">
                <a:moveTo>
                  <a:pt x="63138" y="743569"/>
                </a:moveTo>
                <a:lnTo>
                  <a:pt x="61722" y="745998"/>
                </a:lnTo>
                <a:lnTo>
                  <a:pt x="61722" y="760476"/>
                </a:lnTo>
                <a:lnTo>
                  <a:pt x="62484" y="756666"/>
                </a:lnTo>
                <a:lnTo>
                  <a:pt x="63138" y="743569"/>
                </a:lnTo>
                <a:close/>
              </a:path>
              <a:path w="88900" h="937260">
                <a:moveTo>
                  <a:pt x="63246" y="743385"/>
                </a:moveTo>
                <a:lnTo>
                  <a:pt x="63246" y="741426"/>
                </a:lnTo>
                <a:lnTo>
                  <a:pt x="63138" y="743569"/>
                </a:lnTo>
                <a:lnTo>
                  <a:pt x="63246" y="743385"/>
                </a:lnTo>
                <a:close/>
              </a:path>
              <a:path w="88900" h="937260">
                <a:moveTo>
                  <a:pt x="76200" y="668274"/>
                </a:moveTo>
                <a:lnTo>
                  <a:pt x="76199" y="262890"/>
                </a:lnTo>
                <a:lnTo>
                  <a:pt x="71627" y="232410"/>
                </a:lnTo>
                <a:lnTo>
                  <a:pt x="69341" y="222504"/>
                </a:lnTo>
                <a:lnTo>
                  <a:pt x="69341" y="392048"/>
                </a:lnTo>
                <a:lnTo>
                  <a:pt x="70104" y="396240"/>
                </a:lnTo>
                <a:lnTo>
                  <a:pt x="70104" y="720090"/>
                </a:lnTo>
                <a:lnTo>
                  <a:pt x="71628" y="709930"/>
                </a:lnTo>
                <a:lnTo>
                  <a:pt x="71628" y="694944"/>
                </a:lnTo>
                <a:lnTo>
                  <a:pt x="73914" y="680466"/>
                </a:lnTo>
                <a:lnTo>
                  <a:pt x="76200" y="668274"/>
                </a:lnTo>
                <a:close/>
              </a:path>
              <a:path w="88900" h="937260">
                <a:moveTo>
                  <a:pt x="72390" y="704850"/>
                </a:moveTo>
                <a:lnTo>
                  <a:pt x="72390" y="694182"/>
                </a:lnTo>
                <a:lnTo>
                  <a:pt x="71628" y="694944"/>
                </a:lnTo>
                <a:lnTo>
                  <a:pt x="71628" y="709930"/>
                </a:lnTo>
                <a:lnTo>
                  <a:pt x="72390" y="704850"/>
                </a:lnTo>
                <a:close/>
              </a:path>
              <a:path w="88900" h="937260">
                <a:moveTo>
                  <a:pt x="80772" y="628650"/>
                </a:moveTo>
                <a:lnTo>
                  <a:pt x="80772" y="299466"/>
                </a:lnTo>
                <a:lnTo>
                  <a:pt x="76199" y="269748"/>
                </a:lnTo>
                <a:lnTo>
                  <a:pt x="76200" y="669036"/>
                </a:lnTo>
                <a:lnTo>
                  <a:pt x="78486" y="657606"/>
                </a:lnTo>
                <a:lnTo>
                  <a:pt x="78486" y="643128"/>
                </a:lnTo>
                <a:lnTo>
                  <a:pt x="80772" y="628650"/>
                </a:lnTo>
                <a:close/>
              </a:path>
              <a:path w="88900" h="937260">
                <a:moveTo>
                  <a:pt x="85344" y="605790"/>
                </a:moveTo>
                <a:lnTo>
                  <a:pt x="85344" y="336804"/>
                </a:lnTo>
                <a:lnTo>
                  <a:pt x="83057" y="323850"/>
                </a:lnTo>
                <a:lnTo>
                  <a:pt x="83057" y="310134"/>
                </a:lnTo>
                <a:lnTo>
                  <a:pt x="80772" y="298704"/>
                </a:lnTo>
                <a:lnTo>
                  <a:pt x="80772" y="629412"/>
                </a:lnTo>
                <a:lnTo>
                  <a:pt x="83058" y="619506"/>
                </a:lnTo>
                <a:lnTo>
                  <a:pt x="85344" y="605790"/>
                </a:lnTo>
                <a:close/>
              </a:path>
              <a:path w="88900" h="937260">
                <a:moveTo>
                  <a:pt x="87630" y="571500"/>
                </a:moveTo>
                <a:lnTo>
                  <a:pt x="87630" y="361950"/>
                </a:lnTo>
                <a:lnTo>
                  <a:pt x="85344" y="346710"/>
                </a:lnTo>
                <a:lnTo>
                  <a:pt x="85344" y="582168"/>
                </a:lnTo>
                <a:lnTo>
                  <a:pt x="87630" y="571500"/>
                </a:lnTo>
                <a:close/>
              </a:path>
              <a:path w="88900" h="937260">
                <a:moveTo>
                  <a:pt x="88392" y="528828"/>
                </a:moveTo>
                <a:lnTo>
                  <a:pt x="88391" y="393954"/>
                </a:lnTo>
                <a:lnTo>
                  <a:pt x="87630" y="386334"/>
                </a:lnTo>
                <a:lnTo>
                  <a:pt x="87630" y="544068"/>
                </a:lnTo>
                <a:lnTo>
                  <a:pt x="88392" y="528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261495" y="4378452"/>
            <a:ext cx="708025" cy="477520"/>
          </a:xfrm>
          <a:custGeom>
            <a:avLst/>
            <a:gdLst/>
            <a:ahLst/>
            <a:cxnLst/>
            <a:rect l="l" t="t" r="r" b="b"/>
            <a:pathLst>
              <a:path w="708025" h="477520">
                <a:moveTo>
                  <a:pt x="260604" y="23621"/>
                </a:moveTo>
                <a:lnTo>
                  <a:pt x="260604" y="8381"/>
                </a:lnTo>
                <a:lnTo>
                  <a:pt x="253746" y="4571"/>
                </a:lnTo>
                <a:lnTo>
                  <a:pt x="253746" y="0"/>
                </a:lnTo>
                <a:lnTo>
                  <a:pt x="0" y="0"/>
                </a:lnTo>
                <a:lnTo>
                  <a:pt x="0" y="19050"/>
                </a:lnTo>
                <a:lnTo>
                  <a:pt x="242315" y="19049"/>
                </a:lnTo>
                <a:lnTo>
                  <a:pt x="242315" y="16001"/>
                </a:lnTo>
                <a:lnTo>
                  <a:pt x="249174" y="19049"/>
                </a:lnTo>
                <a:lnTo>
                  <a:pt x="249174" y="23621"/>
                </a:lnTo>
                <a:lnTo>
                  <a:pt x="253746" y="23621"/>
                </a:lnTo>
                <a:lnTo>
                  <a:pt x="253746" y="4571"/>
                </a:lnTo>
                <a:lnTo>
                  <a:pt x="257486" y="4571"/>
                </a:lnTo>
                <a:lnTo>
                  <a:pt x="257486" y="23621"/>
                </a:lnTo>
                <a:lnTo>
                  <a:pt x="260604" y="23621"/>
                </a:lnTo>
                <a:close/>
              </a:path>
              <a:path w="708025" h="477520">
                <a:moveTo>
                  <a:pt x="249174" y="19049"/>
                </a:moveTo>
                <a:lnTo>
                  <a:pt x="242315" y="16001"/>
                </a:lnTo>
                <a:lnTo>
                  <a:pt x="245059" y="19049"/>
                </a:lnTo>
                <a:lnTo>
                  <a:pt x="249174" y="19049"/>
                </a:lnTo>
                <a:close/>
              </a:path>
              <a:path w="708025" h="477520">
                <a:moveTo>
                  <a:pt x="245059" y="19049"/>
                </a:moveTo>
                <a:lnTo>
                  <a:pt x="242315" y="16001"/>
                </a:lnTo>
                <a:lnTo>
                  <a:pt x="242315" y="19049"/>
                </a:lnTo>
                <a:lnTo>
                  <a:pt x="245059" y="19049"/>
                </a:lnTo>
                <a:close/>
              </a:path>
              <a:path w="708025" h="477520">
                <a:moveTo>
                  <a:pt x="249174" y="23621"/>
                </a:moveTo>
                <a:lnTo>
                  <a:pt x="249174" y="19049"/>
                </a:lnTo>
                <a:lnTo>
                  <a:pt x="245059" y="19049"/>
                </a:lnTo>
                <a:lnTo>
                  <a:pt x="249174" y="23621"/>
                </a:lnTo>
                <a:close/>
              </a:path>
              <a:path w="708025" h="477520">
                <a:moveTo>
                  <a:pt x="260604" y="8381"/>
                </a:moveTo>
                <a:lnTo>
                  <a:pt x="257486" y="4571"/>
                </a:lnTo>
                <a:lnTo>
                  <a:pt x="253746" y="4571"/>
                </a:lnTo>
                <a:lnTo>
                  <a:pt x="260604" y="8381"/>
                </a:lnTo>
                <a:close/>
              </a:path>
              <a:path w="708025" h="477520">
                <a:moveTo>
                  <a:pt x="278384" y="9905"/>
                </a:moveTo>
                <a:lnTo>
                  <a:pt x="271272" y="4571"/>
                </a:lnTo>
                <a:lnTo>
                  <a:pt x="257486" y="4571"/>
                </a:lnTo>
                <a:lnTo>
                  <a:pt x="260604" y="8381"/>
                </a:lnTo>
                <a:lnTo>
                  <a:pt x="260604" y="23621"/>
                </a:lnTo>
                <a:lnTo>
                  <a:pt x="262128" y="23621"/>
                </a:lnTo>
                <a:lnTo>
                  <a:pt x="262128" y="22097"/>
                </a:lnTo>
                <a:lnTo>
                  <a:pt x="268224" y="23621"/>
                </a:lnTo>
                <a:lnTo>
                  <a:pt x="268224" y="26669"/>
                </a:lnTo>
                <a:lnTo>
                  <a:pt x="271272" y="28955"/>
                </a:lnTo>
                <a:lnTo>
                  <a:pt x="274320" y="28955"/>
                </a:lnTo>
                <a:lnTo>
                  <a:pt x="274320" y="9905"/>
                </a:lnTo>
                <a:lnTo>
                  <a:pt x="278384" y="9905"/>
                </a:lnTo>
                <a:close/>
              </a:path>
              <a:path w="708025" h="477520">
                <a:moveTo>
                  <a:pt x="268224" y="23621"/>
                </a:moveTo>
                <a:lnTo>
                  <a:pt x="262128" y="22097"/>
                </a:lnTo>
                <a:lnTo>
                  <a:pt x="264160" y="23621"/>
                </a:lnTo>
                <a:lnTo>
                  <a:pt x="268224" y="23621"/>
                </a:lnTo>
                <a:close/>
              </a:path>
              <a:path w="708025" h="477520">
                <a:moveTo>
                  <a:pt x="264160" y="23621"/>
                </a:moveTo>
                <a:lnTo>
                  <a:pt x="262128" y="22097"/>
                </a:lnTo>
                <a:lnTo>
                  <a:pt x="262128" y="23621"/>
                </a:lnTo>
                <a:lnTo>
                  <a:pt x="264160" y="23621"/>
                </a:lnTo>
                <a:close/>
              </a:path>
              <a:path w="708025" h="477520">
                <a:moveTo>
                  <a:pt x="268224" y="26669"/>
                </a:moveTo>
                <a:lnTo>
                  <a:pt x="268224" y="23621"/>
                </a:lnTo>
                <a:lnTo>
                  <a:pt x="264160" y="23621"/>
                </a:lnTo>
                <a:lnTo>
                  <a:pt x="268224" y="26669"/>
                </a:lnTo>
                <a:close/>
              </a:path>
              <a:path w="708025" h="477520">
                <a:moveTo>
                  <a:pt x="280416" y="11429"/>
                </a:moveTo>
                <a:lnTo>
                  <a:pt x="278384" y="9905"/>
                </a:lnTo>
                <a:lnTo>
                  <a:pt x="274320" y="9905"/>
                </a:lnTo>
                <a:lnTo>
                  <a:pt x="280416" y="11429"/>
                </a:lnTo>
                <a:close/>
              </a:path>
              <a:path w="708025" h="477520">
                <a:moveTo>
                  <a:pt x="280416" y="28955"/>
                </a:moveTo>
                <a:lnTo>
                  <a:pt x="280416" y="11429"/>
                </a:lnTo>
                <a:lnTo>
                  <a:pt x="274320" y="9905"/>
                </a:lnTo>
                <a:lnTo>
                  <a:pt x="274320" y="28955"/>
                </a:lnTo>
                <a:lnTo>
                  <a:pt x="280416" y="28955"/>
                </a:lnTo>
                <a:close/>
              </a:path>
              <a:path w="708025" h="477520">
                <a:moveTo>
                  <a:pt x="312420" y="38861"/>
                </a:moveTo>
                <a:lnTo>
                  <a:pt x="312420" y="21335"/>
                </a:lnTo>
                <a:lnTo>
                  <a:pt x="306324" y="19811"/>
                </a:lnTo>
                <a:lnTo>
                  <a:pt x="306324" y="17525"/>
                </a:lnTo>
                <a:lnTo>
                  <a:pt x="297942" y="9905"/>
                </a:lnTo>
                <a:lnTo>
                  <a:pt x="278384" y="9905"/>
                </a:lnTo>
                <a:lnTo>
                  <a:pt x="280416" y="11429"/>
                </a:lnTo>
                <a:lnTo>
                  <a:pt x="280416" y="28955"/>
                </a:lnTo>
                <a:lnTo>
                  <a:pt x="288036" y="28955"/>
                </a:lnTo>
                <a:lnTo>
                  <a:pt x="288036" y="26669"/>
                </a:lnTo>
                <a:lnTo>
                  <a:pt x="294132" y="28955"/>
                </a:lnTo>
                <a:lnTo>
                  <a:pt x="294132" y="32003"/>
                </a:lnTo>
                <a:lnTo>
                  <a:pt x="303276" y="38861"/>
                </a:lnTo>
                <a:lnTo>
                  <a:pt x="312420" y="38861"/>
                </a:lnTo>
                <a:close/>
              </a:path>
              <a:path w="708025" h="477520">
                <a:moveTo>
                  <a:pt x="294132" y="28955"/>
                </a:moveTo>
                <a:lnTo>
                  <a:pt x="288036" y="26669"/>
                </a:lnTo>
                <a:lnTo>
                  <a:pt x="290648" y="28955"/>
                </a:lnTo>
                <a:lnTo>
                  <a:pt x="294132" y="28955"/>
                </a:lnTo>
                <a:close/>
              </a:path>
              <a:path w="708025" h="477520">
                <a:moveTo>
                  <a:pt x="290648" y="28955"/>
                </a:moveTo>
                <a:lnTo>
                  <a:pt x="288036" y="26669"/>
                </a:lnTo>
                <a:lnTo>
                  <a:pt x="288036" y="28955"/>
                </a:lnTo>
                <a:lnTo>
                  <a:pt x="290648" y="28955"/>
                </a:lnTo>
                <a:close/>
              </a:path>
              <a:path w="708025" h="477520">
                <a:moveTo>
                  <a:pt x="294132" y="32003"/>
                </a:moveTo>
                <a:lnTo>
                  <a:pt x="294132" y="28955"/>
                </a:lnTo>
                <a:lnTo>
                  <a:pt x="290648" y="28955"/>
                </a:lnTo>
                <a:lnTo>
                  <a:pt x="294132" y="32003"/>
                </a:lnTo>
                <a:close/>
              </a:path>
              <a:path w="708025" h="477520">
                <a:moveTo>
                  <a:pt x="310134" y="19811"/>
                </a:moveTo>
                <a:lnTo>
                  <a:pt x="305562" y="16763"/>
                </a:lnTo>
                <a:lnTo>
                  <a:pt x="306324" y="17525"/>
                </a:lnTo>
                <a:lnTo>
                  <a:pt x="306324" y="19811"/>
                </a:lnTo>
                <a:lnTo>
                  <a:pt x="310134" y="19811"/>
                </a:lnTo>
                <a:close/>
              </a:path>
              <a:path w="708025" h="477520">
                <a:moveTo>
                  <a:pt x="312420" y="21335"/>
                </a:moveTo>
                <a:lnTo>
                  <a:pt x="310134" y="19811"/>
                </a:lnTo>
                <a:lnTo>
                  <a:pt x="306324" y="19811"/>
                </a:lnTo>
                <a:lnTo>
                  <a:pt x="312420" y="21335"/>
                </a:lnTo>
                <a:close/>
              </a:path>
              <a:path w="708025" h="477520">
                <a:moveTo>
                  <a:pt x="336477" y="29717"/>
                </a:moveTo>
                <a:lnTo>
                  <a:pt x="334518" y="27431"/>
                </a:lnTo>
                <a:lnTo>
                  <a:pt x="325374" y="19811"/>
                </a:lnTo>
                <a:lnTo>
                  <a:pt x="310134" y="19811"/>
                </a:lnTo>
                <a:lnTo>
                  <a:pt x="312420" y="21335"/>
                </a:lnTo>
                <a:lnTo>
                  <a:pt x="312420" y="38861"/>
                </a:lnTo>
                <a:lnTo>
                  <a:pt x="315468" y="38861"/>
                </a:lnTo>
                <a:lnTo>
                  <a:pt x="315468" y="36575"/>
                </a:lnTo>
                <a:lnTo>
                  <a:pt x="322326" y="38861"/>
                </a:lnTo>
                <a:lnTo>
                  <a:pt x="322326" y="42248"/>
                </a:lnTo>
                <a:lnTo>
                  <a:pt x="327660" y="48767"/>
                </a:lnTo>
                <a:lnTo>
                  <a:pt x="332232" y="48767"/>
                </a:lnTo>
                <a:lnTo>
                  <a:pt x="332232" y="29717"/>
                </a:lnTo>
                <a:lnTo>
                  <a:pt x="336477" y="29717"/>
                </a:lnTo>
                <a:close/>
              </a:path>
              <a:path w="708025" h="477520">
                <a:moveTo>
                  <a:pt x="322326" y="38861"/>
                </a:moveTo>
                <a:lnTo>
                  <a:pt x="315468" y="36575"/>
                </a:lnTo>
                <a:lnTo>
                  <a:pt x="318516" y="38861"/>
                </a:lnTo>
                <a:lnTo>
                  <a:pt x="322326" y="38861"/>
                </a:lnTo>
                <a:close/>
              </a:path>
              <a:path w="708025" h="477520">
                <a:moveTo>
                  <a:pt x="318516" y="38861"/>
                </a:moveTo>
                <a:lnTo>
                  <a:pt x="315468" y="36575"/>
                </a:lnTo>
                <a:lnTo>
                  <a:pt x="315468" y="38861"/>
                </a:lnTo>
                <a:lnTo>
                  <a:pt x="318516" y="38861"/>
                </a:lnTo>
                <a:close/>
              </a:path>
              <a:path w="708025" h="477520">
                <a:moveTo>
                  <a:pt x="322326" y="42248"/>
                </a:moveTo>
                <a:lnTo>
                  <a:pt x="322326" y="38861"/>
                </a:lnTo>
                <a:lnTo>
                  <a:pt x="318516" y="38861"/>
                </a:lnTo>
                <a:lnTo>
                  <a:pt x="320802" y="40576"/>
                </a:lnTo>
                <a:lnTo>
                  <a:pt x="320802" y="40385"/>
                </a:lnTo>
                <a:lnTo>
                  <a:pt x="321564" y="41147"/>
                </a:lnTo>
                <a:lnTo>
                  <a:pt x="321564" y="41317"/>
                </a:lnTo>
                <a:lnTo>
                  <a:pt x="322326" y="42248"/>
                </a:lnTo>
                <a:close/>
              </a:path>
              <a:path w="708025" h="477520">
                <a:moveTo>
                  <a:pt x="321564" y="41147"/>
                </a:moveTo>
                <a:lnTo>
                  <a:pt x="320802" y="40385"/>
                </a:lnTo>
                <a:lnTo>
                  <a:pt x="321205" y="40879"/>
                </a:lnTo>
                <a:lnTo>
                  <a:pt x="321564" y="41147"/>
                </a:lnTo>
                <a:close/>
              </a:path>
              <a:path w="708025" h="477520">
                <a:moveTo>
                  <a:pt x="321205" y="40879"/>
                </a:moveTo>
                <a:lnTo>
                  <a:pt x="320802" y="40385"/>
                </a:lnTo>
                <a:lnTo>
                  <a:pt x="320802" y="40576"/>
                </a:lnTo>
                <a:lnTo>
                  <a:pt x="321205" y="40879"/>
                </a:lnTo>
                <a:close/>
              </a:path>
              <a:path w="708025" h="477520">
                <a:moveTo>
                  <a:pt x="321564" y="41317"/>
                </a:moveTo>
                <a:lnTo>
                  <a:pt x="321564" y="41147"/>
                </a:lnTo>
                <a:lnTo>
                  <a:pt x="321205" y="40879"/>
                </a:lnTo>
                <a:lnTo>
                  <a:pt x="321564" y="41317"/>
                </a:lnTo>
                <a:close/>
              </a:path>
              <a:path w="708025" h="477520">
                <a:moveTo>
                  <a:pt x="339090" y="32765"/>
                </a:moveTo>
                <a:lnTo>
                  <a:pt x="336477" y="29717"/>
                </a:lnTo>
                <a:lnTo>
                  <a:pt x="332232" y="29717"/>
                </a:lnTo>
                <a:lnTo>
                  <a:pt x="339090" y="32765"/>
                </a:lnTo>
                <a:close/>
              </a:path>
              <a:path w="708025" h="477520">
                <a:moveTo>
                  <a:pt x="339090" y="48386"/>
                </a:moveTo>
                <a:lnTo>
                  <a:pt x="339090" y="32765"/>
                </a:lnTo>
                <a:lnTo>
                  <a:pt x="332232" y="29717"/>
                </a:lnTo>
                <a:lnTo>
                  <a:pt x="332232" y="48767"/>
                </a:lnTo>
                <a:lnTo>
                  <a:pt x="337566" y="48767"/>
                </a:lnTo>
                <a:lnTo>
                  <a:pt x="337566" y="48005"/>
                </a:lnTo>
                <a:lnTo>
                  <a:pt x="339090" y="48386"/>
                </a:lnTo>
                <a:close/>
              </a:path>
              <a:path w="708025" h="477520">
                <a:moveTo>
                  <a:pt x="359664" y="64007"/>
                </a:moveTo>
                <a:lnTo>
                  <a:pt x="359664" y="39623"/>
                </a:lnTo>
                <a:lnTo>
                  <a:pt x="352806" y="33527"/>
                </a:lnTo>
                <a:lnTo>
                  <a:pt x="342900" y="29717"/>
                </a:lnTo>
                <a:lnTo>
                  <a:pt x="336477" y="29717"/>
                </a:lnTo>
                <a:lnTo>
                  <a:pt x="339090" y="32765"/>
                </a:lnTo>
                <a:lnTo>
                  <a:pt x="339090" y="48386"/>
                </a:lnTo>
                <a:lnTo>
                  <a:pt x="340614" y="48767"/>
                </a:lnTo>
                <a:lnTo>
                  <a:pt x="340614" y="49021"/>
                </a:lnTo>
                <a:lnTo>
                  <a:pt x="341376" y="49275"/>
                </a:lnTo>
                <a:lnTo>
                  <a:pt x="341376" y="48767"/>
                </a:lnTo>
                <a:lnTo>
                  <a:pt x="344424" y="50291"/>
                </a:lnTo>
                <a:lnTo>
                  <a:pt x="344424" y="51816"/>
                </a:lnTo>
                <a:lnTo>
                  <a:pt x="346710" y="54101"/>
                </a:lnTo>
                <a:lnTo>
                  <a:pt x="353568" y="59435"/>
                </a:lnTo>
                <a:lnTo>
                  <a:pt x="359664" y="64007"/>
                </a:lnTo>
                <a:close/>
              </a:path>
              <a:path w="708025" h="477520">
                <a:moveTo>
                  <a:pt x="340614" y="48767"/>
                </a:moveTo>
                <a:lnTo>
                  <a:pt x="337566" y="48005"/>
                </a:lnTo>
                <a:lnTo>
                  <a:pt x="339852" y="48767"/>
                </a:lnTo>
                <a:lnTo>
                  <a:pt x="340614" y="48767"/>
                </a:lnTo>
                <a:close/>
              </a:path>
              <a:path w="708025" h="477520">
                <a:moveTo>
                  <a:pt x="339852" y="48767"/>
                </a:moveTo>
                <a:lnTo>
                  <a:pt x="337566" y="48005"/>
                </a:lnTo>
                <a:lnTo>
                  <a:pt x="337566" y="48767"/>
                </a:lnTo>
                <a:lnTo>
                  <a:pt x="339852" y="48767"/>
                </a:lnTo>
                <a:close/>
              </a:path>
              <a:path w="708025" h="477520">
                <a:moveTo>
                  <a:pt x="340614" y="49021"/>
                </a:moveTo>
                <a:lnTo>
                  <a:pt x="340614" y="48767"/>
                </a:lnTo>
                <a:lnTo>
                  <a:pt x="339852" y="48767"/>
                </a:lnTo>
                <a:lnTo>
                  <a:pt x="340614" y="49021"/>
                </a:lnTo>
                <a:close/>
              </a:path>
              <a:path w="708025" h="477520">
                <a:moveTo>
                  <a:pt x="344424" y="50291"/>
                </a:moveTo>
                <a:lnTo>
                  <a:pt x="341376" y="48767"/>
                </a:lnTo>
                <a:lnTo>
                  <a:pt x="342138" y="49529"/>
                </a:lnTo>
                <a:lnTo>
                  <a:pt x="344424" y="50291"/>
                </a:lnTo>
                <a:close/>
              </a:path>
              <a:path w="708025" h="477520">
                <a:moveTo>
                  <a:pt x="342138" y="49529"/>
                </a:moveTo>
                <a:lnTo>
                  <a:pt x="341376" y="48767"/>
                </a:lnTo>
                <a:lnTo>
                  <a:pt x="341376" y="49275"/>
                </a:lnTo>
                <a:lnTo>
                  <a:pt x="342138" y="49529"/>
                </a:lnTo>
                <a:close/>
              </a:path>
              <a:path w="708025" h="477520">
                <a:moveTo>
                  <a:pt x="344424" y="51816"/>
                </a:moveTo>
                <a:lnTo>
                  <a:pt x="344424" y="50291"/>
                </a:lnTo>
                <a:lnTo>
                  <a:pt x="342138" y="49529"/>
                </a:lnTo>
                <a:lnTo>
                  <a:pt x="344424" y="51816"/>
                </a:lnTo>
                <a:close/>
              </a:path>
              <a:path w="708025" h="477520">
                <a:moveTo>
                  <a:pt x="369570" y="47243"/>
                </a:moveTo>
                <a:lnTo>
                  <a:pt x="364998" y="44195"/>
                </a:lnTo>
                <a:lnTo>
                  <a:pt x="358902" y="38861"/>
                </a:lnTo>
                <a:lnTo>
                  <a:pt x="359664" y="39623"/>
                </a:lnTo>
                <a:lnTo>
                  <a:pt x="359664" y="64007"/>
                </a:lnTo>
                <a:lnTo>
                  <a:pt x="362712" y="66293"/>
                </a:lnTo>
                <a:lnTo>
                  <a:pt x="366522" y="66293"/>
                </a:lnTo>
                <a:lnTo>
                  <a:pt x="366522" y="47243"/>
                </a:lnTo>
                <a:lnTo>
                  <a:pt x="369570" y="47243"/>
                </a:lnTo>
                <a:close/>
              </a:path>
              <a:path w="708025" h="477520">
                <a:moveTo>
                  <a:pt x="371856" y="48767"/>
                </a:moveTo>
                <a:lnTo>
                  <a:pt x="369570" y="47243"/>
                </a:lnTo>
                <a:lnTo>
                  <a:pt x="366522" y="47243"/>
                </a:lnTo>
                <a:lnTo>
                  <a:pt x="371856" y="48767"/>
                </a:lnTo>
                <a:close/>
              </a:path>
              <a:path w="708025" h="477520">
                <a:moveTo>
                  <a:pt x="371856" y="66039"/>
                </a:moveTo>
                <a:lnTo>
                  <a:pt x="371856" y="48767"/>
                </a:lnTo>
                <a:lnTo>
                  <a:pt x="366522" y="47243"/>
                </a:lnTo>
                <a:lnTo>
                  <a:pt x="366522" y="66293"/>
                </a:lnTo>
                <a:lnTo>
                  <a:pt x="368046" y="66293"/>
                </a:lnTo>
                <a:lnTo>
                  <a:pt x="368046" y="64769"/>
                </a:lnTo>
                <a:lnTo>
                  <a:pt x="371856" y="66039"/>
                </a:lnTo>
                <a:close/>
              </a:path>
              <a:path w="708025" h="477520">
                <a:moveTo>
                  <a:pt x="372618" y="66293"/>
                </a:moveTo>
                <a:lnTo>
                  <a:pt x="368046" y="64769"/>
                </a:lnTo>
                <a:lnTo>
                  <a:pt x="370586" y="66293"/>
                </a:lnTo>
                <a:lnTo>
                  <a:pt x="372618" y="66293"/>
                </a:lnTo>
                <a:close/>
              </a:path>
              <a:path w="708025" h="477520">
                <a:moveTo>
                  <a:pt x="370586" y="66293"/>
                </a:moveTo>
                <a:lnTo>
                  <a:pt x="368046" y="64769"/>
                </a:lnTo>
                <a:lnTo>
                  <a:pt x="368046" y="66293"/>
                </a:lnTo>
                <a:lnTo>
                  <a:pt x="370586" y="66293"/>
                </a:lnTo>
                <a:close/>
              </a:path>
              <a:path w="708025" h="477520">
                <a:moveTo>
                  <a:pt x="391363" y="58978"/>
                </a:moveTo>
                <a:lnTo>
                  <a:pt x="387096" y="54101"/>
                </a:lnTo>
                <a:lnTo>
                  <a:pt x="375666" y="47243"/>
                </a:lnTo>
                <a:lnTo>
                  <a:pt x="369570" y="47243"/>
                </a:lnTo>
                <a:lnTo>
                  <a:pt x="371856" y="48767"/>
                </a:lnTo>
                <a:lnTo>
                  <a:pt x="371856" y="66039"/>
                </a:lnTo>
                <a:lnTo>
                  <a:pt x="372618" y="66293"/>
                </a:lnTo>
                <a:lnTo>
                  <a:pt x="372618" y="67513"/>
                </a:lnTo>
                <a:lnTo>
                  <a:pt x="373380" y="67970"/>
                </a:lnTo>
                <a:lnTo>
                  <a:pt x="373380" y="67817"/>
                </a:lnTo>
                <a:lnTo>
                  <a:pt x="375666" y="69341"/>
                </a:lnTo>
                <a:lnTo>
                  <a:pt x="375666" y="70430"/>
                </a:lnTo>
                <a:lnTo>
                  <a:pt x="378714" y="73913"/>
                </a:lnTo>
                <a:lnTo>
                  <a:pt x="389382" y="79247"/>
                </a:lnTo>
                <a:lnTo>
                  <a:pt x="389382" y="57911"/>
                </a:lnTo>
                <a:lnTo>
                  <a:pt x="391363" y="58978"/>
                </a:lnTo>
                <a:close/>
              </a:path>
              <a:path w="708025" h="477520">
                <a:moveTo>
                  <a:pt x="372618" y="67513"/>
                </a:moveTo>
                <a:lnTo>
                  <a:pt x="372618" y="66293"/>
                </a:lnTo>
                <a:lnTo>
                  <a:pt x="370586" y="66293"/>
                </a:lnTo>
                <a:lnTo>
                  <a:pt x="372618" y="67513"/>
                </a:lnTo>
                <a:close/>
              </a:path>
              <a:path w="708025" h="477520">
                <a:moveTo>
                  <a:pt x="375666" y="69341"/>
                </a:moveTo>
                <a:lnTo>
                  <a:pt x="373380" y="67817"/>
                </a:lnTo>
                <a:lnTo>
                  <a:pt x="373660" y="68138"/>
                </a:lnTo>
                <a:lnTo>
                  <a:pt x="375666" y="69341"/>
                </a:lnTo>
                <a:close/>
              </a:path>
              <a:path w="708025" h="477520">
                <a:moveTo>
                  <a:pt x="373660" y="68138"/>
                </a:moveTo>
                <a:lnTo>
                  <a:pt x="373380" y="67817"/>
                </a:lnTo>
                <a:lnTo>
                  <a:pt x="373380" y="67970"/>
                </a:lnTo>
                <a:lnTo>
                  <a:pt x="373660" y="68138"/>
                </a:lnTo>
                <a:close/>
              </a:path>
              <a:path w="708025" h="477520">
                <a:moveTo>
                  <a:pt x="375666" y="70430"/>
                </a:moveTo>
                <a:lnTo>
                  <a:pt x="375666" y="69341"/>
                </a:lnTo>
                <a:lnTo>
                  <a:pt x="373660" y="68138"/>
                </a:lnTo>
                <a:lnTo>
                  <a:pt x="375666" y="70430"/>
                </a:lnTo>
                <a:close/>
              </a:path>
              <a:path w="708025" h="477520">
                <a:moveTo>
                  <a:pt x="392430" y="82295"/>
                </a:moveTo>
                <a:lnTo>
                  <a:pt x="392430" y="60197"/>
                </a:lnTo>
                <a:lnTo>
                  <a:pt x="389382" y="57911"/>
                </a:lnTo>
                <a:lnTo>
                  <a:pt x="389382" y="79247"/>
                </a:lnTo>
                <a:lnTo>
                  <a:pt x="387858" y="79247"/>
                </a:lnTo>
                <a:lnTo>
                  <a:pt x="392430" y="82295"/>
                </a:lnTo>
                <a:close/>
              </a:path>
              <a:path w="708025" h="477520">
                <a:moveTo>
                  <a:pt x="392430" y="60197"/>
                </a:moveTo>
                <a:lnTo>
                  <a:pt x="391363" y="58978"/>
                </a:lnTo>
                <a:lnTo>
                  <a:pt x="389382" y="57911"/>
                </a:lnTo>
                <a:lnTo>
                  <a:pt x="392430" y="60197"/>
                </a:lnTo>
                <a:close/>
              </a:path>
              <a:path w="708025" h="477520">
                <a:moveTo>
                  <a:pt x="412242" y="73913"/>
                </a:moveTo>
                <a:lnTo>
                  <a:pt x="406146" y="68579"/>
                </a:lnTo>
                <a:lnTo>
                  <a:pt x="399288" y="63245"/>
                </a:lnTo>
                <a:lnTo>
                  <a:pt x="391363" y="58978"/>
                </a:lnTo>
                <a:lnTo>
                  <a:pt x="392430" y="60197"/>
                </a:lnTo>
                <a:lnTo>
                  <a:pt x="392430" y="82295"/>
                </a:lnTo>
                <a:lnTo>
                  <a:pt x="393954" y="83311"/>
                </a:lnTo>
                <a:lnTo>
                  <a:pt x="393954" y="83057"/>
                </a:lnTo>
                <a:lnTo>
                  <a:pt x="400050" y="88391"/>
                </a:lnTo>
                <a:lnTo>
                  <a:pt x="411480" y="97281"/>
                </a:lnTo>
                <a:lnTo>
                  <a:pt x="411480" y="73913"/>
                </a:lnTo>
                <a:lnTo>
                  <a:pt x="412242" y="73913"/>
                </a:lnTo>
                <a:close/>
              </a:path>
              <a:path w="708025" h="477520">
                <a:moveTo>
                  <a:pt x="394716" y="83819"/>
                </a:moveTo>
                <a:lnTo>
                  <a:pt x="393954" y="83057"/>
                </a:lnTo>
                <a:lnTo>
                  <a:pt x="393954" y="83311"/>
                </a:lnTo>
                <a:lnTo>
                  <a:pt x="394716" y="83819"/>
                </a:lnTo>
                <a:close/>
              </a:path>
              <a:path w="708025" h="477520">
                <a:moveTo>
                  <a:pt x="438302" y="96697"/>
                </a:moveTo>
                <a:lnTo>
                  <a:pt x="432816" y="89153"/>
                </a:lnTo>
                <a:lnTo>
                  <a:pt x="425195" y="83057"/>
                </a:lnTo>
                <a:lnTo>
                  <a:pt x="411480" y="73913"/>
                </a:lnTo>
                <a:lnTo>
                  <a:pt x="411480" y="97281"/>
                </a:lnTo>
                <a:lnTo>
                  <a:pt x="413766" y="99059"/>
                </a:lnTo>
                <a:lnTo>
                  <a:pt x="418338" y="102488"/>
                </a:lnTo>
                <a:lnTo>
                  <a:pt x="418338" y="101345"/>
                </a:lnTo>
                <a:lnTo>
                  <a:pt x="424434" y="110489"/>
                </a:lnTo>
                <a:lnTo>
                  <a:pt x="437388" y="119557"/>
                </a:lnTo>
                <a:lnTo>
                  <a:pt x="437388" y="96011"/>
                </a:lnTo>
                <a:lnTo>
                  <a:pt x="438302" y="96697"/>
                </a:lnTo>
                <a:close/>
              </a:path>
              <a:path w="708025" h="477520">
                <a:moveTo>
                  <a:pt x="419861" y="103631"/>
                </a:moveTo>
                <a:lnTo>
                  <a:pt x="418338" y="101345"/>
                </a:lnTo>
                <a:lnTo>
                  <a:pt x="418338" y="102488"/>
                </a:lnTo>
                <a:lnTo>
                  <a:pt x="419861" y="103631"/>
                </a:lnTo>
                <a:close/>
              </a:path>
              <a:path w="708025" h="477520">
                <a:moveTo>
                  <a:pt x="438912" y="97535"/>
                </a:moveTo>
                <a:lnTo>
                  <a:pt x="438302" y="96697"/>
                </a:lnTo>
                <a:lnTo>
                  <a:pt x="437388" y="96011"/>
                </a:lnTo>
                <a:lnTo>
                  <a:pt x="438912" y="97535"/>
                </a:lnTo>
                <a:close/>
              </a:path>
              <a:path w="708025" h="477520">
                <a:moveTo>
                  <a:pt x="438912" y="120624"/>
                </a:moveTo>
                <a:lnTo>
                  <a:pt x="438912" y="97535"/>
                </a:lnTo>
                <a:lnTo>
                  <a:pt x="437388" y="96011"/>
                </a:lnTo>
                <a:lnTo>
                  <a:pt x="437388" y="119557"/>
                </a:lnTo>
                <a:lnTo>
                  <a:pt x="438912" y="120624"/>
                </a:lnTo>
                <a:close/>
              </a:path>
              <a:path w="708025" h="477520">
                <a:moveTo>
                  <a:pt x="450342" y="130809"/>
                </a:moveTo>
                <a:lnTo>
                  <a:pt x="450342" y="105917"/>
                </a:lnTo>
                <a:lnTo>
                  <a:pt x="443484" y="100583"/>
                </a:lnTo>
                <a:lnTo>
                  <a:pt x="438302" y="96697"/>
                </a:lnTo>
                <a:lnTo>
                  <a:pt x="438912" y="97535"/>
                </a:lnTo>
                <a:lnTo>
                  <a:pt x="438912" y="120624"/>
                </a:lnTo>
                <a:lnTo>
                  <a:pt x="439673" y="121157"/>
                </a:lnTo>
                <a:lnTo>
                  <a:pt x="445008" y="124269"/>
                </a:lnTo>
                <a:lnTo>
                  <a:pt x="445008" y="121919"/>
                </a:lnTo>
                <a:lnTo>
                  <a:pt x="448818" y="126491"/>
                </a:lnTo>
                <a:lnTo>
                  <a:pt x="448818" y="129455"/>
                </a:lnTo>
                <a:lnTo>
                  <a:pt x="450342" y="130809"/>
                </a:lnTo>
                <a:close/>
              </a:path>
              <a:path w="708025" h="477520">
                <a:moveTo>
                  <a:pt x="448818" y="126491"/>
                </a:moveTo>
                <a:lnTo>
                  <a:pt x="445008" y="121919"/>
                </a:lnTo>
                <a:lnTo>
                  <a:pt x="446417" y="125091"/>
                </a:lnTo>
                <a:lnTo>
                  <a:pt x="448818" y="126491"/>
                </a:lnTo>
                <a:close/>
              </a:path>
              <a:path w="708025" h="477520">
                <a:moveTo>
                  <a:pt x="446417" y="125091"/>
                </a:moveTo>
                <a:lnTo>
                  <a:pt x="445008" y="121919"/>
                </a:lnTo>
                <a:lnTo>
                  <a:pt x="445008" y="124269"/>
                </a:lnTo>
                <a:lnTo>
                  <a:pt x="446417" y="125091"/>
                </a:lnTo>
                <a:close/>
              </a:path>
              <a:path w="708025" h="477520">
                <a:moveTo>
                  <a:pt x="448818" y="129455"/>
                </a:moveTo>
                <a:lnTo>
                  <a:pt x="448818" y="126491"/>
                </a:lnTo>
                <a:lnTo>
                  <a:pt x="446417" y="125091"/>
                </a:lnTo>
                <a:lnTo>
                  <a:pt x="448056" y="128777"/>
                </a:lnTo>
                <a:lnTo>
                  <a:pt x="448818" y="129455"/>
                </a:lnTo>
                <a:close/>
              </a:path>
              <a:path w="708025" h="477520">
                <a:moveTo>
                  <a:pt x="463102" y="117006"/>
                </a:moveTo>
                <a:lnTo>
                  <a:pt x="461009" y="111251"/>
                </a:lnTo>
                <a:lnTo>
                  <a:pt x="449580" y="105155"/>
                </a:lnTo>
                <a:lnTo>
                  <a:pt x="450342" y="105917"/>
                </a:lnTo>
                <a:lnTo>
                  <a:pt x="450342" y="130809"/>
                </a:lnTo>
                <a:lnTo>
                  <a:pt x="453390" y="133519"/>
                </a:lnTo>
                <a:lnTo>
                  <a:pt x="453390" y="133349"/>
                </a:lnTo>
                <a:lnTo>
                  <a:pt x="454914" y="134873"/>
                </a:lnTo>
                <a:lnTo>
                  <a:pt x="454914" y="135635"/>
                </a:lnTo>
                <a:lnTo>
                  <a:pt x="461009" y="144779"/>
                </a:lnTo>
                <a:lnTo>
                  <a:pt x="461772" y="145389"/>
                </a:lnTo>
                <a:lnTo>
                  <a:pt x="461772" y="115823"/>
                </a:lnTo>
                <a:lnTo>
                  <a:pt x="463102" y="117006"/>
                </a:lnTo>
                <a:close/>
              </a:path>
              <a:path w="708025" h="477520">
                <a:moveTo>
                  <a:pt x="454914" y="134873"/>
                </a:moveTo>
                <a:lnTo>
                  <a:pt x="453390" y="133349"/>
                </a:lnTo>
                <a:lnTo>
                  <a:pt x="453667" y="133765"/>
                </a:lnTo>
                <a:lnTo>
                  <a:pt x="454914" y="134873"/>
                </a:lnTo>
                <a:close/>
              </a:path>
              <a:path w="708025" h="477520">
                <a:moveTo>
                  <a:pt x="453667" y="133765"/>
                </a:moveTo>
                <a:lnTo>
                  <a:pt x="453390" y="133349"/>
                </a:lnTo>
                <a:lnTo>
                  <a:pt x="453390" y="133519"/>
                </a:lnTo>
                <a:lnTo>
                  <a:pt x="453667" y="133765"/>
                </a:lnTo>
                <a:close/>
              </a:path>
              <a:path w="708025" h="477520">
                <a:moveTo>
                  <a:pt x="454914" y="135635"/>
                </a:moveTo>
                <a:lnTo>
                  <a:pt x="454914" y="134873"/>
                </a:lnTo>
                <a:lnTo>
                  <a:pt x="453667" y="133765"/>
                </a:lnTo>
                <a:lnTo>
                  <a:pt x="454914" y="135635"/>
                </a:lnTo>
                <a:close/>
              </a:path>
              <a:path w="708025" h="477520">
                <a:moveTo>
                  <a:pt x="464058" y="119633"/>
                </a:moveTo>
                <a:lnTo>
                  <a:pt x="463102" y="117006"/>
                </a:lnTo>
                <a:lnTo>
                  <a:pt x="461772" y="115823"/>
                </a:lnTo>
                <a:lnTo>
                  <a:pt x="464058" y="119633"/>
                </a:lnTo>
                <a:close/>
              </a:path>
              <a:path w="708025" h="477520">
                <a:moveTo>
                  <a:pt x="464058" y="147218"/>
                </a:moveTo>
                <a:lnTo>
                  <a:pt x="464058" y="119633"/>
                </a:lnTo>
                <a:lnTo>
                  <a:pt x="461772" y="115823"/>
                </a:lnTo>
                <a:lnTo>
                  <a:pt x="461772" y="145389"/>
                </a:lnTo>
                <a:lnTo>
                  <a:pt x="464058" y="147218"/>
                </a:lnTo>
                <a:close/>
              </a:path>
              <a:path w="708025" h="477520">
                <a:moveTo>
                  <a:pt x="474686" y="131341"/>
                </a:moveTo>
                <a:lnTo>
                  <a:pt x="468630" y="121919"/>
                </a:lnTo>
                <a:lnTo>
                  <a:pt x="463102" y="117006"/>
                </a:lnTo>
                <a:lnTo>
                  <a:pt x="464058" y="119633"/>
                </a:lnTo>
                <a:lnTo>
                  <a:pt x="464058" y="147218"/>
                </a:lnTo>
                <a:lnTo>
                  <a:pt x="467106" y="149656"/>
                </a:lnTo>
                <a:lnTo>
                  <a:pt x="467106" y="149351"/>
                </a:lnTo>
                <a:lnTo>
                  <a:pt x="468630" y="150876"/>
                </a:lnTo>
                <a:lnTo>
                  <a:pt x="473202" y="155883"/>
                </a:lnTo>
                <a:lnTo>
                  <a:pt x="473202" y="130301"/>
                </a:lnTo>
                <a:lnTo>
                  <a:pt x="474686" y="131341"/>
                </a:lnTo>
                <a:close/>
              </a:path>
              <a:path w="708025" h="477520">
                <a:moveTo>
                  <a:pt x="468630" y="150876"/>
                </a:moveTo>
                <a:lnTo>
                  <a:pt x="467106" y="149351"/>
                </a:lnTo>
                <a:lnTo>
                  <a:pt x="468228" y="150555"/>
                </a:lnTo>
                <a:lnTo>
                  <a:pt x="468630" y="150876"/>
                </a:lnTo>
                <a:close/>
              </a:path>
              <a:path w="708025" h="477520">
                <a:moveTo>
                  <a:pt x="468228" y="150555"/>
                </a:moveTo>
                <a:lnTo>
                  <a:pt x="467106" y="149351"/>
                </a:lnTo>
                <a:lnTo>
                  <a:pt x="467106" y="149656"/>
                </a:lnTo>
                <a:lnTo>
                  <a:pt x="468228" y="150555"/>
                </a:lnTo>
                <a:close/>
              </a:path>
              <a:path w="708025" h="477520">
                <a:moveTo>
                  <a:pt x="468630" y="150984"/>
                </a:moveTo>
                <a:lnTo>
                  <a:pt x="468228" y="150555"/>
                </a:lnTo>
                <a:lnTo>
                  <a:pt x="468630" y="150984"/>
                </a:lnTo>
                <a:close/>
              </a:path>
              <a:path w="708025" h="477520">
                <a:moveTo>
                  <a:pt x="475488" y="132587"/>
                </a:moveTo>
                <a:lnTo>
                  <a:pt x="474686" y="131341"/>
                </a:lnTo>
                <a:lnTo>
                  <a:pt x="473202" y="130301"/>
                </a:lnTo>
                <a:lnTo>
                  <a:pt x="475488" y="132587"/>
                </a:lnTo>
                <a:close/>
              </a:path>
              <a:path w="708025" h="477520">
                <a:moveTo>
                  <a:pt x="475488" y="158332"/>
                </a:moveTo>
                <a:lnTo>
                  <a:pt x="475488" y="132587"/>
                </a:lnTo>
                <a:lnTo>
                  <a:pt x="473202" y="130301"/>
                </a:lnTo>
                <a:lnTo>
                  <a:pt x="473202" y="155883"/>
                </a:lnTo>
                <a:lnTo>
                  <a:pt x="475488" y="158332"/>
                </a:lnTo>
                <a:close/>
              </a:path>
              <a:path w="708025" h="477520">
                <a:moveTo>
                  <a:pt x="490067" y="145592"/>
                </a:moveTo>
                <a:lnTo>
                  <a:pt x="480822" y="135635"/>
                </a:lnTo>
                <a:lnTo>
                  <a:pt x="474686" y="131341"/>
                </a:lnTo>
                <a:lnTo>
                  <a:pt x="475488" y="132587"/>
                </a:lnTo>
                <a:lnTo>
                  <a:pt x="475488" y="158332"/>
                </a:lnTo>
                <a:lnTo>
                  <a:pt x="477773" y="160781"/>
                </a:lnTo>
                <a:lnTo>
                  <a:pt x="481584" y="162475"/>
                </a:lnTo>
                <a:lnTo>
                  <a:pt x="481584" y="161544"/>
                </a:lnTo>
                <a:lnTo>
                  <a:pt x="484631" y="163829"/>
                </a:lnTo>
                <a:lnTo>
                  <a:pt x="484631" y="165099"/>
                </a:lnTo>
                <a:lnTo>
                  <a:pt x="486156" y="166877"/>
                </a:lnTo>
                <a:lnTo>
                  <a:pt x="486918" y="167703"/>
                </a:lnTo>
                <a:lnTo>
                  <a:pt x="486918" y="144017"/>
                </a:lnTo>
                <a:lnTo>
                  <a:pt x="490067" y="145592"/>
                </a:lnTo>
                <a:close/>
              </a:path>
              <a:path w="708025" h="477520">
                <a:moveTo>
                  <a:pt x="484631" y="163829"/>
                </a:moveTo>
                <a:lnTo>
                  <a:pt x="481584" y="161544"/>
                </a:lnTo>
                <a:lnTo>
                  <a:pt x="482873" y="163048"/>
                </a:lnTo>
                <a:lnTo>
                  <a:pt x="484631" y="163829"/>
                </a:lnTo>
                <a:close/>
              </a:path>
              <a:path w="708025" h="477520">
                <a:moveTo>
                  <a:pt x="482873" y="163048"/>
                </a:moveTo>
                <a:lnTo>
                  <a:pt x="481584" y="161544"/>
                </a:lnTo>
                <a:lnTo>
                  <a:pt x="481584" y="162475"/>
                </a:lnTo>
                <a:lnTo>
                  <a:pt x="482873" y="163048"/>
                </a:lnTo>
                <a:close/>
              </a:path>
              <a:path w="708025" h="477520">
                <a:moveTo>
                  <a:pt x="484631" y="165099"/>
                </a:moveTo>
                <a:lnTo>
                  <a:pt x="484631" y="163829"/>
                </a:lnTo>
                <a:lnTo>
                  <a:pt x="482873" y="163048"/>
                </a:lnTo>
                <a:lnTo>
                  <a:pt x="484631" y="165099"/>
                </a:lnTo>
                <a:close/>
              </a:path>
              <a:path w="708025" h="477520">
                <a:moveTo>
                  <a:pt x="490728" y="146303"/>
                </a:moveTo>
                <a:lnTo>
                  <a:pt x="490067" y="145592"/>
                </a:lnTo>
                <a:lnTo>
                  <a:pt x="486918" y="144017"/>
                </a:lnTo>
                <a:lnTo>
                  <a:pt x="490728" y="146303"/>
                </a:lnTo>
                <a:close/>
              </a:path>
              <a:path w="708025" h="477520">
                <a:moveTo>
                  <a:pt x="490728" y="171831"/>
                </a:moveTo>
                <a:lnTo>
                  <a:pt x="490728" y="146303"/>
                </a:lnTo>
                <a:lnTo>
                  <a:pt x="486918" y="144017"/>
                </a:lnTo>
                <a:lnTo>
                  <a:pt x="486918" y="167703"/>
                </a:lnTo>
                <a:lnTo>
                  <a:pt x="490728" y="171831"/>
                </a:lnTo>
                <a:close/>
              </a:path>
              <a:path w="708025" h="477520">
                <a:moveTo>
                  <a:pt x="516301" y="174014"/>
                </a:moveTo>
                <a:lnTo>
                  <a:pt x="509778" y="164592"/>
                </a:lnTo>
                <a:lnTo>
                  <a:pt x="500634" y="153923"/>
                </a:lnTo>
                <a:lnTo>
                  <a:pt x="494538" y="147827"/>
                </a:lnTo>
                <a:lnTo>
                  <a:pt x="490067" y="145592"/>
                </a:lnTo>
                <a:lnTo>
                  <a:pt x="490728" y="146303"/>
                </a:lnTo>
                <a:lnTo>
                  <a:pt x="490728" y="171831"/>
                </a:lnTo>
                <a:lnTo>
                  <a:pt x="495300" y="176783"/>
                </a:lnTo>
                <a:lnTo>
                  <a:pt x="495300" y="177545"/>
                </a:lnTo>
                <a:lnTo>
                  <a:pt x="501395" y="186689"/>
                </a:lnTo>
                <a:lnTo>
                  <a:pt x="505968" y="190690"/>
                </a:lnTo>
                <a:lnTo>
                  <a:pt x="505968" y="190499"/>
                </a:lnTo>
                <a:lnTo>
                  <a:pt x="507492" y="192023"/>
                </a:lnTo>
                <a:lnTo>
                  <a:pt x="507492" y="192701"/>
                </a:lnTo>
                <a:lnTo>
                  <a:pt x="515112" y="203707"/>
                </a:lnTo>
                <a:lnTo>
                  <a:pt x="515112" y="172973"/>
                </a:lnTo>
                <a:lnTo>
                  <a:pt x="516301" y="174014"/>
                </a:lnTo>
                <a:close/>
              </a:path>
              <a:path w="708025" h="477520">
                <a:moveTo>
                  <a:pt x="495300" y="177545"/>
                </a:moveTo>
                <a:lnTo>
                  <a:pt x="495300" y="176783"/>
                </a:lnTo>
                <a:lnTo>
                  <a:pt x="493776" y="175260"/>
                </a:lnTo>
                <a:lnTo>
                  <a:pt x="495300" y="177545"/>
                </a:lnTo>
                <a:close/>
              </a:path>
              <a:path w="708025" h="477520">
                <a:moveTo>
                  <a:pt x="507492" y="192023"/>
                </a:moveTo>
                <a:lnTo>
                  <a:pt x="505968" y="190499"/>
                </a:lnTo>
                <a:lnTo>
                  <a:pt x="506302" y="190983"/>
                </a:lnTo>
                <a:lnTo>
                  <a:pt x="507492" y="192023"/>
                </a:lnTo>
                <a:close/>
              </a:path>
              <a:path w="708025" h="477520">
                <a:moveTo>
                  <a:pt x="506302" y="190983"/>
                </a:moveTo>
                <a:lnTo>
                  <a:pt x="505968" y="190499"/>
                </a:lnTo>
                <a:lnTo>
                  <a:pt x="505968" y="190690"/>
                </a:lnTo>
                <a:lnTo>
                  <a:pt x="506302" y="190983"/>
                </a:lnTo>
                <a:close/>
              </a:path>
              <a:path w="708025" h="477520">
                <a:moveTo>
                  <a:pt x="507492" y="192701"/>
                </a:moveTo>
                <a:lnTo>
                  <a:pt x="507492" y="192023"/>
                </a:lnTo>
                <a:lnTo>
                  <a:pt x="506302" y="190983"/>
                </a:lnTo>
                <a:lnTo>
                  <a:pt x="507492" y="192701"/>
                </a:lnTo>
                <a:close/>
              </a:path>
              <a:path w="708025" h="477520">
                <a:moveTo>
                  <a:pt x="516636" y="174497"/>
                </a:moveTo>
                <a:lnTo>
                  <a:pt x="516301" y="174014"/>
                </a:lnTo>
                <a:lnTo>
                  <a:pt x="515112" y="172973"/>
                </a:lnTo>
                <a:lnTo>
                  <a:pt x="516636" y="174497"/>
                </a:lnTo>
                <a:close/>
              </a:path>
              <a:path w="708025" h="477520">
                <a:moveTo>
                  <a:pt x="516636" y="205909"/>
                </a:moveTo>
                <a:lnTo>
                  <a:pt x="516636" y="174497"/>
                </a:lnTo>
                <a:lnTo>
                  <a:pt x="515112" y="172973"/>
                </a:lnTo>
                <a:lnTo>
                  <a:pt x="515112" y="203707"/>
                </a:lnTo>
                <a:lnTo>
                  <a:pt x="516636" y="205909"/>
                </a:lnTo>
                <a:close/>
              </a:path>
              <a:path w="708025" h="477520">
                <a:moveTo>
                  <a:pt x="535686" y="199644"/>
                </a:moveTo>
                <a:lnTo>
                  <a:pt x="528828" y="189737"/>
                </a:lnTo>
                <a:lnTo>
                  <a:pt x="521208" y="178307"/>
                </a:lnTo>
                <a:lnTo>
                  <a:pt x="516301" y="174014"/>
                </a:lnTo>
                <a:lnTo>
                  <a:pt x="516636" y="174497"/>
                </a:lnTo>
                <a:lnTo>
                  <a:pt x="516636" y="205909"/>
                </a:lnTo>
                <a:lnTo>
                  <a:pt x="519684" y="210311"/>
                </a:lnTo>
                <a:lnTo>
                  <a:pt x="528066" y="219455"/>
                </a:lnTo>
                <a:lnTo>
                  <a:pt x="533400" y="222850"/>
                </a:lnTo>
                <a:lnTo>
                  <a:pt x="533400" y="220979"/>
                </a:lnTo>
                <a:lnTo>
                  <a:pt x="534162" y="221932"/>
                </a:lnTo>
                <a:lnTo>
                  <a:pt x="534162" y="198119"/>
                </a:lnTo>
                <a:lnTo>
                  <a:pt x="535686" y="199644"/>
                </a:lnTo>
                <a:close/>
              </a:path>
              <a:path w="708025" h="477520">
                <a:moveTo>
                  <a:pt x="536448" y="224789"/>
                </a:moveTo>
                <a:lnTo>
                  <a:pt x="533400" y="220979"/>
                </a:lnTo>
                <a:lnTo>
                  <a:pt x="534502" y="223551"/>
                </a:lnTo>
                <a:lnTo>
                  <a:pt x="536448" y="224789"/>
                </a:lnTo>
                <a:close/>
              </a:path>
              <a:path w="708025" h="477520">
                <a:moveTo>
                  <a:pt x="534502" y="223551"/>
                </a:moveTo>
                <a:lnTo>
                  <a:pt x="533400" y="220979"/>
                </a:lnTo>
                <a:lnTo>
                  <a:pt x="533400" y="222850"/>
                </a:lnTo>
                <a:lnTo>
                  <a:pt x="534502" y="223551"/>
                </a:lnTo>
                <a:close/>
              </a:path>
              <a:path w="708025" h="477520">
                <a:moveTo>
                  <a:pt x="539837" y="204426"/>
                </a:moveTo>
                <a:lnTo>
                  <a:pt x="534162" y="198119"/>
                </a:lnTo>
                <a:lnTo>
                  <a:pt x="534162" y="221932"/>
                </a:lnTo>
                <a:lnTo>
                  <a:pt x="536448" y="224789"/>
                </a:lnTo>
                <a:lnTo>
                  <a:pt x="536448" y="228091"/>
                </a:lnTo>
                <a:lnTo>
                  <a:pt x="537972" y="231647"/>
                </a:lnTo>
                <a:lnTo>
                  <a:pt x="539496" y="233933"/>
                </a:lnTo>
                <a:lnTo>
                  <a:pt x="539496" y="204215"/>
                </a:lnTo>
                <a:lnTo>
                  <a:pt x="539837" y="204426"/>
                </a:lnTo>
                <a:close/>
              </a:path>
              <a:path w="708025" h="477520">
                <a:moveTo>
                  <a:pt x="536448" y="228091"/>
                </a:moveTo>
                <a:lnTo>
                  <a:pt x="536448" y="224789"/>
                </a:lnTo>
                <a:lnTo>
                  <a:pt x="534502" y="223551"/>
                </a:lnTo>
                <a:lnTo>
                  <a:pt x="536448" y="228091"/>
                </a:lnTo>
                <a:close/>
              </a:path>
              <a:path w="708025" h="477520">
                <a:moveTo>
                  <a:pt x="541020" y="205739"/>
                </a:moveTo>
                <a:lnTo>
                  <a:pt x="539837" y="204426"/>
                </a:lnTo>
                <a:lnTo>
                  <a:pt x="539496" y="204215"/>
                </a:lnTo>
                <a:lnTo>
                  <a:pt x="541020" y="205739"/>
                </a:lnTo>
                <a:close/>
              </a:path>
              <a:path w="708025" h="477520">
                <a:moveTo>
                  <a:pt x="541020" y="236219"/>
                </a:moveTo>
                <a:lnTo>
                  <a:pt x="541020" y="205739"/>
                </a:lnTo>
                <a:lnTo>
                  <a:pt x="539496" y="204215"/>
                </a:lnTo>
                <a:lnTo>
                  <a:pt x="539496" y="233933"/>
                </a:lnTo>
                <a:lnTo>
                  <a:pt x="541020" y="236219"/>
                </a:lnTo>
                <a:close/>
              </a:path>
              <a:path w="708025" h="477520">
                <a:moveTo>
                  <a:pt x="554305" y="222221"/>
                </a:moveTo>
                <a:lnTo>
                  <a:pt x="549402" y="210311"/>
                </a:lnTo>
                <a:lnTo>
                  <a:pt x="539837" y="204426"/>
                </a:lnTo>
                <a:lnTo>
                  <a:pt x="541020" y="205739"/>
                </a:lnTo>
                <a:lnTo>
                  <a:pt x="541020" y="236219"/>
                </a:lnTo>
                <a:lnTo>
                  <a:pt x="545592" y="243077"/>
                </a:lnTo>
                <a:lnTo>
                  <a:pt x="553974" y="252158"/>
                </a:lnTo>
                <a:lnTo>
                  <a:pt x="553974" y="221741"/>
                </a:lnTo>
                <a:lnTo>
                  <a:pt x="554305" y="222221"/>
                </a:lnTo>
                <a:close/>
              </a:path>
              <a:path w="708025" h="477520">
                <a:moveTo>
                  <a:pt x="554736" y="253936"/>
                </a:moveTo>
                <a:lnTo>
                  <a:pt x="554736" y="252983"/>
                </a:lnTo>
                <a:lnTo>
                  <a:pt x="553212" y="251459"/>
                </a:lnTo>
                <a:lnTo>
                  <a:pt x="554736" y="253936"/>
                </a:lnTo>
                <a:close/>
              </a:path>
              <a:path w="708025" h="477520">
                <a:moveTo>
                  <a:pt x="554736" y="223265"/>
                </a:moveTo>
                <a:lnTo>
                  <a:pt x="554305" y="222221"/>
                </a:lnTo>
                <a:lnTo>
                  <a:pt x="553974" y="221741"/>
                </a:lnTo>
                <a:lnTo>
                  <a:pt x="554736" y="223265"/>
                </a:lnTo>
                <a:close/>
              </a:path>
              <a:path w="708025" h="477520">
                <a:moveTo>
                  <a:pt x="554736" y="252983"/>
                </a:moveTo>
                <a:lnTo>
                  <a:pt x="554736" y="223265"/>
                </a:lnTo>
                <a:lnTo>
                  <a:pt x="553974" y="221741"/>
                </a:lnTo>
                <a:lnTo>
                  <a:pt x="553974" y="252158"/>
                </a:lnTo>
                <a:lnTo>
                  <a:pt x="554736" y="252983"/>
                </a:lnTo>
                <a:close/>
              </a:path>
              <a:path w="708025" h="477520">
                <a:moveTo>
                  <a:pt x="560832" y="231647"/>
                </a:moveTo>
                <a:lnTo>
                  <a:pt x="554305" y="222221"/>
                </a:lnTo>
                <a:lnTo>
                  <a:pt x="554736" y="223265"/>
                </a:lnTo>
                <a:lnTo>
                  <a:pt x="554736" y="253936"/>
                </a:lnTo>
                <a:lnTo>
                  <a:pt x="559308" y="261365"/>
                </a:lnTo>
                <a:lnTo>
                  <a:pt x="560070" y="262551"/>
                </a:lnTo>
                <a:lnTo>
                  <a:pt x="560070" y="230885"/>
                </a:lnTo>
                <a:lnTo>
                  <a:pt x="560832" y="231647"/>
                </a:lnTo>
                <a:close/>
              </a:path>
              <a:path w="708025" h="477520">
                <a:moveTo>
                  <a:pt x="581406" y="293043"/>
                </a:moveTo>
                <a:lnTo>
                  <a:pt x="581406" y="261365"/>
                </a:lnTo>
                <a:lnTo>
                  <a:pt x="575310" y="251459"/>
                </a:lnTo>
                <a:lnTo>
                  <a:pt x="575310" y="252221"/>
                </a:lnTo>
                <a:lnTo>
                  <a:pt x="569214" y="241553"/>
                </a:lnTo>
                <a:lnTo>
                  <a:pt x="560070" y="230885"/>
                </a:lnTo>
                <a:lnTo>
                  <a:pt x="560070" y="262551"/>
                </a:lnTo>
                <a:lnTo>
                  <a:pt x="566166" y="272034"/>
                </a:lnTo>
                <a:lnTo>
                  <a:pt x="572262" y="279484"/>
                </a:lnTo>
                <a:lnTo>
                  <a:pt x="572262" y="278891"/>
                </a:lnTo>
                <a:lnTo>
                  <a:pt x="579120" y="288797"/>
                </a:lnTo>
                <a:lnTo>
                  <a:pt x="581406" y="293043"/>
                </a:lnTo>
                <a:close/>
              </a:path>
              <a:path w="708025" h="477520">
                <a:moveTo>
                  <a:pt x="573024" y="280415"/>
                </a:moveTo>
                <a:lnTo>
                  <a:pt x="572262" y="278891"/>
                </a:lnTo>
                <a:lnTo>
                  <a:pt x="572262" y="279484"/>
                </a:lnTo>
                <a:lnTo>
                  <a:pt x="573024" y="280415"/>
                </a:lnTo>
                <a:close/>
              </a:path>
              <a:path w="708025" h="477520">
                <a:moveTo>
                  <a:pt x="601218" y="288797"/>
                </a:moveTo>
                <a:lnTo>
                  <a:pt x="595122" y="278891"/>
                </a:lnTo>
                <a:lnTo>
                  <a:pt x="588264" y="268223"/>
                </a:lnTo>
                <a:lnTo>
                  <a:pt x="580644" y="259841"/>
                </a:lnTo>
                <a:lnTo>
                  <a:pt x="581406" y="261365"/>
                </a:lnTo>
                <a:lnTo>
                  <a:pt x="581406" y="293043"/>
                </a:lnTo>
                <a:lnTo>
                  <a:pt x="584454" y="298703"/>
                </a:lnTo>
                <a:lnTo>
                  <a:pt x="591312" y="308609"/>
                </a:lnTo>
                <a:lnTo>
                  <a:pt x="598170" y="319277"/>
                </a:lnTo>
                <a:lnTo>
                  <a:pt x="600456" y="321945"/>
                </a:lnTo>
                <a:lnTo>
                  <a:pt x="600456" y="288035"/>
                </a:lnTo>
                <a:lnTo>
                  <a:pt x="601218" y="288797"/>
                </a:lnTo>
                <a:close/>
              </a:path>
              <a:path w="708025" h="477520">
                <a:moveTo>
                  <a:pt x="613410" y="307847"/>
                </a:moveTo>
                <a:lnTo>
                  <a:pt x="607314" y="297941"/>
                </a:lnTo>
                <a:lnTo>
                  <a:pt x="600456" y="288035"/>
                </a:lnTo>
                <a:lnTo>
                  <a:pt x="600456" y="321945"/>
                </a:lnTo>
                <a:lnTo>
                  <a:pt x="607314" y="329945"/>
                </a:lnTo>
                <a:lnTo>
                  <a:pt x="607314" y="329184"/>
                </a:lnTo>
                <a:lnTo>
                  <a:pt x="611124" y="334626"/>
                </a:lnTo>
                <a:lnTo>
                  <a:pt x="611124" y="333755"/>
                </a:lnTo>
                <a:lnTo>
                  <a:pt x="612648" y="336803"/>
                </a:lnTo>
                <a:lnTo>
                  <a:pt x="612648" y="307085"/>
                </a:lnTo>
                <a:lnTo>
                  <a:pt x="613410" y="307847"/>
                </a:lnTo>
                <a:close/>
              </a:path>
              <a:path w="708025" h="477520">
                <a:moveTo>
                  <a:pt x="612648" y="336803"/>
                </a:moveTo>
                <a:lnTo>
                  <a:pt x="611124" y="333755"/>
                </a:lnTo>
                <a:lnTo>
                  <a:pt x="611632" y="335352"/>
                </a:lnTo>
                <a:lnTo>
                  <a:pt x="612648" y="336803"/>
                </a:lnTo>
                <a:close/>
              </a:path>
              <a:path w="708025" h="477520">
                <a:moveTo>
                  <a:pt x="611632" y="335352"/>
                </a:moveTo>
                <a:lnTo>
                  <a:pt x="611124" y="333755"/>
                </a:lnTo>
                <a:lnTo>
                  <a:pt x="611124" y="334626"/>
                </a:lnTo>
                <a:lnTo>
                  <a:pt x="611632" y="335352"/>
                </a:lnTo>
                <a:close/>
              </a:path>
              <a:path w="708025" h="477520">
                <a:moveTo>
                  <a:pt x="633405" y="341082"/>
                </a:moveTo>
                <a:lnTo>
                  <a:pt x="628650" y="326135"/>
                </a:lnTo>
                <a:lnTo>
                  <a:pt x="621792" y="316991"/>
                </a:lnTo>
                <a:lnTo>
                  <a:pt x="612648" y="307085"/>
                </a:lnTo>
                <a:lnTo>
                  <a:pt x="612648" y="336803"/>
                </a:lnTo>
                <a:lnTo>
                  <a:pt x="611632" y="335352"/>
                </a:lnTo>
                <a:lnTo>
                  <a:pt x="616458" y="350520"/>
                </a:lnTo>
                <a:lnTo>
                  <a:pt x="625602" y="361070"/>
                </a:lnTo>
                <a:lnTo>
                  <a:pt x="625602" y="360425"/>
                </a:lnTo>
                <a:lnTo>
                  <a:pt x="631698" y="369749"/>
                </a:lnTo>
                <a:lnTo>
                  <a:pt x="631698" y="339089"/>
                </a:lnTo>
                <a:lnTo>
                  <a:pt x="633405" y="341082"/>
                </a:lnTo>
                <a:close/>
              </a:path>
              <a:path w="708025" h="477520">
                <a:moveTo>
                  <a:pt x="626364" y="361949"/>
                </a:moveTo>
                <a:lnTo>
                  <a:pt x="625602" y="360425"/>
                </a:lnTo>
                <a:lnTo>
                  <a:pt x="625602" y="361070"/>
                </a:lnTo>
                <a:lnTo>
                  <a:pt x="626364" y="361949"/>
                </a:lnTo>
                <a:close/>
              </a:path>
              <a:path w="708025" h="477520">
                <a:moveTo>
                  <a:pt x="633984" y="342899"/>
                </a:moveTo>
                <a:lnTo>
                  <a:pt x="633405" y="341082"/>
                </a:lnTo>
                <a:lnTo>
                  <a:pt x="631698" y="339089"/>
                </a:lnTo>
                <a:lnTo>
                  <a:pt x="633984" y="342899"/>
                </a:lnTo>
                <a:close/>
              </a:path>
              <a:path w="708025" h="477520">
                <a:moveTo>
                  <a:pt x="633984" y="373245"/>
                </a:moveTo>
                <a:lnTo>
                  <a:pt x="633984" y="342899"/>
                </a:lnTo>
                <a:lnTo>
                  <a:pt x="631698" y="339089"/>
                </a:lnTo>
                <a:lnTo>
                  <a:pt x="631698" y="369749"/>
                </a:lnTo>
                <a:lnTo>
                  <a:pt x="633984" y="373245"/>
                </a:lnTo>
                <a:close/>
              </a:path>
              <a:path w="708025" h="477520">
                <a:moveTo>
                  <a:pt x="707898" y="469392"/>
                </a:moveTo>
                <a:lnTo>
                  <a:pt x="701802" y="454914"/>
                </a:lnTo>
                <a:lnTo>
                  <a:pt x="692658" y="439673"/>
                </a:lnTo>
                <a:lnTo>
                  <a:pt x="685800" y="427481"/>
                </a:lnTo>
                <a:lnTo>
                  <a:pt x="680466" y="417576"/>
                </a:lnTo>
                <a:lnTo>
                  <a:pt x="673608" y="406908"/>
                </a:lnTo>
                <a:lnTo>
                  <a:pt x="673608" y="407670"/>
                </a:lnTo>
                <a:lnTo>
                  <a:pt x="660654" y="383285"/>
                </a:lnTo>
                <a:lnTo>
                  <a:pt x="660654" y="384047"/>
                </a:lnTo>
                <a:lnTo>
                  <a:pt x="655320" y="370331"/>
                </a:lnTo>
                <a:lnTo>
                  <a:pt x="640842" y="349757"/>
                </a:lnTo>
                <a:lnTo>
                  <a:pt x="633405" y="341082"/>
                </a:lnTo>
                <a:lnTo>
                  <a:pt x="633984" y="342899"/>
                </a:lnTo>
                <a:lnTo>
                  <a:pt x="633984" y="373245"/>
                </a:lnTo>
                <a:lnTo>
                  <a:pt x="638556" y="380238"/>
                </a:lnTo>
                <a:lnTo>
                  <a:pt x="638556" y="381000"/>
                </a:lnTo>
                <a:lnTo>
                  <a:pt x="643890" y="391667"/>
                </a:lnTo>
                <a:lnTo>
                  <a:pt x="657606" y="417576"/>
                </a:lnTo>
                <a:lnTo>
                  <a:pt x="664464" y="427481"/>
                </a:lnTo>
                <a:lnTo>
                  <a:pt x="664464" y="428135"/>
                </a:lnTo>
                <a:lnTo>
                  <a:pt x="669036" y="436626"/>
                </a:lnTo>
                <a:lnTo>
                  <a:pt x="675894" y="448818"/>
                </a:lnTo>
                <a:lnTo>
                  <a:pt x="685038" y="464058"/>
                </a:lnTo>
                <a:lnTo>
                  <a:pt x="685038" y="465010"/>
                </a:lnTo>
                <a:lnTo>
                  <a:pt x="690372" y="477012"/>
                </a:lnTo>
                <a:lnTo>
                  <a:pt x="707898" y="469392"/>
                </a:lnTo>
                <a:close/>
              </a:path>
              <a:path w="708025" h="477520">
                <a:moveTo>
                  <a:pt x="638556" y="381000"/>
                </a:moveTo>
                <a:lnTo>
                  <a:pt x="638556" y="380238"/>
                </a:lnTo>
                <a:lnTo>
                  <a:pt x="637794" y="379475"/>
                </a:lnTo>
                <a:lnTo>
                  <a:pt x="638556" y="381000"/>
                </a:lnTo>
                <a:close/>
              </a:path>
              <a:path w="708025" h="477520">
                <a:moveTo>
                  <a:pt x="664464" y="428135"/>
                </a:moveTo>
                <a:lnTo>
                  <a:pt x="664464" y="427481"/>
                </a:lnTo>
                <a:lnTo>
                  <a:pt x="663702" y="426720"/>
                </a:lnTo>
                <a:lnTo>
                  <a:pt x="664464" y="428135"/>
                </a:lnTo>
                <a:close/>
              </a:path>
              <a:path w="708025" h="477520">
                <a:moveTo>
                  <a:pt x="685038" y="465010"/>
                </a:moveTo>
                <a:lnTo>
                  <a:pt x="685038" y="464058"/>
                </a:lnTo>
                <a:lnTo>
                  <a:pt x="684276" y="463295"/>
                </a:lnTo>
                <a:lnTo>
                  <a:pt x="685038" y="4650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261495" y="4830317"/>
            <a:ext cx="708025" cy="476250"/>
          </a:xfrm>
          <a:custGeom>
            <a:avLst/>
            <a:gdLst/>
            <a:ahLst/>
            <a:cxnLst/>
            <a:rect l="l" t="t" r="r" b="b"/>
            <a:pathLst>
              <a:path w="708025" h="476250">
                <a:moveTo>
                  <a:pt x="245433" y="457200"/>
                </a:moveTo>
                <a:lnTo>
                  <a:pt x="0" y="457200"/>
                </a:lnTo>
                <a:lnTo>
                  <a:pt x="0" y="476250"/>
                </a:lnTo>
                <a:lnTo>
                  <a:pt x="242315" y="476250"/>
                </a:lnTo>
                <a:lnTo>
                  <a:pt x="242315" y="461009"/>
                </a:lnTo>
                <a:lnTo>
                  <a:pt x="245433" y="457200"/>
                </a:lnTo>
                <a:close/>
              </a:path>
              <a:path w="708025" h="476250">
                <a:moveTo>
                  <a:pt x="249174" y="457200"/>
                </a:moveTo>
                <a:lnTo>
                  <a:pt x="245433" y="457200"/>
                </a:lnTo>
                <a:lnTo>
                  <a:pt x="242315" y="461009"/>
                </a:lnTo>
                <a:lnTo>
                  <a:pt x="249174" y="457200"/>
                </a:lnTo>
                <a:close/>
              </a:path>
              <a:path w="708025" h="476250">
                <a:moveTo>
                  <a:pt x="249174" y="476250"/>
                </a:moveTo>
                <a:lnTo>
                  <a:pt x="249174" y="457200"/>
                </a:lnTo>
                <a:lnTo>
                  <a:pt x="242315" y="461009"/>
                </a:lnTo>
                <a:lnTo>
                  <a:pt x="242315" y="476250"/>
                </a:lnTo>
                <a:lnTo>
                  <a:pt x="249174" y="476250"/>
                </a:lnTo>
                <a:close/>
              </a:path>
              <a:path w="708025" h="476250">
                <a:moveTo>
                  <a:pt x="278130" y="452628"/>
                </a:moveTo>
                <a:lnTo>
                  <a:pt x="249174" y="452628"/>
                </a:lnTo>
                <a:lnTo>
                  <a:pt x="245433" y="457200"/>
                </a:lnTo>
                <a:lnTo>
                  <a:pt x="249174" y="457200"/>
                </a:lnTo>
                <a:lnTo>
                  <a:pt x="249174" y="476250"/>
                </a:lnTo>
                <a:lnTo>
                  <a:pt x="253746" y="476250"/>
                </a:lnTo>
                <a:lnTo>
                  <a:pt x="253746" y="471678"/>
                </a:lnTo>
                <a:lnTo>
                  <a:pt x="260604" y="468630"/>
                </a:lnTo>
                <a:lnTo>
                  <a:pt x="260604" y="471678"/>
                </a:lnTo>
                <a:lnTo>
                  <a:pt x="275844" y="471678"/>
                </a:lnTo>
                <a:lnTo>
                  <a:pt x="275844" y="454152"/>
                </a:lnTo>
                <a:lnTo>
                  <a:pt x="278130" y="452628"/>
                </a:lnTo>
                <a:close/>
              </a:path>
              <a:path w="708025" h="476250">
                <a:moveTo>
                  <a:pt x="260604" y="468630"/>
                </a:moveTo>
                <a:lnTo>
                  <a:pt x="253746" y="471678"/>
                </a:lnTo>
                <a:lnTo>
                  <a:pt x="257860" y="471678"/>
                </a:lnTo>
                <a:lnTo>
                  <a:pt x="260604" y="468630"/>
                </a:lnTo>
                <a:close/>
              </a:path>
              <a:path w="708025" h="476250">
                <a:moveTo>
                  <a:pt x="257860" y="471678"/>
                </a:moveTo>
                <a:lnTo>
                  <a:pt x="253746" y="471678"/>
                </a:lnTo>
                <a:lnTo>
                  <a:pt x="253746" y="476250"/>
                </a:lnTo>
                <a:lnTo>
                  <a:pt x="257860" y="471678"/>
                </a:lnTo>
                <a:close/>
              </a:path>
              <a:path w="708025" h="476250">
                <a:moveTo>
                  <a:pt x="260604" y="471678"/>
                </a:moveTo>
                <a:lnTo>
                  <a:pt x="260604" y="468630"/>
                </a:lnTo>
                <a:lnTo>
                  <a:pt x="257860" y="471678"/>
                </a:lnTo>
                <a:lnTo>
                  <a:pt x="260604" y="471678"/>
                </a:lnTo>
                <a:close/>
              </a:path>
              <a:path w="708025" h="476250">
                <a:moveTo>
                  <a:pt x="281178" y="452628"/>
                </a:moveTo>
                <a:lnTo>
                  <a:pt x="278130" y="452628"/>
                </a:lnTo>
                <a:lnTo>
                  <a:pt x="275844" y="454152"/>
                </a:lnTo>
                <a:lnTo>
                  <a:pt x="281178" y="452628"/>
                </a:lnTo>
                <a:close/>
              </a:path>
              <a:path w="708025" h="476250">
                <a:moveTo>
                  <a:pt x="281178" y="471678"/>
                </a:moveTo>
                <a:lnTo>
                  <a:pt x="281178" y="452628"/>
                </a:lnTo>
                <a:lnTo>
                  <a:pt x="275844" y="454152"/>
                </a:lnTo>
                <a:lnTo>
                  <a:pt x="275844" y="471678"/>
                </a:lnTo>
                <a:lnTo>
                  <a:pt x="281178" y="471678"/>
                </a:lnTo>
                <a:close/>
              </a:path>
              <a:path w="708025" h="476250">
                <a:moveTo>
                  <a:pt x="290607" y="448056"/>
                </a:moveTo>
                <a:lnTo>
                  <a:pt x="284988" y="448056"/>
                </a:lnTo>
                <a:lnTo>
                  <a:pt x="278130" y="452628"/>
                </a:lnTo>
                <a:lnTo>
                  <a:pt x="281178" y="452628"/>
                </a:lnTo>
                <a:lnTo>
                  <a:pt x="281178" y="471678"/>
                </a:lnTo>
                <a:lnTo>
                  <a:pt x="284226" y="471678"/>
                </a:lnTo>
                <a:lnTo>
                  <a:pt x="288036" y="468820"/>
                </a:lnTo>
                <a:lnTo>
                  <a:pt x="288036" y="450342"/>
                </a:lnTo>
                <a:lnTo>
                  <a:pt x="290607" y="448056"/>
                </a:lnTo>
                <a:close/>
              </a:path>
              <a:path w="708025" h="476250">
                <a:moveTo>
                  <a:pt x="294132" y="448056"/>
                </a:moveTo>
                <a:lnTo>
                  <a:pt x="290607" y="448056"/>
                </a:lnTo>
                <a:lnTo>
                  <a:pt x="288036" y="450342"/>
                </a:lnTo>
                <a:lnTo>
                  <a:pt x="294132" y="448056"/>
                </a:lnTo>
                <a:close/>
              </a:path>
              <a:path w="708025" h="476250">
                <a:moveTo>
                  <a:pt x="294132" y="467106"/>
                </a:moveTo>
                <a:lnTo>
                  <a:pt x="294132" y="448056"/>
                </a:lnTo>
                <a:lnTo>
                  <a:pt x="288036" y="450342"/>
                </a:lnTo>
                <a:lnTo>
                  <a:pt x="288036" y="467106"/>
                </a:lnTo>
                <a:lnTo>
                  <a:pt x="293370" y="464820"/>
                </a:lnTo>
                <a:lnTo>
                  <a:pt x="293370" y="467106"/>
                </a:lnTo>
                <a:lnTo>
                  <a:pt x="294132" y="467106"/>
                </a:lnTo>
                <a:close/>
              </a:path>
              <a:path w="708025" h="476250">
                <a:moveTo>
                  <a:pt x="293370" y="464820"/>
                </a:moveTo>
                <a:lnTo>
                  <a:pt x="288036" y="467106"/>
                </a:lnTo>
                <a:lnTo>
                  <a:pt x="290322" y="467106"/>
                </a:lnTo>
                <a:lnTo>
                  <a:pt x="293370" y="464820"/>
                </a:lnTo>
                <a:close/>
              </a:path>
              <a:path w="708025" h="476250">
                <a:moveTo>
                  <a:pt x="290322" y="467106"/>
                </a:moveTo>
                <a:lnTo>
                  <a:pt x="288036" y="467106"/>
                </a:lnTo>
                <a:lnTo>
                  <a:pt x="288036" y="468820"/>
                </a:lnTo>
                <a:lnTo>
                  <a:pt x="290322" y="467106"/>
                </a:lnTo>
                <a:close/>
              </a:path>
              <a:path w="708025" h="476250">
                <a:moveTo>
                  <a:pt x="293370" y="467106"/>
                </a:moveTo>
                <a:lnTo>
                  <a:pt x="293370" y="464820"/>
                </a:lnTo>
                <a:lnTo>
                  <a:pt x="290322" y="467106"/>
                </a:lnTo>
                <a:lnTo>
                  <a:pt x="293370" y="467106"/>
                </a:lnTo>
                <a:close/>
              </a:path>
              <a:path w="708025" h="476250">
                <a:moveTo>
                  <a:pt x="318080" y="440436"/>
                </a:moveTo>
                <a:lnTo>
                  <a:pt x="304800" y="440436"/>
                </a:lnTo>
                <a:lnTo>
                  <a:pt x="294894" y="444245"/>
                </a:lnTo>
                <a:lnTo>
                  <a:pt x="290607" y="448056"/>
                </a:lnTo>
                <a:lnTo>
                  <a:pt x="294132" y="448056"/>
                </a:lnTo>
                <a:lnTo>
                  <a:pt x="294132" y="467106"/>
                </a:lnTo>
                <a:lnTo>
                  <a:pt x="297942" y="467106"/>
                </a:lnTo>
                <a:lnTo>
                  <a:pt x="303276" y="462256"/>
                </a:lnTo>
                <a:lnTo>
                  <a:pt x="303276" y="461009"/>
                </a:lnTo>
                <a:lnTo>
                  <a:pt x="306324" y="459486"/>
                </a:lnTo>
                <a:lnTo>
                  <a:pt x="310134" y="458723"/>
                </a:lnTo>
                <a:lnTo>
                  <a:pt x="310134" y="459486"/>
                </a:lnTo>
                <a:lnTo>
                  <a:pt x="315468" y="459486"/>
                </a:lnTo>
                <a:lnTo>
                  <a:pt x="315468" y="442722"/>
                </a:lnTo>
                <a:lnTo>
                  <a:pt x="318080" y="440436"/>
                </a:lnTo>
                <a:close/>
              </a:path>
              <a:path w="708025" h="476250">
                <a:moveTo>
                  <a:pt x="306324" y="459486"/>
                </a:moveTo>
                <a:lnTo>
                  <a:pt x="303276" y="461009"/>
                </a:lnTo>
                <a:lnTo>
                  <a:pt x="305441" y="460288"/>
                </a:lnTo>
                <a:lnTo>
                  <a:pt x="306324" y="459486"/>
                </a:lnTo>
                <a:close/>
              </a:path>
              <a:path w="708025" h="476250">
                <a:moveTo>
                  <a:pt x="305441" y="460288"/>
                </a:moveTo>
                <a:lnTo>
                  <a:pt x="303276" y="461009"/>
                </a:lnTo>
                <a:lnTo>
                  <a:pt x="303276" y="462256"/>
                </a:lnTo>
                <a:lnTo>
                  <a:pt x="305441" y="460288"/>
                </a:lnTo>
                <a:close/>
              </a:path>
              <a:path w="708025" h="476250">
                <a:moveTo>
                  <a:pt x="307848" y="459486"/>
                </a:moveTo>
                <a:lnTo>
                  <a:pt x="306324" y="459486"/>
                </a:lnTo>
                <a:lnTo>
                  <a:pt x="305441" y="460288"/>
                </a:lnTo>
                <a:lnTo>
                  <a:pt x="307848" y="459486"/>
                </a:lnTo>
                <a:close/>
              </a:path>
              <a:path w="708025" h="476250">
                <a:moveTo>
                  <a:pt x="310134" y="458723"/>
                </a:moveTo>
                <a:lnTo>
                  <a:pt x="306324" y="459486"/>
                </a:lnTo>
                <a:lnTo>
                  <a:pt x="307848" y="459486"/>
                </a:lnTo>
                <a:lnTo>
                  <a:pt x="310134" y="458723"/>
                </a:lnTo>
                <a:close/>
              </a:path>
              <a:path w="708025" h="476250">
                <a:moveTo>
                  <a:pt x="310134" y="459486"/>
                </a:moveTo>
                <a:lnTo>
                  <a:pt x="310134" y="458723"/>
                </a:lnTo>
                <a:lnTo>
                  <a:pt x="307848" y="459486"/>
                </a:lnTo>
                <a:lnTo>
                  <a:pt x="310134" y="459486"/>
                </a:lnTo>
                <a:close/>
              </a:path>
              <a:path w="708025" h="476250">
                <a:moveTo>
                  <a:pt x="322326" y="440436"/>
                </a:moveTo>
                <a:lnTo>
                  <a:pt x="318080" y="440436"/>
                </a:lnTo>
                <a:lnTo>
                  <a:pt x="315468" y="442722"/>
                </a:lnTo>
                <a:lnTo>
                  <a:pt x="322326" y="440436"/>
                </a:lnTo>
                <a:close/>
              </a:path>
              <a:path w="708025" h="476250">
                <a:moveTo>
                  <a:pt x="322326" y="459486"/>
                </a:moveTo>
                <a:lnTo>
                  <a:pt x="322326" y="440436"/>
                </a:lnTo>
                <a:lnTo>
                  <a:pt x="315468" y="442722"/>
                </a:lnTo>
                <a:lnTo>
                  <a:pt x="315468" y="459486"/>
                </a:lnTo>
                <a:lnTo>
                  <a:pt x="322326" y="459486"/>
                </a:lnTo>
                <a:close/>
              </a:path>
              <a:path w="708025" h="476250">
                <a:moveTo>
                  <a:pt x="321564" y="440436"/>
                </a:moveTo>
                <a:lnTo>
                  <a:pt x="321564" y="437388"/>
                </a:lnTo>
                <a:lnTo>
                  <a:pt x="320802" y="438150"/>
                </a:lnTo>
                <a:lnTo>
                  <a:pt x="318080" y="440436"/>
                </a:lnTo>
                <a:lnTo>
                  <a:pt x="321564" y="440436"/>
                </a:lnTo>
                <a:close/>
              </a:path>
              <a:path w="708025" h="476250">
                <a:moveTo>
                  <a:pt x="321205" y="437701"/>
                </a:moveTo>
                <a:lnTo>
                  <a:pt x="320802" y="438054"/>
                </a:lnTo>
                <a:lnTo>
                  <a:pt x="321205" y="437701"/>
                </a:lnTo>
                <a:close/>
              </a:path>
              <a:path w="708025" h="476250">
                <a:moveTo>
                  <a:pt x="321564" y="437388"/>
                </a:moveTo>
                <a:lnTo>
                  <a:pt x="321205" y="437701"/>
                </a:lnTo>
                <a:lnTo>
                  <a:pt x="320802" y="438150"/>
                </a:lnTo>
                <a:lnTo>
                  <a:pt x="321564" y="437388"/>
                </a:lnTo>
                <a:close/>
              </a:path>
              <a:path w="708025" h="476250">
                <a:moveTo>
                  <a:pt x="337312" y="430530"/>
                </a:moveTo>
                <a:lnTo>
                  <a:pt x="327660" y="430530"/>
                </a:lnTo>
                <a:lnTo>
                  <a:pt x="321205" y="437701"/>
                </a:lnTo>
                <a:lnTo>
                  <a:pt x="321564" y="437388"/>
                </a:lnTo>
                <a:lnTo>
                  <a:pt x="321564" y="440436"/>
                </a:lnTo>
                <a:lnTo>
                  <a:pt x="322326" y="440436"/>
                </a:lnTo>
                <a:lnTo>
                  <a:pt x="322326" y="459486"/>
                </a:lnTo>
                <a:lnTo>
                  <a:pt x="325374" y="459486"/>
                </a:lnTo>
                <a:lnTo>
                  <a:pt x="332232" y="453770"/>
                </a:lnTo>
                <a:lnTo>
                  <a:pt x="332232" y="449580"/>
                </a:lnTo>
                <a:lnTo>
                  <a:pt x="335280" y="448225"/>
                </a:lnTo>
                <a:lnTo>
                  <a:pt x="335280" y="432053"/>
                </a:lnTo>
                <a:lnTo>
                  <a:pt x="337312" y="430530"/>
                </a:lnTo>
                <a:close/>
              </a:path>
              <a:path w="708025" h="476250">
                <a:moveTo>
                  <a:pt x="339090" y="446531"/>
                </a:moveTo>
                <a:lnTo>
                  <a:pt x="332232" y="449580"/>
                </a:lnTo>
                <a:lnTo>
                  <a:pt x="336477" y="449580"/>
                </a:lnTo>
                <a:lnTo>
                  <a:pt x="339090" y="446531"/>
                </a:lnTo>
                <a:close/>
              </a:path>
              <a:path w="708025" h="476250">
                <a:moveTo>
                  <a:pt x="336477" y="449580"/>
                </a:moveTo>
                <a:lnTo>
                  <a:pt x="332232" y="449580"/>
                </a:lnTo>
                <a:lnTo>
                  <a:pt x="332232" y="453770"/>
                </a:lnTo>
                <a:lnTo>
                  <a:pt x="334518" y="451866"/>
                </a:lnTo>
                <a:lnTo>
                  <a:pt x="336477" y="449580"/>
                </a:lnTo>
                <a:close/>
              </a:path>
              <a:path w="708025" h="476250">
                <a:moveTo>
                  <a:pt x="340614" y="430530"/>
                </a:moveTo>
                <a:lnTo>
                  <a:pt x="337312" y="430530"/>
                </a:lnTo>
                <a:lnTo>
                  <a:pt x="335280" y="432053"/>
                </a:lnTo>
                <a:lnTo>
                  <a:pt x="340614" y="430530"/>
                </a:lnTo>
                <a:close/>
              </a:path>
              <a:path w="708025" h="476250">
                <a:moveTo>
                  <a:pt x="340614" y="449580"/>
                </a:moveTo>
                <a:lnTo>
                  <a:pt x="340614" y="430530"/>
                </a:lnTo>
                <a:lnTo>
                  <a:pt x="335280" y="432053"/>
                </a:lnTo>
                <a:lnTo>
                  <a:pt x="335280" y="448225"/>
                </a:lnTo>
                <a:lnTo>
                  <a:pt x="339090" y="446531"/>
                </a:lnTo>
                <a:lnTo>
                  <a:pt x="339090" y="449580"/>
                </a:lnTo>
                <a:lnTo>
                  <a:pt x="340614" y="449580"/>
                </a:lnTo>
                <a:close/>
              </a:path>
              <a:path w="708025" h="476250">
                <a:moveTo>
                  <a:pt x="339090" y="449580"/>
                </a:moveTo>
                <a:lnTo>
                  <a:pt x="339090" y="446531"/>
                </a:lnTo>
                <a:lnTo>
                  <a:pt x="336477" y="449580"/>
                </a:lnTo>
                <a:lnTo>
                  <a:pt x="339090" y="449580"/>
                </a:lnTo>
                <a:close/>
              </a:path>
              <a:path w="708025" h="476250">
                <a:moveTo>
                  <a:pt x="370223" y="410717"/>
                </a:moveTo>
                <a:lnTo>
                  <a:pt x="362712" y="410717"/>
                </a:lnTo>
                <a:lnTo>
                  <a:pt x="353568" y="417575"/>
                </a:lnTo>
                <a:lnTo>
                  <a:pt x="346710" y="422909"/>
                </a:lnTo>
                <a:lnTo>
                  <a:pt x="341376" y="428244"/>
                </a:lnTo>
                <a:lnTo>
                  <a:pt x="341376" y="427481"/>
                </a:lnTo>
                <a:lnTo>
                  <a:pt x="337312" y="430530"/>
                </a:lnTo>
                <a:lnTo>
                  <a:pt x="340614" y="430530"/>
                </a:lnTo>
                <a:lnTo>
                  <a:pt x="340614" y="449580"/>
                </a:lnTo>
                <a:lnTo>
                  <a:pt x="343662" y="449580"/>
                </a:lnTo>
                <a:lnTo>
                  <a:pt x="353568" y="442722"/>
                </a:lnTo>
                <a:lnTo>
                  <a:pt x="358902" y="438054"/>
                </a:lnTo>
                <a:lnTo>
                  <a:pt x="358902" y="437388"/>
                </a:lnTo>
                <a:lnTo>
                  <a:pt x="364998" y="432816"/>
                </a:lnTo>
                <a:lnTo>
                  <a:pt x="366522" y="431630"/>
                </a:lnTo>
                <a:lnTo>
                  <a:pt x="366522" y="429767"/>
                </a:lnTo>
                <a:lnTo>
                  <a:pt x="368046" y="429114"/>
                </a:lnTo>
                <a:lnTo>
                  <a:pt x="368046" y="412242"/>
                </a:lnTo>
                <a:lnTo>
                  <a:pt x="370223" y="410717"/>
                </a:lnTo>
                <a:close/>
              </a:path>
              <a:path w="708025" h="476250">
                <a:moveTo>
                  <a:pt x="359664" y="437388"/>
                </a:moveTo>
                <a:lnTo>
                  <a:pt x="358902" y="437388"/>
                </a:lnTo>
                <a:lnTo>
                  <a:pt x="358902" y="438054"/>
                </a:lnTo>
                <a:lnTo>
                  <a:pt x="359664" y="437388"/>
                </a:lnTo>
                <a:close/>
              </a:path>
              <a:path w="708025" h="476250">
                <a:moveTo>
                  <a:pt x="371856" y="427481"/>
                </a:moveTo>
                <a:lnTo>
                  <a:pt x="366522" y="429767"/>
                </a:lnTo>
                <a:lnTo>
                  <a:pt x="368916" y="429767"/>
                </a:lnTo>
                <a:lnTo>
                  <a:pt x="371856" y="427481"/>
                </a:lnTo>
                <a:close/>
              </a:path>
              <a:path w="708025" h="476250">
                <a:moveTo>
                  <a:pt x="368916" y="429767"/>
                </a:moveTo>
                <a:lnTo>
                  <a:pt x="366522" y="429767"/>
                </a:lnTo>
                <a:lnTo>
                  <a:pt x="366522" y="431630"/>
                </a:lnTo>
                <a:lnTo>
                  <a:pt x="368916" y="429767"/>
                </a:lnTo>
                <a:close/>
              </a:path>
              <a:path w="708025" h="476250">
                <a:moveTo>
                  <a:pt x="372618" y="410717"/>
                </a:moveTo>
                <a:lnTo>
                  <a:pt x="370223" y="410717"/>
                </a:lnTo>
                <a:lnTo>
                  <a:pt x="368046" y="412242"/>
                </a:lnTo>
                <a:lnTo>
                  <a:pt x="372618" y="410717"/>
                </a:lnTo>
                <a:close/>
              </a:path>
              <a:path w="708025" h="476250">
                <a:moveTo>
                  <a:pt x="372618" y="429767"/>
                </a:moveTo>
                <a:lnTo>
                  <a:pt x="372618" y="410717"/>
                </a:lnTo>
                <a:lnTo>
                  <a:pt x="368046" y="412242"/>
                </a:lnTo>
                <a:lnTo>
                  <a:pt x="368046" y="429114"/>
                </a:lnTo>
                <a:lnTo>
                  <a:pt x="371856" y="427481"/>
                </a:lnTo>
                <a:lnTo>
                  <a:pt x="371856" y="429767"/>
                </a:lnTo>
                <a:lnTo>
                  <a:pt x="372618" y="429767"/>
                </a:lnTo>
                <a:close/>
              </a:path>
              <a:path w="708025" h="476250">
                <a:moveTo>
                  <a:pt x="371856" y="429767"/>
                </a:moveTo>
                <a:lnTo>
                  <a:pt x="371856" y="427481"/>
                </a:lnTo>
                <a:lnTo>
                  <a:pt x="368916" y="429767"/>
                </a:lnTo>
                <a:lnTo>
                  <a:pt x="371856" y="429767"/>
                </a:lnTo>
                <a:close/>
              </a:path>
              <a:path w="708025" h="476250">
                <a:moveTo>
                  <a:pt x="374928" y="407424"/>
                </a:moveTo>
                <a:lnTo>
                  <a:pt x="370223" y="410717"/>
                </a:lnTo>
                <a:lnTo>
                  <a:pt x="372618" y="410717"/>
                </a:lnTo>
                <a:lnTo>
                  <a:pt x="372618" y="429767"/>
                </a:lnTo>
                <a:lnTo>
                  <a:pt x="373380" y="429767"/>
                </a:lnTo>
                <a:lnTo>
                  <a:pt x="373380" y="409194"/>
                </a:lnTo>
                <a:lnTo>
                  <a:pt x="374928" y="407424"/>
                </a:lnTo>
                <a:close/>
              </a:path>
              <a:path w="708025" h="476250">
                <a:moveTo>
                  <a:pt x="375666" y="406908"/>
                </a:moveTo>
                <a:lnTo>
                  <a:pt x="374928" y="407424"/>
                </a:lnTo>
                <a:lnTo>
                  <a:pt x="373380" y="409194"/>
                </a:lnTo>
                <a:lnTo>
                  <a:pt x="375666" y="406908"/>
                </a:lnTo>
                <a:close/>
              </a:path>
              <a:path w="708025" h="476250">
                <a:moveTo>
                  <a:pt x="375666" y="429767"/>
                </a:moveTo>
                <a:lnTo>
                  <a:pt x="375666" y="406908"/>
                </a:lnTo>
                <a:lnTo>
                  <a:pt x="373380" y="409194"/>
                </a:lnTo>
                <a:lnTo>
                  <a:pt x="373380" y="429767"/>
                </a:lnTo>
                <a:lnTo>
                  <a:pt x="375666" y="429767"/>
                </a:lnTo>
                <a:close/>
              </a:path>
              <a:path w="708025" h="476250">
                <a:moveTo>
                  <a:pt x="392430" y="416814"/>
                </a:moveTo>
                <a:lnTo>
                  <a:pt x="389382" y="418338"/>
                </a:lnTo>
                <a:lnTo>
                  <a:pt x="389382" y="397002"/>
                </a:lnTo>
                <a:lnTo>
                  <a:pt x="378714" y="403098"/>
                </a:lnTo>
                <a:lnTo>
                  <a:pt x="374928" y="407424"/>
                </a:lnTo>
                <a:lnTo>
                  <a:pt x="375666" y="406908"/>
                </a:lnTo>
                <a:lnTo>
                  <a:pt x="375666" y="429767"/>
                </a:lnTo>
                <a:lnTo>
                  <a:pt x="387096" y="422147"/>
                </a:lnTo>
                <a:lnTo>
                  <a:pt x="392430" y="416814"/>
                </a:lnTo>
                <a:close/>
              </a:path>
              <a:path w="708025" h="476250">
                <a:moveTo>
                  <a:pt x="394716" y="392430"/>
                </a:moveTo>
                <a:lnTo>
                  <a:pt x="387858" y="397764"/>
                </a:lnTo>
                <a:lnTo>
                  <a:pt x="389382" y="397002"/>
                </a:lnTo>
                <a:lnTo>
                  <a:pt x="389382" y="418338"/>
                </a:lnTo>
                <a:lnTo>
                  <a:pt x="393954" y="415876"/>
                </a:lnTo>
                <a:lnTo>
                  <a:pt x="393954" y="393191"/>
                </a:lnTo>
                <a:lnTo>
                  <a:pt x="394716" y="392430"/>
                </a:lnTo>
                <a:close/>
              </a:path>
              <a:path w="708025" h="476250">
                <a:moveTo>
                  <a:pt x="408580" y="384271"/>
                </a:moveTo>
                <a:lnTo>
                  <a:pt x="400812" y="387095"/>
                </a:lnTo>
                <a:lnTo>
                  <a:pt x="393954" y="393191"/>
                </a:lnTo>
                <a:lnTo>
                  <a:pt x="393954" y="415876"/>
                </a:lnTo>
                <a:lnTo>
                  <a:pt x="399288" y="413003"/>
                </a:lnTo>
                <a:lnTo>
                  <a:pt x="406146" y="407670"/>
                </a:lnTo>
                <a:lnTo>
                  <a:pt x="406908" y="407003"/>
                </a:lnTo>
                <a:lnTo>
                  <a:pt x="406908" y="385572"/>
                </a:lnTo>
                <a:lnTo>
                  <a:pt x="408580" y="384271"/>
                </a:lnTo>
                <a:close/>
              </a:path>
              <a:path w="708025" h="476250">
                <a:moveTo>
                  <a:pt x="409194" y="384048"/>
                </a:moveTo>
                <a:lnTo>
                  <a:pt x="408580" y="384271"/>
                </a:lnTo>
                <a:lnTo>
                  <a:pt x="406908" y="385572"/>
                </a:lnTo>
                <a:lnTo>
                  <a:pt x="409194" y="384048"/>
                </a:lnTo>
                <a:close/>
              </a:path>
              <a:path w="708025" h="476250">
                <a:moveTo>
                  <a:pt x="409996" y="404301"/>
                </a:moveTo>
                <a:lnTo>
                  <a:pt x="409194" y="404622"/>
                </a:lnTo>
                <a:lnTo>
                  <a:pt x="409194" y="384048"/>
                </a:lnTo>
                <a:lnTo>
                  <a:pt x="406908" y="385572"/>
                </a:lnTo>
                <a:lnTo>
                  <a:pt x="406908" y="407003"/>
                </a:lnTo>
                <a:lnTo>
                  <a:pt x="409996" y="404301"/>
                </a:lnTo>
                <a:close/>
              </a:path>
              <a:path w="708025" h="476250">
                <a:moveTo>
                  <a:pt x="418642" y="376580"/>
                </a:moveTo>
                <a:lnTo>
                  <a:pt x="413766" y="380238"/>
                </a:lnTo>
                <a:lnTo>
                  <a:pt x="408580" y="384271"/>
                </a:lnTo>
                <a:lnTo>
                  <a:pt x="409194" y="384048"/>
                </a:lnTo>
                <a:lnTo>
                  <a:pt x="409194" y="404622"/>
                </a:lnTo>
                <a:lnTo>
                  <a:pt x="412242" y="402336"/>
                </a:lnTo>
                <a:lnTo>
                  <a:pt x="412242" y="403402"/>
                </a:lnTo>
                <a:lnTo>
                  <a:pt x="416814" y="401573"/>
                </a:lnTo>
                <a:lnTo>
                  <a:pt x="417576" y="401019"/>
                </a:lnTo>
                <a:lnTo>
                  <a:pt x="417576" y="378714"/>
                </a:lnTo>
                <a:lnTo>
                  <a:pt x="418642" y="376580"/>
                </a:lnTo>
                <a:close/>
              </a:path>
              <a:path w="708025" h="476250">
                <a:moveTo>
                  <a:pt x="412242" y="402336"/>
                </a:moveTo>
                <a:lnTo>
                  <a:pt x="409194" y="404622"/>
                </a:lnTo>
                <a:lnTo>
                  <a:pt x="409996" y="404301"/>
                </a:lnTo>
                <a:lnTo>
                  <a:pt x="412242" y="402336"/>
                </a:lnTo>
                <a:close/>
              </a:path>
              <a:path w="708025" h="476250">
                <a:moveTo>
                  <a:pt x="412242" y="403402"/>
                </a:moveTo>
                <a:lnTo>
                  <a:pt x="412242" y="402336"/>
                </a:lnTo>
                <a:lnTo>
                  <a:pt x="409996" y="404301"/>
                </a:lnTo>
                <a:lnTo>
                  <a:pt x="412242" y="403402"/>
                </a:lnTo>
                <a:close/>
              </a:path>
              <a:path w="708025" h="476250">
                <a:moveTo>
                  <a:pt x="419862" y="375666"/>
                </a:moveTo>
                <a:lnTo>
                  <a:pt x="418642" y="376580"/>
                </a:lnTo>
                <a:lnTo>
                  <a:pt x="417576" y="378714"/>
                </a:lnTo>
                <a:lnTo>
                  <a:pt x="419862" y="375666"/>
                </a:lnTo>
                <a:close/>
              </a:path>
              <a:path w="708025" h="476250">
                <a:moveTo>
                  <a:pt x="419862" y="399357"/>
                </a:moveTo>
                <a:lnTo>
                  <a:pt x="419862" y="375666"/>
                </a:lnTo>
                <a:lnTo>
                  <a:pt x="417576" y="378714"/>
                </a:lnTo>
                <a:lnTo>
                  <a:pt x="417576" y="401019"/>
                </a:lnTo>
                <a:lnTo>
                  <a:pt x="419862" y="399357"/>
                </a:lnTo>
                <a:close/>
              </a:path>
              <a:path w="708025" h="476250">
                <a:moveTo>
                  <a:pt x="446417" y="351158"/>
                </a:moveTo>
                <a:lnTo>
                  <a:pt x="439673" y="355092"/>
                </a:lnTo>
                <a:lnTo>
                  <a:pt x="432054" y="360426"/>
                </a:lnTo>
                <a:lnTo>
                  <a:pt x="423672" y="366522"/>
                </a:lnTo>
                <a:lnTo>
                  <a:pt x="418642" y="376580"/>
                </a:lnTo>
                <a:lnTo>
                  <a:pt x="419862" y="375666"/>
                </a:lnTo>
                <a:lnTo>
                  <a:pt x="419862" y="399357"/>
                </a:lnTo>
                <a:lnTo>
                  <a:pt x="425195" y="395477"/>
                </a:lnTo>
                <a:lnTo>
                  <a:pt x="432816" y="389381"/>
                </a:lnTo>
                <a:lnTo>
                  <a:pt x="437388" y="381762"/>
                </a:lnTo>
                <a:lnTo>
                  <a:pt x="437388" y="381000"/>
                </a:lnTo>
                <a:lnTo>
                  <a:pt x="439673" y="377952"/>
                </a:lnTo>
                <a:lnTo>
                  <a:pt x="439673" y="378999"/>
                </a:lnTo>
                <a:lnTo>
                  <a:pt x="443484" y="375666"/>
                </a:lnTo>
                <a:lnTo>
                  <a:pt x="445008" y="374650"/>
                </a:lnTo>
                <a:lnTo>
                  <a:pt x="445008" y="354330"/>
                </a:lnTo>
                <a:lnTo>
                  <a:pt x="446417" y="351158"/>
                </a:lnTo>
                <a:close/>
              </a:path>
              <a:path w="708025" h="476250">
                <a:moveTo>
                  <a:pt x="439673" y="377952"/>
                </a:moveTo>
                <a:lnTo>
                  <a:pt x="437388" y="381000"/>
                </a:lnTo>
                <a:lnTo>
                  <a:pt x="438350" y="380157"/>
                </a:lnTo>
                <a:lnTo>
                  <a:pt x="439673" y="377952"/>
                </a:lnTo>
                <a:close/>
              </a:path>
              <a:path w="708025" h="476250">
                <a:moveTo>
                  <a:pt x="438350" y="380157"/>
                </a:moveTo>
                <a:lnTo>
                  <a:pt x="437388" y="381000"/>
                </a:lnTo>
                <a:lnTo>
                  <a:pt x="437388" y="381762"/>
                </a:lnTo>
                <a:lnTo>
                  <a:pt x="438350" y="380157"/>
                </a:lnTo>
                <a:close/>
              </a:path>
              <a:path w="708025" h="476250">
                <a:moveTo>
                  <a:pt x="439673" y="378999"/>
                </a:moveTo>
                <a:lnTo>
                  <a:pt x="439673" y="377952"/>
                </a:lnTo>
                <a:lnTo>
                  <a:pt x="438350" y="380157"/>
                </a:lnTo>
                <a:lnTo>
                  <a:pt x="439673" y="378999"/>
                </a:lnTo>
                <a:close/>
              </a:path>
              <a:path w="708025" h="476250">
                <a:moveTo>
                  <a:pt x="448818" y="349758"/>
                </a:moveTo>
                <a:lnTo>
                  <a:pt x="446417" y="351158"/>
                </a:lnTo>
                <a:lnTo>
                  <a:pt x="445008" y="354330"/>
                </a:lnTo>
                <a:lnTo>
                  <a:pt x="448818" y="349758"/>
                </a:lnTo>
                <a:close/>
              </a:path>
              <a:path w="708025" h="476250">
                <a:moveTo>
                  <a:pt x="448818" y="372109"/>
                </a:moveTo>
                <a:lnTo>
                  <a:pt x="448818" y="349758"/>
                </a:lnTo>
                <a:lnTo>
                  <a:pt x="445008" y="354330"/>
                </a:lnTo>
                <a:lnTo>
                  <a:pt x="445008" y="374650"/>
                </a:lnTo>
                <a:lnTo>
                  <a:pt x="448818" y="372109"/>
                </a:lnTo>
                <a:close/>
              </a:path>
              <a:path w="708025" h="476250">
                <a:moveTo>
                  <a:pt x="453689" y="342464"/>
                </a:moveTo>
                <a:lnTo>
                  <a:pt x="448056" y="347472"/>
                </a:lnTo>
                <a:lnTo>
                  <a:pt x="446417" y="351158"/>
                </a:lnTo>
                <a:lnTo>
                  <a:pt x="448818" y="349758"/>
                </a:lnTo>
                <a:lnTo>
                  <a:pt x="448818" y="372109"/>
                </a:lnTo>
                <a:lnTo>
                  <a:pt x="450342" y="371094"/>
                </a:lnTo>
                <a:lnTo>
                  <a:pt x="450342" y="371398"/>
                </a:lnTo>
                <a:lnTo>
                  <a:pt x="453390" y="369569"/>
                </a:lnTo>
                <a:lnTo>
                  <a:pt x="453390" y="342900"/>
                </a:lnTo>
                <a:lnTo>
                  <a:pt x="453689" y="342464"/>
                </a:lnTo>
                <a:close/>
              </a:path>
              <a:path w="708025" h="476250">
                <a:moveTo>
                  <a:pt x="450342" y="371398"/>
                </a:moveTo>
                <a:lnTo>
                  <a:pt x="450342" y="371094"/>
                </a:lnTo>
                <a:lnTo>
                  <a:pt x="449580" y="371855"/>
                </a:lnTo>
                <a:lnTo>
                  <a:pt x="450342" y="371398"/>
                </a:lnTo>
                <a:close/>
              </a:path>
              <a:path w="708025" h="476250">
                <a:moveTo>
                  <a:pt x="454914" y="341376"/>
                </a:moveTo>
                <a:lnTo>
                  <a:pt x="453689" y="342464"/>
                </a:lnTo>
                <a:lnTo>
                  <a:pt x="453390" y="342900"/>
                </a:lnTo>
                <a:lnTo>
                  <a:pt x="454914" y="341376"/>
                </a:lnTo>
                <a:close/>
              </a:path>
              <a:path w="708025" h="476250">
                <a:moveTo>
                  <a:pt x="454914" y="368655"/>
                </a:moveTo>
                <a:lnTo>
                  <a:pt x="454914" y="341376"/>
                </a:lnTo>
                <a:lnTo>
                  <a:pt x="453390" y="342900"/>
                </a:lnTo>
                <a:lnTo>
                  <a:pt x="453390" y="369569"/>
                </a:lnTo>
                <a:lnTo>
                  <a:pt x="454914" y="368655"/>
                </a:lnTo>
                <a:close/>
              </a:path>
              <a:path w="708025" h="476250">
                <a:moveTo>
                  <a:pt x="469053" y="327674"/>
                </a:moveTo>
                <a:lnTo>
                  <a:pt x="461772" y="330708"/>
                </a:lnTo>
                <a:lnTo>
                  <a:pt x="453689" y="342464"/>
                </a:lnTo>
                <a:lnTo>
                  <a:pt x="454914" y="341376"/>
                </a:lnTo>
                <a:lnTo>
                  <a:pt x="454914" y="368655"/>
                </a:lnTo>
                <a:lnTo>
                  <a:pt x="461009" y="364998"/>
                </a:lnTo>
                <a:lnTo>
                  <a:pt x="461772" y="363092"/>
                </a:lnTo>
                <a:lnTo>
                  <a:pt x="461772" y="360425"/>
                </a:lnTo>
                <a:lnTo>
                  <a:pt x="464058" y="357377"/>
                </a:lnTo>
                <a:lnTo>
                  <a:pt x="464058" y="358647"/>
                </a:lnTo>
                <a:lnTo>
                  <a:pt x="467106" y="356277"/>
                </a:lnTo>
                <a:lnTo>
                  <a:pt x="467106" y="329945"/>
                </a:lnTo>
                <a:lnTo>
                  <a:pt x="469053" y="327674"/>
                </a:lnTo>
                <a:close/>
              </a:path>
              <a:path w="708025" h="476250">
                <a:moveTo>
                  <a:pt x="464058" y="357377"/>
                </a:moveTo>
                <a:lnTo>
                  <a:pt x="461772" y="360425"/>
                </a:lnTo>
                <a:lnTo>
                  <a:pt x="463320" y="359221"/>
                </a:lnTo>
                <a:lnTo>
                  <a:pt x="464058" y="357377"/>
                </a:lnTo>
                <a:close/>
              </a:path>
              <a:path w="708025" h="476250">
                <a:moveTo>
                  <a:pt x="463320" y="359221"/>
                </a:moveTo>
                <a:lnTo>
                  <a:pt x="461772" y="360425"/>
                </a:lnTo>
                <a:lnTo>
                  <a:pt x="461772" y="363092"/>
                </a:lnTo>
                <a:lnTo>
                  <a:pt x="463320" y="359221"/>
                </a:lnTo>
                <a:close/>
              </a:path>
              <a:path w="708025" h="476250">
                <a:moveTo>
                  <a:pt x="464058" y="358647"/>
                </a:moveTo>
                <a:lnTo>
                  <a:pt x="464058" y="357377"/>
                </a:lnTo>
                <a:lnTo>
                  <a:pt x="463320" y="359221"/>
                </a:lnTo>
                <a:lnTo>
                  <a:pt x="464058" y="358647"/>
                </a:lnTo>
                <a:close/>
              </a:path>
              <a:path w="708025" h="476250">
                <a:moveTo>
                  <a:pt x="470916" y="326898"/>
                </a:moveTo>
                <a:lnTo>
                  <a:pt x="469053" y="327674"/>
                </a:lnTo>
                <a:lnTo>
                  <a:pt x="467106" y="329945"/>
                </a:lnTo>
                <a:lnTo>
                  <a:pt x="470916" y="326898"/>
                </a:lnTo>
                <a:close/>
              </a:path>
              <a:path w="708025" h="476250">
                <a:moveTo>
                  <a:pt x="473773" y="346519"/>
                </a:moveTo>
                <a:lnTo>
                  <a:pt x="470916" y="347472"/>
                </a:lnTo>
                <a:lnTo>
                  <a:pt x="470916" y="326898"/>
                </a:lnTo>
                <a:lnTo>
                  <a:pt x="467106" y="329945"/>
                </a:lnTo>
                <a:lnTo>
                  <a:pt x="467106" y="356277"/>
                </a:lnTo>
                <a:lnTo>
                  <a:pt x="468630" y="355092"/>
                </a:lnTo>
                <a:lnTo>
                  <a:pt x="473773" y="346519"/>
                </a:lnTo>
                <a:close/>
              </a:path>
              <a:path w="708025" h="476250">
                <a:moveTo>
                  <a:pt x="495300" y="327659"/>
                </a:moveTo>
                <a:lnTo>
                  <a:pt x="495300" y="300228"/>
                </a:lnTo>
                <a:lnTo>
                  <a:pt x="486156" y="310134"/>
                </a:lnTo>
                <a:lnTo>
                  <a:pt x="481584" y="314705"/>
                </a:lnTo>
                <a:lnTo>
                  <a:pt x="476250" y="319278"/>
                </a:lnTo>
                <a:lnTo>
                  <a:pt x="469053" y="327674"/>
                </a:lnTo>
                <a:lnTo>
                  <a:pt x="470916" y="326898"/>
                </a:lnTo>
                <a:lnTo>
                  <a:pt x="470916" y="347472"/>
                </a:lnTo>
                <a:lnTo>
                  <a:pt x="475488" y="343662"/>
                </a:lnTo>
                <a:lnTo>
                  <a:pt x="475488" y="345947"/>
                </a:lnTo>
                <a:lnTo>
                  <a:pt x="480059" y="344423"/>
                </a:lnTo>
                <a:lnTo>
                  <a:pt x="489966" y="333102"/>
                </a:lnTo>
                <a:lnTo>
                  <a:pt x="495300" y="327659"/>
                </a:lnTo>
                <a:close/>
              </a:path>
              <a:path w="708025" h="476250">
                <a:moveTo>
                  <a:pt x="475488" y="343662"/>
                </a:moveTo>
                <a:lnTo>
                  <a:pt x="470916" y="347472"/>
                </a:lnTo>
                <a:lnTo>
                  <a:pt x="473773" y="346519"/>
                </a:lnTo>
                <a:lnTo>
                  <a:pt x="475488" y="343662"/>
                </a:lnTo>
                <a:close/>
              </a:path>
              <a:path w="708025" h="476250">
                <a:moveTo>
                  <a:pt x="475488" y="345947"/>
                </a:moveTo>
                <a:lnTo>
                  <a:pt x="475488" y="343662"/>
                </a:lnTo>
                <a:lnTo>
                  <a:pt x="473773" y="346519"/>
                </a:lnTo>
                <a:lnTo>
                  <a:pt x="475488" y="345947"/>
                </a:lnTo>
                <a:close/>
              </a:path>
              <a:path w="708025" h="476250">
                <a:moveTo>
                  <a:pt x="482345" y="313944"/>
                </a:moveTo>
                <a:lnTo>
                  <a:pt x="481584" y="314610"/>
                </a:lnTo>
                <a:lnTo>
                  <a:pt x="482345" y="313944"/>
                </a:lnTo>
                <a:close/>
              </a:path>
              <a:path w="708025" h="476250">
                <a:moveTo>
                  <a:pt x="490728" y="332231"/>
                </a:moveTo>
                <a:lnTo>
                  <a:pt x="489966" y="332994"/>
                </a:lnTo>
                <a:lnTo>
                  <a:pt x="490728" y="332231"/>
                </a:lnTo>
                <a:close/>
              </a:path>
              <a:path w="708025" h="476250">
                <a:moveTo>
                  <a:pt x="507492" y="284226"/>
                </a:moveTo>
                <a:lnTo>
                  <a:pt x="501395" y="290322"/>
                </a:lnTo>
                <a:lnTo>
                  <a:pt x="493776" y="300989"/>
                </a:lnTo>
                <a:lnTo>
                  <a:pt x="495300" y="300228"/>
                </a:lnTo>
                <a:lnTo>
                  <a:pt x="495300" y="327659"/>
                </a:lnTo>
                <a:lnTo>
                  <a:pt x="500634" y="322326"/>
                </a:lnTo>
                <a:lnTo>
                  <a:pt x="505968" y="316547"/>
                </a:lnTo>
                <a:lnTo>
                  <a:pt x="505968" y="286512"/>
                </a:lnTo>
                <a:lnTo>
                  <a:pt x="507492" y="284226"/>
                </a:lnTo>
                <a:close/>
              </a:path>
              <a:path w="708025" h="476250">
                <a:moveTo>
                  <a:pt x="527190" y="262808"/>
                </a:moveTo>
                <a:lnTo>
                  <a:pt x="521208" y="267462"/>
                </a:lnTo>
                <a:lnTo>
                  <a:pt x="513588" y="275844"/>
                </a:lnTo>
                <a:lnTo>
                  <a:pt x="505968" y="286512"/>
                </a:lnTo>
                <a:lnTo>
                  <a:pt x="505968" y="316547"/>
                </a:lnTo>
                <a:lnTo>
                  <a:pt x="509778" y="312420"/>
                </a:lnTo>
                <a:lnTo>
                  <a:pt x="515112" y="304122"/>
                </a:lnTo>
                <a:lnTo>
                  <a:pt x="516636" y="301752"/>
                </a:lnTo>
                <a:lnTo>
                  <a:pt x="516636" y="302514"/>
                </a:lnTo>
                <a:lnTo>
                  <a:pt x="521208" y="297942"/>
                </a:lnTo>
                <a:lnTo>
                  <a:pt x="526542" y="290474"/>
                </a:lnTo>
                <a:lnTo>
                  <a:pt x="526542" y="263652"/>
                </a:lnTo>
                <a:lnTo>
                  <a:pt x="527190" y="262808"/>
                </a:lnTo>
                <a:close/>
              </a:path>
              <a:path w="708025" h="476250">
                <a:moveTo>
                  <a:pt x="516636" y="301752"/>
                </a:moveTo>
                <a:lnTo>
                  <a:pt x="515112" y="304038"/>
                </a:lnTo>
                <a:lnTo>
                  <a:pt x="515264" y="303885"/>
                </a:lnTo>
                <a:lnTo>
                  <a:pt x="516636" y="301752"/>
                </a:lnTo>
                <a:close/>
              </a:path>
              <a:path w="708025" h="476250">
                <a:moveTo>
                  <a:pt x="515264" y="303885"/>
                </a:moveTo>
                <a:lnTo>
                  <a:pt x="515112" y="304038"/>
                </a:lnTo>
                <a:lnTo>
                  <a:pt x="515264" y="303885"/>
                </a:lnTo>
                <a:close/>
              </a:path>
              <a:path w="708025" h="476250">
                <a:moveTo>
                  <a:pt x="516636" y="302514"/>
                </a:moveTo>
                <a:lnTo>
                  <a:pt x="516636" y="301752"/>
                </a:lnTo>
                <a:lnTo>
                  <a:pt x="515264" y="303885"/>
                </a:lnTo>
                <a:lnTo>
                  <a:pt x="516636" y="302514"/>
                </a:lnTo>
                <a:close/>
              </a:path>
              <a:path w="708025" h="476250">
                <a:moveTo>
                  <a:pt x="528066" y="262128"/>
                </a:moveTo>
                <a:lnTo>
                  <a:pt x="527190" y="262808"/>
                </a:lnTo>
                <a:lnTo>
                  <a:pt x="526542" y="263652"/>
                </a:lnTo>
                <a:lnTo>
                  <a:pt x="528066" y="262128"/>
                </a:lnTo>
                <a:close/>
              </a:path>
              <a:path w="708025" h="476250">
                <a:moveTo>
                  <a:pt x="528828" y="287273"/>
                </a:moveTo>
                <a:lnTo>
                  <a:pt x="528066" y="288036"/>
                </a:lnTo>
                <a:lnTo>
                  <a:pt x="528066" y="262128"/>
                </a:lnTo>
                <a:lnTo>
                  <a:pt x="526542" y="263652"/>
                </a:lnTo>
                <a:lnTo>
                  <a:pt x="526542" y="290474"/>
                </a:lnTo>
                <a:lnTo>
                  <a:pt x="528828" y="287273"/>
                </a:lnTo>
                <a:close/>
              </a:path>
              <a:path w="708025" h="476250">
                <a:moveTo>
                  <a:pt x="534015" y="253936"/>
                </a:moveTo>
                <a:lnTo>
                  <a:pt x="527190" y="262808"/>
                </a:lnTo>
                <a:lnTo>
                  <a:pt x="528066" y="262128"/>
                </a:lnTo>
                <a:lnTo>
                  <a:pt x="528066" y="288036"/>
                </a:lnTo>
                <a:lnTo>
                  <a:pt x="533400" y="281368"/>
                </a:lnTo>
                <a:lnTo>
                  <a:pt x="533400" y="255269"/>
                </a:lnTo>
                <a:lnTo>
                  <a:pt x="534015" y="253936"/>
                </a:lnTo>
                <a:close/>
              </a:path>
              <a:path w="708025" h="476250">
                <a:moveTo>
                  <a:pt x="534162" y="253745"/>
                </a:moveTo>
                <a:lnTo>
                  <a:pt x="534015" y="253936"/>
                </a:lnTo>
                <a:lnTo>
                  <a:pt x="533400" y="255269"/>
                </a:lnTo>
                <a:lnTo>
                  <a:pt x="534162" y="253745"/>
                </a:lnTo>
                <a:close/>
              </a:path>
              <a:path w="708025" h="476250">
                <a:moveTo>
                  <a:pt x="534162" y="280416"/>
                </a:moveTo>
                <a:lnTo>
                  <a:pt x="534162" y="253745"/>
                </a:lnTo>
                <a:lnTo>
                  <a:pt x="533400" y="255269"/>
                </a:lnTo>
                <a:lnTo>
                  <a:pt x="533400" y="281368"/>
                </a:lnTo>
                <a:lnTo>
                  <a:pt x="534162" y="280416"/>
                </a:lnTo>
                <a:close/>
              </a:path>
              <a:path w="708025" h="476250">
                <a:moveTo>
                  <a:pt x="534162" y="281406"/>
                </a:moveTo>
                <a:lnTo>
                  <a:pt x="534162" y="280416"/>
                </a:lnTo>
                <a:lnTo>
                  <a:pt x="533400" y="281939"/>
                </a:lnTo>
                <a:lnTo>
                  <a:pt x="534162" y="281406"/>
                </a:lnTo>
                <a:close/>
              </a:path>
              <a:path w="708025" h="476250">
                <a:moveTo>
                  <a:pt x="554736" y="253745"/>
                </a:moveTo>
                <a:lnTo>
                  <a:pt x="554736" y="223265"/>
                </a:lnTo>
                <a:lnTo>
                  <a:pt x="545592" y="233933"/>
                </a:lnTo>
                <a:lnTo>
                  <a:pt x="537972" y="245363"/>
                </a:lnTo>
                <a:lnTo>
                  <a:pt x="534015" y="253936"/>
                </a:lnTo>
                <a:lnTo>
                  <a:pt x="534162" y="253745"/>
                </a:lnTo>
                <a:lnTo>
                  <a:pt x="534162" y="281406"/>
                </a:lnTo>
                <a:lnTo>
                  <a:pt x="541020" y="276605"/>
                </a:lnTo>
                <a:lnTo>
                  <a:pt x="550164" y="264414"/>
                </a:lnTo>
                <a:lnTo>
                  <a:pt x="553974" y="255524"/>
                </a:lnTo>
                <a:lnTo>
                  <a:pt x="553974" y="255269"/>
                </a:lnTo>
                <a:lnTo>
                  <a:pt x="554736" y="253745"/>
                </a:lnTo>
                <a:close/>
              </a:path>
              <a:path w="708025" h="476250">
                <a:moveTo>
                  <a:pt x="606899" y="150229"/>
                </a:moveTo>
                <a:lnTo>
                  <a:pt x="598932" y="156971"/>
                </a:lnTo>
                <a:lnTo>
                  <a:pt x="591312" y="167639"/>
                </a:lnTo>
                <a:lnTo>
                  <a:pt x="584454" y="177545"/>
                </a:lnTo>
                <a:lnTo>
                  <a:pt x="579120" y="188213"/>
                </a:lnTo>
                <a:lnTo>
                  <a:pt x="579120" y="187451"/>
                </a:lnTo>
                <a:lnTo>
                  <a:pt x="572262" y="197357"/>
                </a:lnTo>
                <a:lnTo>
                  <a:pt x="566166" y="207263"/>
                </a:lnTo>
                <a:lnTo>
                  <a:pt x="559308" y="217169"/>
                </a:lnTo>
                <a:lnTo>
                  <a:pt x="559308" y="216407"/>
                </a:lnTo>
                <a:lnTo>
                  <a:pt x="553974" y="224027"/>
                </a:lnTo>
                <a:lnTo>
                  <a:pt x="554736" y="223265"/>
                </a:lnTo>
                <a:lnTo>
                  <a:pt x="554736" y="254169"/>
                </a:lnTo>
                <a:lnTo>
                  <a:pt x="560070" y="246464"/>
                </a:lnTo>
                <a:lnTo>
                  <a:pt x="560070" y="246125"/>
                </a:lnTo>
                <a:lnTo>
                  <a:pt x="569214" y="236219"/>
                </a:lnTo>
                <a:lnTo>
                  <a:pt x="575310" y="227837"/>
                </a:lnTo>
                <a:lnTo>
                  <a:pt x="581406" y="217931"/>
                </a:lnTo>
                <a:lnTo>
                  <a:pt x="595122" y="198119"/>
                </a:lnTo>
                <a:lnTo>
                  <a:pt x="600456" y="188785"/>
                </a:lnTo>
                <a:lnTo>
                  <a:pt x="600456" y="188213"/>
                </a:lnTo>
                <a:lnTo>
                  <a:pt x="606552" y="179408"/>
                </a:lnTo>
                <a:lnTo>
                  <a:pt x="606552" y="150875"/>
                </a:lnTo>
                <a:lnTo>
                  <a:pt x="606899" y="150229"/>
                </a:lnTo>
                <a:close/>
              </a:path>
              <a:path w="708025" h="476250">
                <a:moveTo>
                  <a:pt x="554736" y="253745"/>
                </a:moveTo>
                <a:lnTo>
                  <a:pt x="553974" y="255269"/>
                </a:lnTo>
                <a:lnTo>
                  <a:pt x="554259" y="254857"/>
                </a:lnTo>
                <a:lnTo>
                  <a:pt x="554736" y="253745"/>
                </a:lnTo>
                <a:close/>
              </a:path>
              <a:path w="708025" h="476250">
                <a:moveTo>
                  <a:pt x="554259" y="254857"/>
                </a:moveTo>
                <a:lnTo>
                  <a:pt x="553974" y="255269"/>
                </a:lnTo>
                <a:lnTo>
                  <a:pt x="553974" y="255524"/>
                </a:lnTo>
                <a:lnTo>
                  <a:pt x="554259" y="254857"/>
                </a:lnTo>
                <a:close/>
              </a:path>
              <a:path w="708025" h="476250">
                <a:moveTo>
                  <a:pt x="554736" y="254169"/>
                </a:moveTo>
                <a:lnTo>
                  <a:pt x="554736" y="253745"/>
                </a:lnTo>
                <a:lnTo>
                  <a:pt x="554259" y="254857"/>
                </a:lnTo>
                <a:lnTo>
                  <a:pt x="554736" y="254169"/>
                </a:lnTo>
                <a:close/>
              </a:path>
              <a:path w="708025" h="476250">
                <a:moveTo>
                  <a:pt x="560832" y="245363"/>
                </a:moveTo>
                <a:lnTo>
                  <a:pt x="560070" y="246125"/>
                </a:lnTo>
                <a:lnTo>
                  <a:pt x="560070" y="246464"/>
                </a:lnTo>
                <a:lnTo>
                  <a:pt x="560832" y="245363"/>
                </a:lnTo>
                <a:close/>
              </a:path>
              <a:path w="708025" h="476250">
                <a:moveTo>
                  <a:pt x="601218" y="187451"/>
                </a:moveTo>
                <a:lnTo>
                  <a:pt x="600456" y="188213"/>
                </a:lnTo>
                <a:lnTo>
                  <a:pt x="600456" y="188785"/>
                </a:lnTo>
                <a:lnTo>
                  <a:pt x="601218" y="187451"/>
                </a:lnTo>
                <a:close/>
              </a:path>
              <a:path w="708025" h="476250">
                <a:moveTo>
                  <a:pt x="608838" y="148589"/>
                </a:moveTo>
                <a:lnTo>
                  <a:pt x="606899" y="150229"/>
                </a:lnTo>
                <a:lnTo>
                  <a:pt x="606552" y="150875"/>
                </a:lnTo>
                <a:lnTo>
                  <a:pt x="608838" y="148589"/>
                </a:lnTo>
                <a:close/>
              </a:path>
              <a:path w="708025" h="476250">
                <a:moveTo>
                  <a:pt x="608838" y="175831"/>
                </a:moveTo>
                <a:lnTo>
                  <a:pt x="608838" y="148589"/>
                </a:lnTo>
                <a:lnTo>
                  <a:pt x="606552" y="150875"/>
                </a:lnTo>
                <a:lnTo>
                  <a:pt x="606552" y="179408"/>
                </a:lnTo>
                <a:lnTo>
                  <a:pt x="607314" y="178307"/>
                </a:lnTo>
                <a:lnTo>
                  <a:pt x="608838" y="175831"/>
                </a:lnTo>
                <a:close/>
              </a:path>
              <a:path w="708025" h="476250">
                <a:moveTo>
                  <a:pt x="612157" y="170437"/>
                </a:moveTo>
                <a:lnTo>
                  <a:pt x="611886" y="170687"/>
                </a:lnTo>
                <a:lnTo>
                  <a:pt x="611886" y="140969"/>
                </a:lnTo>
                <a:lnTo>
                  <a:pt x="606899" y="150229"/>
                </a:lnTo>
                <a:lnTo>
                  <a:pt x="608838" y="148589"/>
                </a:lnTo>
                <a:lnTo>
                  <a:pt x="608838" y="175831"/>
                </a:lnTo>
                <a:lnTo>
                  <a:pt x="612157" y="170437"/>
                </a:lnTo>
                <a:close/>
              </a:path>
              <a:path w="708025" h="476250">
                <a:moveTo>
                  <a:pt x="626364" y="119633"/>
                </a:moveTo>
                <a:lnTo>
                  <a:pt x="616458" y="131063"/>
                </a:lnTo>
                <a:lnTo>
                  <a:pt x="611886" y="141731"/>
                </a:lnTo>
                <a:lnTo>
                  <a:pt x="611886" y="170687"/>
                </a:lnTo>
                <a:lnTo>
                  <a:pt x="613410" y="168401"/>
                </a:lnTo>
                <a:lnTo>
                  <a:pt x="613410" y="169281"/>
                </a:lnTo>
                <a:lnTo>
                  <a:pt x="621792" y="161543"/>
                </a:lnTo>
                <a:lnTo>
                  <a:pt x="625602" y="155194"/>
                </a:lnTo>
                <a:lnTo>
                  <a:pt x="625602" y="121157"/>
                </a:lnTo>
                <a:lnTo>
                  <a:pt x="626364" y="119633"/>
                </a:lnTo>
                <a:close/>
              </a:path>
              <a:path w="708025" h="476250">
                <a:moveTo>
                  <a:pt x="613410" y="168401"/>
                </a:moveTo>
                <a:lnTo>
                  <a:pt x="611886" y="170687"/>
                </a:lnTo>
                <a:lnTo>
                  <a:pt x="612157" y="170437"/>
                </a:lnTo>
                <a:lnTo>
                  <a:pt x="613410" y="168401"/>
                </a:lnTo>
                <a:close/>
              </a:path>
              <a:path w="708025" h="476250">
                <a:moveTo>
                  <a:pt x="613410" y="169281"/>
                </a:moveTo>
                <a:lnTo>
                  <a:pt x="613410" y="168401"/>
                </a:lnTo>
                <a:lnTo>
                  <a:pt x="612157" y="170437"/>
                </a:lnTo>
                <a:lnTo>
                  <a:pt x="613410" y="169281"/>
                </a:lnTo>
                <a:close/>
              </a:path>
              <a:path w="708025" h="476250">
                <a:moveTo>
                  <a:pt x="638076" y="99878"/>
                </a:moveTo>
                <a:lnTo>
                  <a:pt x="625602" y="121157"/>
                </a:lnTo>
                <a:lnTo>
                  <a:pt x="625602" y="155194"/>
                </a:lnTo>
                <a:lnTo>
                  <a:pt x="628650" y="150113"/>
                </a:lnTo>
                <a:lnTo>
                  <a:pt x="631698" y="143001"/>
                </a:lnTo>
                <a:lnTo>
                  <a:pt x="631698" y="142493"/>
                </a:lnTo>
                <a:lnTo>
                  <a:pt x="633222" y="139445"/>
                </a:lnTo>
                <a:lnTo>
                  <a:pt x="633222" y="140715"/>
                </a:lnTo>
                <a:lnTo>
                  <a:pt x="637794" y="135381"/>
                </a:lnTo>
                <a:lnTo>
                  <a:pt x="637794" y="100583"/>
                </a:lnTo>
                <a:lnTo>
                  <a:pt x="638076" y="99878"/>
                </a:lnTo>
                <a:close/>
              </a:path>
              <a:path w="708025" h="476250">
                <a:moveTo>
                  <a:pt x="633222" y="139445"/>
                </a:moveTo>
                <a:lnTo>
                  <a:pt x="631698" y="142493"/>
                </a:lnTo>
                <a:lnTo>
                  <a:pt x="632133" y="141986"/>
                </a:lnTo>
                <a:lnTo>
                  <a:pt x="633222" y="139445"/>
                </a:lnTo>
                <a:close/>
              </a:path>
              <a:path w="708025" h="476250">
                <a:moveTo>
                  <a:pt x="632133" y="141986"/>
                </a:moveTo>
                <a:lnTo>
                  <a:pt x="631698" y="142493"/>
                </a:lnTo>
                <a:lnTo>
                  <a:pt x="631698" y="143001"/>
                </a:lnTo>
                <a:lnTo>
                  <a:pt x="632133" y="141986"/>
                </a:lnTo>
                <a:close/>
              </a:path>
              <a:path w="708025" h="476250">
                <a:moveTo>
                  <a:pt x="633222" y="140715"/>
                </a:moveTo>
                <a:lnTo>
                  <a:pt x="633222" y="139445"/>
                </a:lnTo>
                <a:lnTo>
                  <a:pt x="632133" y="141986"/>
                </a:lnTo>
                <a:lnTo>
                  <a:pt x="633222" y="140715"/>
                </a:lnTo>
                <a:close/>
              </a:path>
              <a:path w="708025" h="476250">
                <a:moveTo>
                  <a:pt x="638556" y="99059"/>
                </a:moveTo>
                <a:lnTo>
                  <a:pt x="638076" y="99878"/>
                </a:lnTo>
                <a:lnTo>
                  <a:pt x="637794" y="100583"/>
                </a:lnTo>
                <a:lnTo>
                  <a:pt x="638556" y="99059"/>
                </a:lnTo>
                <a:close/>
              </a:path>
              <a:path w="708025" h="476250">
                <a:moveTo>
                  <a:pt x="638556" y="134492"/>
                </a:moveTo>
                <a:lnTo>
                  <a:pt x="638556" y="99059"/>
                </a:lnTo>
                <a:lnTo>
                  <a:pt x="637794" y="100583"/>
                </a:lnTo>
                <a:lnTo>
                  <a:pt x="637794" y="135381"/>
                </a:lnTo>
                <a:lnTo>
                  <a:pt x="638556" y="134492"/>
                </a:lnTo>
                <a:close/>
              </a:path>
              <a:path w="708025" h="476250">
                <a:moveTo>
                  <a:pt x="669798" y="41148"/>
                </a:moveTo>
                <a:lnTo>
                  <a:pt x="664464" y="48768"/>
                </a:lnTo>
                <a:lnTo>
                  <a:pt x="657606" y="59435"/>
                </a:lnTo>
                <a:lnTo>
                  <a:pt x="643890" y="85343"/>
                </a:lnTo>
                <a:lnTo>
                  <a:pt x="638076" y="99878"/>
                </a:lnTo>
                <a:lnTo>
                  <a:pt x="638556" y="99059"/>
                </a:lnTo>
                <a:lnTo>
                  <a:pt x="638556" y="134492"/>
                </a:lnTo>
                <a:lnTo>
                  <a:pt x="640842" y="131825"/>
                </a:lnTo>
                <a:lnTo>
                  <a:pt x="655320" y="108203"/>
                </a:lnTo>
                <a:lnTo>
                  <a:pt x="660654" y="94202"/>
                </a:lnTo>
                <a:lnTo>
                  <a:pt x="660654" y="93725"/>
                </a:lnTo>
                <a:lnTo>
                  <a:pt x="661416" y="92201"/>
                </a:lnTo>
                <a:lnTo>
                  <a:pt x="669036" y="77455"/>
                </a:lnTo>
                <a:lnTo>
                  <a:pt x="669036" y="43434"/>
                </a:lnTo>
                <a:lnTo>
                  <a:pt x="669798" y="41148"/>
                </a:lnTo>
                <a:close/>
              </a:path>
              <a:path w="708025" h="476250">
                <a:moveTo>
                  <a:pt x="661416" y="92201"/>
                </a:moveTo>
                <a:lnTo>
                  <a:pt x="660654" y="93725"/>
                </a:lnTo>
                <a:lnTo>
                  <a:pt x="661350" y="92374"/>
                </a:lnTo>
                <a:lnTo>
                  <a:pt x="661416" y="92201"/>
                </a:lnTo>
                <a:close/>
              </a:path>
              <a:path w="708025" h="476250">
                <a:moveTo>
                  <a:pt x="661350" y="92374"/>
                </a:moveTo>
                <a:lnTo>
                  <a:pt x="660654" y="93725"/>
                </a:lnTo>
                <a:lnTo>
                  <a:pt x="660654" y="94202"/>
                </a:lnTo>
                <a:lnTo>
                  <a:pt x="661350" y="92374"/>
                </a:lnTo>
                <a:close/>
              </a:path>
              <a:path w="708025" h="476250">
                <a:moveTo>
                  <a:pt x="661416" y="92246"/>
                </a:moveTo>
                <a:lnTo>
                  <a:pt x="661350" y="92374"/>
                </a:lnTo>
                <a:lnTo>
                  <a:pt x="661416" y="92246"/>
                </a:lnTo>
                <a:close/>
              </a:path>
              <a:path w="708025" h="476250">
                <a:moveTo>
                  <a:pt x="684711" y="12736"/>
                </a:moveTo>
                <a:lnTo>
                  <a:pt x="675894" y="27431"/>
                </a:lnTo>
                <a:lnTo>
                  <a:pt x="669036" y="43434"/>
                </a:lnTo>
                <a:lnTo>
                  <a:pt x="669036" y="77455"/>
                </a:lnTo>
                <a:lnTo>
                  <a:pt x="673608" y="68579"/>
                </a:lnTo>
                <a:lnTo>
                  <a:pt x="673608" y="69341"/>
                </a:lnTo>
                <a:lnTo>
                  <a:pt x="679704" y="59435"/>
                </a:lnTo>
                <a:lnTo>
                  <a:pt x="679704" y="60197"/>
                </a:lnTo>
                <a:lnTo>
                  <a:pt x="684276" y="53911"/>
                </a:lnTo>
                <a:lnTo>
                  <a:pt x="684276" y="13715"/>
                </a:lnTo>
                <a:lnTo>
                  <a:pt x="684711" y="12736"/>
                </a:lnTo>
                <a:close/>
              </a:path>
              <a:path w="708025" h="476250">
                <a:moveTo>
                  <a:pt x="685038" y="12192"/>
                </a:moveTo>
                <a:lnTo>
                  <a:pt x="684711" y="12736"/>
                </a:lnTo>
                <a:lnTo>
                  <a:pt x="684276" y="13715"/>
                </a:lnTo>
                <a:lnTo>
                  <a:pt x="685038" y="12192"/>
                </a:lnTo>
                <a:close/>
              </a:path>
              <a:path w="708025" h="476250">
                <a:moveTo>
                  <a:pt x="685038" y="52863"/>
                </a:moveTo>
                <a:lnTo>
                  <a:pt x="685038" y="12192"/>
                </a:lnTo>
                <a:lnTo>
                  <a:pt x="684276" y="13715"/>
                </a:lnTo>
                <a:lnTo>
                  <a:pt x="684276" y="53911"/>
                </a:lnTo>
                <a:lnTo>
                  <a:pt x="685038" y="52863"/>
                </a:lnTo>
                <a:close/>
              </a:path>
              <a:path w="708025" h="476250">
                <a:moveTo>
                  <a:pt x="707898" y="7620"/>
                </a:moveTo>
                <a:lnTo>
                  <a:pt x="690372" y="0"/>
                </a:lnTo>
                <a:lnTo>
                  <a:pt x="684711" y="12736"/>
                </a:lnTo>
                <a:lnTo>
                  <a:pt x="685038" y="12192"/>
                </a:lnTo>
                <a:lnTo>
                  <a:pt x="685038" y="52863"/>
                </a:lnTo>
                <a:lnTo>
                  <a:pt x="685800" y="51815"/>
                </a:lnTo>
                <a:lnTo>
                  <a:pt x="692658" y="35814"/>
                </a:lnTo>
                <a:lnTo>
                  <a:pt x="692658" y="37337"/>
                </a:lnTo>
                <a:lnTo>
                  <a:pt x="701802" y="21335"/>
                </a:lnTo>
                <a:lnTo>
                  <a:pt x="707898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585220" y="4311396"/>
            <a:ext cx="0" cy="521334"/>
          </a:xfrm>
          <a:custGeom>
            <a:avLst/>
            <a:gdLst/>
            <a:ahLst/>
            <a:cxnLst/>
            <a:rect l="l" t="t" r="r" b="b"/>
            <a:pathLst>
              <a:path h="521335">
                <a:moveTo>
                  <a:pt x="0" y="0"/>
                </a:moveTo>
                <a:lnTo>
                  <a:pt x="0" y="521208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584839" y="4311777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5">
                <a:moveTo>
                  <a:pt x="0" y="0"/>
                </a:moveTo>
                <a:lnTo>
                  <a:pt x="254508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584839" y="4832603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5">
                <a:moveTo>
                  <a:pt x="0" y="0"/>
                </a:moveTo>
                <a:lnTo>
                  <a:pt x="254508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838585" y="4297679"/>
            <a:ext cx="142240" cy="274320"/>
          </a:xfrm>
          <a:custGeom>
            <a:avLst/>
            <a:gdLst/>
            <a:ahLst/>
            <a:cxnLst/>
            <a:rect l="l" t="t" r="r" b="b"/>
            <a:pathLst>
              <a:path w="142239" h="274320">
                <a:moveTo>
                  <a:pt x="141732" y="274320"/>
                </a:moveTo>
                <a:lnTo>
                  <a:pt x="141732" y="260604"/>
                </a:lnTo>
                <a:lnTo>
                  <a:pt x="139446" y="220218"/>
                </a:lnTo>
                <a:lnTo>
                  <a:pt x="137922" y="207264"/>
                </a:lnTo>
                <a:lnTo>
                  <a:pt x="135636" y="195072"/>
                </a:lnTo>
                <a:lnTo>
                  <a:pt x="134112" y="182118"/>
                </a:lnTo>
                <a:lnTo>
                  <a:pt x="122682" y="134874"/>
                </a:lnTo>
                <a:lnTo>
                  <a:pt x="102870" y="83819"/>
                </a:lnTo>
                <a:lnTo>
                  <a:pt x="83058" y="49529"/>
                </a:lnTo>
                <a:lnTo>
                  <a:pt x="52578" y="18287"/>
                </a:lnTo>
                <a:lnTo>
                  <a:pt x="8382" y="0"/>
                </a:lnTo>
                <a:lnTo>
                  <a:pt x="1524" y="0"/>
                </a:lnTo>
                <a:lnTo>
                  <a:pt x="0" y="28194"/>
                </a:lnTo>
                <a:lnTo>
                  <a:pt x="6858" y="28956"/>
                </a:lnTo>
                <a:lnTo>
                  <a:pt x="11430" y="29718"/>
                </a:lnTo>
                <a:lnTo>
                  <a:pt x="46482" y="50292"/>
                </a:lnTo>
                <a:lnTo>
                  <a:pt x="73914" y="88392"/>
                </a:lnTo>
                <a:lnTo>
                  <a:pt x="89154" y="123444"/>
                </a:lnTo>
                <a:lnTo>
                  <a:pt x="92202" y="133350"/>
                </a:lnTo>
                <a:lnTo>
                  <a:pt x="96012" y="144018"/>
                </a:lnTo>
                <a:lnTo>
                  <a:pt x="98298" y="153924"/>
                </a:lnTo>
                <a:lnTo>
                  <a:pt x="101346" y="165354"/>
                </a:lnTo>
                <a:lnTo>
                  <a:pt x="103632" y="176022"/>
                </a:lnTo>
                <a:lnTo>
                  <a:pt x="105918" y="187452"/>
                </a:lnTo>
                <a:lnTo>
                  <a:pt x="107442" y="199644"/>
                </a:lnTo>
                <a:lnTo>
                  <a:pt x="109728" y="211074"/>
                </a:lnTo>
                <a:lnTo>
                  <a:pt x="110490" y="223265"/>
                </a:lnTo>
                <a:lnTo>
                  <a:pt x="112014" y="236220"/>
                </a:lnTo>
                <a:lnTo>
                  <a:pt x="113538" y="261365"/>
                </a:lnTo>
                <a:lnTo>
                  <a:pt x="113538" y="274320"/>
                </a:lnTo>
                <a:lnTo>
                  <a:pt x="141732" y="274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4838585" y="4572000"/>
            <a:ext cx="142240" cy="275590"/>
          </a:xfrm>
          <a:custGeom>
            <a:avLst/>
            <a:gdLst/>
            <a:ahLst/>
            <a:cxnLst/>
            <a:rect l="l" t="t" r="r" b="b"/>
            <a:pathLst>
              <a:path w="142239" h="275589">
                <a:moveTo>
                  <a:pt x="141732" y="13716"/>
                </a:moveTo>
                <a:lnTo>
                  <a:pt x="141732" y="0"/>
                </a:lnTo>
                <a:lnTo>
                  <a:pt x="113538" y="0"/>
                </a:lnTo>
                <a:lnTo>
                  <a:pt x="113538" y="12954"/>
                </a:lnTo>
                <a:lnTo>
                  <a:pt x="112014" y="38862"/>
                </a:lnTo>
                <a:lnTo>
                  <a:pt x="110490" y="51054"/>
                </a:lnTo>
                <a:lnTo>
                  <a:pt x="109728" y="63246"/>
                </a:lnTo>
                <a:lnTo>
                  <a:pt x="107442" y="75438"/>
                </a:lnTo>
                <a:lnTo>
                  <a:pt x="105918" y="86868"/>
                </a:lnTo>
                <a:lnTo>
                  <a:pt x="101346" y="109728"/>
                </a:lnTo>
                <a:lnTo>
                  <a:pt x="98298" y="120396"/>
                </a:lnTo>
                <a:lnTo>
                  <a:pt x="96012" y="131064"/>
                </a:lnTo>
                <a:lnTo>
                  <a:pt x="92202" y="140970"/>
                </a:lnTo>
                <a:lnTo>
                  <a:pt x="89154" y="150876"/>
                </a:lnTo>
                <a:lnTo>
                  <a:pt x="81534" y="169164"/>
                </a:lnTo>
                <a:lnTo>
                  <a:pt x="60198" y="207264"/>
                </a:lnTo>
                <a:lnTo>
                  <a:pt x="41148" y="228600"/>
                </a:lnTo>
                <a:lnTo>
                  <a:pt x="36576" y="233172"/>
                </a:lnTo>
                <a:lnTo>
                  <a:pt x="31242" y="236220"/>
                </a:lnTo>
                <a:lnTo>
                  <a:pt x="26670" y="239268"/>
                </a:lnTo>
                <a:lnTo>
                  <a:pt x="21336" y="241554"/>
                </a:lnTo>
                <a:lnTo>
                  <a:pt x="16764" y="243840"/>
                </a:lnTo>
                <a:lnTo>
                  <a:pt x="11430" y="245364"/>
                </a:lnTo>
                <a:lnTo>
                  <a:pt x="6858" y="246126"/>
                </a:lnTo>
                <a:lnTo>
                  <a:pt x="0" y="246126"/>
                </a:lnTo>
                <a:lnTo>
                  <a:pt x="1524" y="275082"/>
                </a:lnTo>
                <a:lnTo>
                  <a:pt x="8382" y="274320"/>
                </a:lnTo>
                <a:lnTo>
                  <a:pt x="16002" y="273558"/>
                </a:lnTo>
                <a:lnTo>
                  <a:pt x="23622" y="271272"/>
                </a:lnTo>
                <a:lnTo>
                  <a:pt x="59436" y="250698"/>
                </a:lnTo>
                <a:lnTo>
                  <a:pt x="88392" y="217170"/>
                </a:lnTo>
                <a:lnTo>
                  <a:pt x="107442" y="181356"/>
                </a:lnTo>
                <a:lnTo>
                  <a:pt x="122682" y="139446"/>
                </a:lnTo>
                <a:lnTo>
                  <a:pt x="134112" y="92202"/>
                </a:lnTo>
                <a:lnTo>
                  <a:pt x="135636" y="80010"/>
                </a:lnTo>
                <a:lnTo>
                  <a:pt x="137922" y="67056"/>
                </a:lnTo>
                <a:lnTo>
                  <a:pt x="139446" y="54102"/>
                </a:lnTo>
                <a:lnTo>
                  <a:pt x="141732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4965839" y="4616577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4965839" y="522617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8319020" y="3854196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4203839" y="3854577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7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4204220" y="385419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203839" y="4387977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889895" y="4447794"/>
            <a:ext cx="410209" cy="471170"/>
          </a:xfrm>
          <a:custGeom>
            <a:avLst/>
            <a:gdLst/>
            <a:ahLst/>
            <a:cxnLst/>
            <a:rect l="l" t="t" r="r" b="b"/>
            <a:pathLst>
              <a:path w="410210" h="471170">
                <a:moveTo>
                  <a:pt x="409956" y="235457"/>
                </a:moveTo>
                <a:lnTo>
                  <a:pt x="0" y="0"/>
                </a:lnTo>
                <a:lnTo>
                  <a:pt x="0" y="470916"/>
                </a:lnTo>
                <a:lnTo>
                  <a:pt x="4572" y="468290"/>
                </a:lnTo>
                <a:lnTo>
                  <a:pt x="4572" y="24384"/>
                </a:lnTo>
                <a:lnTo>
                  <a:pt x="19050" y="16002"/>
                </a:lnTo>
                <a:lnTo>
                  <a:pt x="19050" y="32723"/>
                </a:lnTo>
                <a:lnTo>
                  <a:pt x="371019" y="235457"/>
                </a:lnTo>
                <a:lnTo>
                  <a:pt x="385572" y="227075"/>
                </a:lnTo>
                <a:lnTo>
                  <a:pt x="385572" y="249462"/>
                </a:lnTo>
                <a:lnTo>
                  <a:pt x="409956" y="235457"/>
                </a:lnTo>
                <a:close/>
              </a:path>
              <a:path w="410210" h="471170">
                <a:moveTo>
                  <a:pt x="19050" y="32723"/>
                </a:moveTo>
                <a:lnTo>
                  <a:pt x="19050" y="16002"/>
                </a:lnTo>
                <a:lnTo>
                  <a:pt x="4572" y="24384"/>
                </a:lnTo>
                <a:lnTo>
                  <a:pt x="19050" y="32723"/>
                </a:lnTo>
                <a:close/>
              </a:path>
              <a:path w="410210" h="471170">
                <a:moveTo>
                  <a:pt x="19050" y="438192"/>
                </a:moveTo>
                <a:lnTo>
                  <a:pt x="19050" y="32723"/>
                </a:lnTo>
                <a:lnTo>
                  <a:pt x="4572" y="24384"/>
                </a:lnTo>
                <a:lnTo>
                  <a:pt x="4572" y="446531"/>
                </a:lnTo>
                <a:lnTo>
                  <a:pt x="19050" y="438192"/>
                </a:lnTo>
                <a:close/>
              </a:path>
              <a:path w="410210" h="471170">
                <a:moveTo>
                  <a:pt x="385572" y="249462"/>
                </a:moveTo>
                <a:lnTo>
                  <a:pt x="385572" y="243839"/>
                </a:lnTo>
                <a:lnTo>
                  <a:pt x="371019" y="235457"/>
                </a:lnTo>
                <a:lnTo>
                  <a:pt x="4572" y="446531"/>
                </a:lnTo>
                <a:lnTo>
                  <a:pt x="19050" y="454152"/>
                </a:lnTo>
                <a:lnTo>
                  <a:pt x="19050" y="459974"/>
                </a:lnTo>
                <a:lnTo>
                  <a:pt x="385572" y="249462"/>
                </a:lnTo>
                <a:close/>
              </a:path>
              <a:path w="410210" h="471170">
                <a:moveTo>
                  <a:pt x="19050" y="459974"/>
                </a:moveTo>
                <a:lnTo>
                  <a:pt x="19050" y="454152"/>
                </a:lnTo>
                <a:lnTo>
                  <a:pt x="4572" y="446531"/>
                </a:lnTo>
                <a:lnTo>
                  <a:pt x="4572" y="468290"/>
                </a:lnTo>
                <a:lnTo>
                  <a:pt x="19050" y="459974"/>
                </a:lnTo>
                <a:close/>
              </a:path>
              <a:path w="410210" h="471170">
                <a:moveTo>
                  <a:pt x="385572" y="243839"/>
                </a:moveTo>
                <a:lnTo>
                  <a:pt x="385572" y="227075"/>
                </a:lnTo>
                <a:lnTo>
                  <a:pt x="371019" y="235457"/>
                </a:lnTo>
                <a:lnTo>
                  <a:pt x="385572" y="243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4260989" y="4635372"/>
            <a:ext cx="323850" cy="93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203839" y="5302377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204220" y="5301996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203839" y="6032372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7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8319020" y="553059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8233295" y="4683252"/>
            <a:ext cx="171450" cy="171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3213239" y="5073777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5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3213239" y="4692777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7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5882766" y="5324347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C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311767" y="4409947"/>
            <a:ext cx="26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Q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34767" y="4181347"/>
            <a:ext cx="3390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K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b="1" dirty="0">
                <a:latin typeface="Times New Roman"/>
                <a:cs typeface="Times New Roman"/>
              </a:rPr>
              <a:t>J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63166" y="6162547"/>
            <a:ext cx="4538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This is a rising edge triggered </a:t>
            </a:r>
            <a:r>
              <a:rPr sz="2400" spc="-5" dirty="0">
                <a:latin typeface="Times New Roman"/>
                <a:cs typeface="Times New Roman"/>
              </a:rPr>
              <a:t>JK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FF.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203833" y="5324347"/>
            <a:ext cx="2825115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0590">
              <a:lnSpc>
                <a:spcPct val="100000"/>
              </a:lnSpc>
              <a:spcBef>
                <a:spcPts val="100"/>
              </a:spcBef>
              <a:tabLst>
                <a:tab pos="1443990" algn="l"/>
              </a:tabLst>
            </a:pPr>
            <a:r>
              <a:rPr sz="2400" b="1" dirty="0">
                <a:latin typeface="Times New Roman"/>
                <a:cs typeface="Times New Roman"/>
              </a:rPr>
              <a:t>C	</a:t>
            </a:r>
            <a:r>
              <a:rPr sz="2400" b="1" spc="-5" dirty="0">
                <a:latin typeface="Times New Roman"/>
                <a:cs typeface="Times New Roman"/>
              </a:rPr>
              <a:t>Q’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Just substitute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falling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463166" y="6528307"/>
            <a:ext cx="7171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edge triggered </a:t>
            </a:r>
            <a:r>
              <a:rPr sz="2400" spc="-5" dirty="0">
                <a:latin typeface="Times New Roman"/>
                <a:cs typeface="Times New Roman"/>
              </a:rPr>
              <a:t>DFF </a:t>
            </a:r>
            <a:r>
              <a:rPr sz="2400" dirty="0">
                <a:latin typeface="Times New Roman"/>
                <a:cs typeface="Times New Roman"/>
              </a:rPr>
              <a:t>to make a falling edge triggered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JKFF.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53573" y="1424122"/>
            <a:ext cx="6102985" cy="10775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459"/>
              </a:spcBef>
              <a:buClr>
                <a:srgbClr val="717BA3"/>
              </a:buClr>
              <a:buChar char="•"/>
              <a:tabLst>
                <a:tab pos="297815" algn="l"/>
                <a:tab pos="298450" algn="l"/>
              </a:tabLst>
            </a:pPr>
            <a:r>
              <a:rPr sz="2000" spc="-20" dirty="0">
                <a:latin typeface="Trebuchet MS"/>
                <a:cs typeface="Trebuchet MS"/>
              </a:rPr>
              <a:t>Use </a:t>
            </a:r>
            <a:r>
              <a:rPr sz="2000" spc="-114" dirty="0">
                <a:latin typeface="Trebuchet MS"/>
                <a:cs typeface="Trebuchet MS"/>
              </a:rPr>
              <a:t>edge-triggered </a:t>
            </a:r>
            <a:r>
              <a:rPr sz="2000" spc="270" dirty="0">
                <a:latin typeface="Trebuchet MS"/>
                <a:cs typeface="Trebuchet MS"/>
              </a:rPr>
              <a:t>D </a:t>
            </a:r>
            <a:r>
              <a:rPr sz="2000" spc="-135" dirty="0">
                <a:latin typeface="Trebuchet MS"/>
                <a:cs typeface="Trebuchet MS"/>
              </a:rPr>
              <a:t>flip-flop </a:t>
            </a:r>
            <a:r>
              <a:rPr sz="2000" spc="-120" dirty="0">
                <a:latin typeface="Trebuchet MS"/>
                <a:cs typeface="Trebuchet MS"/>
              </a:rPr>
              <a:t>as the </a:t>
            </a:r>
            <a:r>
              <a:rPr sz="2000" spc="-125" dirty="0">
                <a:latin typeface="Trebuchet MS"/>
                <a:cs typeface="Trebuchet MS"/>
              </a:rPr>
              <a:t>basic building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block</a:t>
            </a:r>
            <a:endParaRPr sz="2000" dirty="0">
              <a:latin typeface="Trebuchet MS"/>
              <a:cs typeface="Trebuchet MS"/>
            </a:endParaRPr>
          </a:p>
          <a:p>
            <a:pPr marL="297815" indent="-285115">
              <a:lnSpc>
                <a:spcPct val="100000"/>
              </a:lnSpc>
              <a:spcBef>
                <a:spcPts val="360"/>
              </a:spcBef>
              <a:buClr>
                <a:srgbClr val="717BA3"/>
              </a:buClr>
              <a:buChar char="•"/>
              <a:tabLst>
                <a:tab pos="297815" algn="l"/>
                <a:tab pos="298450" algn="l"/>
              </a:tabLst>
            </a:pPr>
            <a:r>
              <a:rPr sz="2000" spc="-35" dirty="0">
                <a:latin typeface="Trebuchet MS"/>
                <a:cs typeface="Trebuchet MS"/>
              </a:rPr>
              <a:t>Convert </a:t>
            </a:r>
            <a:r>
              <a:rPr sz="2000" spc="-455" dirty="0">
                <a:latin typeface="Trebuchet MS"/>
                <a:cs typeface="Trebuchet MS"/>
              </a:rPr>
              <a:t>J </a:t>
            </a:r>
            <a:r>
              <a:rPr sz="2000" spc="-130" dirty="0">
                <a:latin typeface="Trebuchet MS"/>
                <a:cs typeface="Trebuchet MS"/>
              </a:rPr>
              <a:t>and </a:t>
            </a:r>
            <a:r>
              <a:rPr sz="2000" spc="155" dirty="0">
                <a:latin typeface="Trebuchet MS"/>
                <a:cs typeface="Trebuchet MS"/>
              </a:rPr>
              <a:t>K </a:t>
            </a:r>
            <a:r>
              <a:rPr sz="2000" spc="-105" dirty="0">
                <a:latin typeface="Trebuchet MS"/>
                <a:cs typeface="Trebuchet MS"/>
              </a:rPr>
              <a:t>inputs </a:t>
            </a:r>
            <a:r>
              <a:rPr sz="2000" spc="-75" dirty="0">
                <a:latin typeface="Trebuchet MS"/>
                <a:cs typeface="Trebuchet MS"/>
              </a:rPr>
              <a:t>for </a:t>
            </a:r>
            <a:r>
              <a:rPr sz="2000" spc="-120" dirty="0">
                <a:latin typeface="Trebuchet MS"/>
                <a:cs typeface="Trebuchet MS"/>
              </a:rPr>
              <a:t>the </a:t>
            </a:r>
            <a:r>
              <a:rPr sz="2000" spc="270" dirty="0">
                <a:latin typeface="Trebuchet MS"/>
                <a:cs typeface="Trebuchet MS"/>
              </a:rPr>
              <a:t>D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flip-flop</a:t>
            </a:r>
            <a:endParaRPr sz="2000" dirty="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360"/>
              </a:spcBef>
            </a:pPr>
            <a:r>
              <a:rPr sz="2000" spc="260" dirty="0">
                <a:solidFill>
                  <a:srgbClr val="9FB8CD"/>
                </a:solidFill>
                <a:latin typeface="Trebuchet MS"/>
                <a:cs typeface="Trebuchet MS"/>
              </a:rPr>
              <a:t>– </a:t>
            </a:r>
            <a:r>
              <a:rPr sz="2000" spc="270" dirty="0">
                <a:solidFill>
                  <a:srgbClr val="454552"/>
                </a:solidFill>
                <a:latin typeface="Trebuchet MS"/>
                <a:cs typeface="Trebuchet MS"/>
              </a:rPr>
              <a:t>D</a:t>
            </a:r>
            <a:r>
              <a:rPr sz="2000" spc="-37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454552"/>
                </a:solidFill>
                <a:latin typeface="Trebuchet MS"/>
                <a:cs typeface="Trebuchet MS"/>
              </a:rPr>
              <a:t>= </a:t>
            </a:r>
            <a:r>
              <a:rPr sz="2000" spc="-160" dirty="0">
                <a:solidFill>
                  <a:srgbClr val="454552"/>
                </a:solidFill>
                <a:latin typeface="Trebuchet MS"/>
                <a:cs typeface="Trebuchet MS"/>
              </a:rPr>
              <a:t>JQ’ </a:t>
            </a:r>
            <a:r>
              <a:rPr sz="2000" spc="114" dirty="0">
                <a:solidFill>
                  <a:srgbClr val="454552"/>
                </a:solidFill>
                <a:latin typeface="Trebuchet MS"/>
                <a:cs typeface="Trebuchet MS"/>
              </a:rPr>
              <a:t>+ </a:t>
            </a:r>
            <a:r>
              <a:rPr sz="2000" spc="45" dirty="0">
                <a:solidFill>
                  <a:srgbClr val="454552"/>
                </a:solidFill>
                <a:latin typeface="Trebuchet MS"/>
                <a:cs typeface="Trebuchet MS"/>
              </a:rPr>
              <a:t>K’Q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767967" y="2475992"/>
            <a:ext cx="1049020" cy="12877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spc="-65" dirty="0">
                <a:solidFill>
                  <a:srgbClr val="BCBCBC"/>
                </a:solidFill>
                <a:latin typeface="Trebuchet MS"/>
                <a:cs typeface="Trebuchet MS"/>
              </a:rPr>
              <a:t>»  </a:t>
            </a:r>
            <a:r>
              <a:rPr sz="1800" spc="-155" dirty="0">
                <a:latin typeface="Trebuchet MS"/>
                <a:cs typeface="Trebuchet MS"/>
              </a:rPr>
              <a:t>J=1,</a:t>
            </a:r>
            <a:r>
              <a:rPr sz="1800" spc="-33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K=0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65" dirty="0">
                <a:solidFill>
                  <a:srgbClr val="BCBCBC"/>
                </a:solidFill>
                <a:latin typeface="Trebuchet MS"/>
                <a:cs typeface="Trebuchet MS"/>
              </a:rPr>
              <a:t>»  </a:t>
            </a:r>
            <a:r>
              <a:rPr sz="1800" spc="-155" dirty="0">
                <a:latin typeface="Trebuchet MS"/>
                <a:cs typeface="Trebuchet MS"/>
              </a:rPr>
              <a:t>J=0,</a:t>
            </a:r>
            <a:r>
              <a:rPr sz="1800" spc="-33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K=1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65" dirty="0">
                <a:solidFill>
                  <a:srgbClr val="BCBCBC"/>
                </a:solidFill>
                <a:latin typeface="Trebuchet MS"/>
                <a:cs typeface="Trebuchet MS"/>
              </a:rPr>
              <a:t>»  </a:t>
            </a:r>
            <a:r>
              <a:rPr sz="1800" spc="-155" dirty="0">
                <a:latin typeface="Trebuchet MS"/>
                <a:cs typeface="Trebuchet MS"/>
              </a:rPr>
              <a:t>J=0,</a:t>
            </a:r>
            <a:r>
              <a:rPr sz="1800" spc="-33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K=0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65" dirty="0">
                <a:solidFill>
                  <a:srgbClr val="BCBCBC"/>
                </a:solidFill>
                <a:latin typeface="Trebuchet MS"/>
                <a:cs typeface="Trebuchet MS"/>
              </a:rPr>
              <a:t>»  </a:t>
            </a:r>
            <a:r>
              <a:rPr sz="1800" spc="-155" dirty="0">
                <a:latin typeface="Trebuchet MS"/>
                <a:cs typeface="Trebuchet MS"/>
              </a:rPr>
              <a:t>J=1,</a:t>
            </a:r>
            <a:r>
              <a:rPr sz="1800" spc="-33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K=1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97083" y="2475992"/>
            <a:ext cx="1498600" cy="12877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927100" algn="l"/>
              </a:tabLst>
            </a:pPr>
            <a:r>
              <a:rPr sz="1800" spc="100" dirty="0">
                <a:latin typeface="Trebuchet MS"/>
                <a:cs typeface="Trebuchet MS"/>
              </a:rPr>
              <a:t>D=1	</a:t>
            </a:r>
            <a:r>
              <a:rPr sz="1800" spc="-90" dirty="0">
                <a:latin typeface="Trebuchet MS"/>
                <a:cs typeface="Trebuchet MS"/>
              </a:rPr>
              <a:t>set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927100" algn="l"/>
              </a:tabLst>
            </a:pPr>
            <a:r>
              <a:rPr sz="1800" spc="100" dirty="0">
                <a:latin typeface="Trebuchet MS"/>
                <a:cs typeface="Trebuchet MS"/>
              </a:rPr>
              <a:t>D=0	</a:t>
            </a:r>
            <a:r>
              <a:rPr sz="1800" spc="-85" dirty="0">
                <a:latin typeface="Trebuchet MS"/>
                <a:cs typeface="Trebuchet MS"/>
              </a:rPr>
              <a:t>reset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927100" algn="l"/>
              </a:tabLst>
            </a:pPr>
            <a:r>
              <a:rPr sz="1800" spc="204" dirty="0">
                <a:latin typeface="Trebuchet MS"/>
                <a:cs typeface="Trebuchet MS"/>
              </a:rPr>
              <a:t>D=Q	</a:t>
            </a:r>
            <a:r>
              <a:rPr sz="1800" spc="-70" dirty="0">
                <a:latin typeface="Trebuchet MS"/>
                <a:cs typeface="Trebuchet MS"/>
              </a:rPr>
              <a:t>hold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927100" algn="l"/>
              </a:tabLst>
            </a:pPr>
            <a:r>
              <a:rPr sz="1800" spc="245" dirty="0">
                <a:latin typeface="Trebuchet MS"/>
                <a:cs typeface="Trebuchet MS"/>
              </a:rPr>
              <a:t>D</a:t>
            </a:r>
            <a:r>
              <a:rPr sz="1800" spc="35" dirty="0">
                <a:latin typeface="Trebuchet MS"/>
                <a:cs typeface="Trebuchet MS"/>
              </a:rPr>
              <a:t>=Q’	</a:t>
            </a:r>
            <a:r>
              <a:rPr sz="1800" spc="-114" dirty="0">
                <a:latin typeface="Trebuchet MS"/>
                <a:cs typeface="Trebuchet MS"/>
              </a:rPr>
              <a:t>t</a:t>
            </a:r>
            <a:r>
              <a:rPr sz="1800" spc="-100" dirty="0">
                <a:latin typeface="Trebuchet MS"/>
                <a:cs typeface="Trebuchet MS"/>
              </a:rPr>
              <a:t>oggle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43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40570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80" dirty="0"/>
              <a:t>TFF</a:t>
            </a:r>
            <a:r>
              <a:rPr sz="3200" spc="204" dirty="0"/>
              <a:t> </a:t>
            </a:r>
            <a:r>
              <a:rPr sz="3200" spc="114" dirty="0"/>
              <a:t>Implementation</a:t>
            </a:r>
            <a:endParaRPr sz="3200" dirty="0"/>
          </a:p>
        </p:txBody>
      </p:sp>
      <p:sp>
        <p:nvSpPr>
          <p:cNvPr id="5" name="object 5"/>
          <p:cNvSpPr txBox="1"/>
          <p:nvPr/>
        </p:nvSpPr>
        <p:spPr>
          <a:xfrm>
            <a:off x="853573" y="1631614"/>
            <a:ext cx="3922395" cy="114871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35"/>
              </a:spcBef>
              <a:buClr>
                <a:srgbClr val="717BA3"/>
              </a:buClr>
              <a:buChar char="•"/>
              <a:tabLst>
                <a:tab pos="297815" algn="l"/>
                <a:tab pos="298450" algn="l"/>
              </a:tabLst>
            </a:pPr>
            <a:r>
              <a:rPr sz="2400" spc="-70" dirty="0">
                <a:latin typeface="Trebuchet MS"/>
                <a:cs typeface="Trebuchet MS"/>
              </a:rPr>
              <a:t>Constructed </a:t>
            </a:r>
            <a:r>
              <a:rPr sz="2400" spc="-114" dirty="0">
                <a:latin typeface="Trebuchet MS"/>
                <a:cs typeface="Trebuchet MS"/>
              </a:rPr>
              <a:t>from </a:t>
            </a:r>
            <a:r>
              <a:rPr sz="2400" spc="-180" dirty="0">
                <a:latin typeface="Trebuchet MS"/>
                <a:cs typeface="Trebuchet MS"/>
              </a:rPr>
              <a:t>JK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flip-flop</a:t>
            </a:r>
            <a:endParaRPr sz="2400" dirty="0">
              <a:latin typeface="Trebuchet MS"/>
              <a:cs typeface="Trebuchet MS"/>
            </a:endParaRPr>
          </a:p>
          <a:p>
            <a:pPr marL="698500" marR="31115" indent="-228600">
              <a:lnSpc>
                <a:spcPts val="2350"/>
              </a:lnSpc>
              <a:spcBef>
                <a:spcPts val="840"/>
              </a:spcBef>
            </a:pPr>
            <a:r>
              <a:rPr sz="2300" spc="300" dirty="0">
                <a:solidFill>
                  <a:srgbClr val="9FB8CD"/>
                </a:solidFill>
                <a:latin typeface="Trebuchet MS"/>
                <a:cs typeface="Trebuchet MS"/>
              </a:rPr>
              <a:t>– </a:t>
            </a:r>
            <a:r>
              <a:rPr sz="2300" spc="-135" dirty="0">
                <a:solidFill>
                  <a:srgbClr val="454552"/>
                </a:solidFill>
                <a:latin typeface="Trebuchet MS"/>
                <a:cs typeface="Trebuchet MS"/>
              </a:rPr>
              <a:t>simply </a:t>
            </a:r>
            <a:r>
              <a:rPr sz="2300" spc="-155" dirty="0">
                <a:solidFill>
                  <a:srgbClr val="454552"/>
                </a:solidFill>
                <a:latin typeface="Trebuchet MS"/>
                <a:cs typeface="Trebuchet MS"/>
              </a:rPr>
              <a:t>tie </a:t>
            </a:r>
            <a:r>
              <a:rPr sz="2300" spc="-525" dirty="0">
                <a:solidFill>
                  <a:srgbClr val="454552"/>
                </a:solidFill>
                <a:latin typeface="Trebuchet MS"/>
                <a:cs typeface="Trebuchet MS"/>
              </a:rPr>
              <a:t>J </a:t>
            </a:r>
            <a:r>
              <a:rPr sz="2300" spc="-150" dirty="0">
                <a:solidFill>
                  <a:srgbClr val="454552"/>
                </a:solidFill>
                <a:latin typeface="Trebuchet MS"/>
                <a:cs typeface="Trebuchet MS"/>
              </a:rPr>
              <a:t>and </a:t>
            </a:r>
            <a:r>
              <a:rPr sz="2300" spc="180" dirty="0">
                <a:solidFill>
                  <a:srgbClr val="454552"/>
                </a:solidFill>
                <a:latin typeface="Trebuchet MS"/>
                <a:cs typeface="Trebuchet MS"/>
              </a:rPr>
              <a:t>K</a:t>
            </a:r>
            <a:r>
              <a:rPr sz="2300" spc="-22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160" dirty="0">
                <a:solidFill>
                  <a:srgbClr val="454552"/>
                </a:solidFill>
                <a:latin typeface="Trebuchet MS"/>
                <a:cs typeface="Trebuchet MS"/>
              </a:rPr>
              <a:t>together,  </a:t>
            </a:r>
            <a:r>
              <a:rPr sz="2300" spc="-5" dirty="0">
                <a:solidFill>
                  <a:srgbClr val="454552"/>
                </a:solidFill>
                <a:latin typeface="Trebuchet MS"/>
                <a:cs typeface="Trebuchet MS"/>
              </a:rPr>
              <a:t>J=K=T</a:t>
            </a:r>
            <a:endParaRPr sz="23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7967" y="2756098"/>
            <a:ext cx="737870" cy="7270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000" spc="-70" dirty="0">
                <a:solidFill>
                  <a:srgbClr val="BCBCBC"/>
                </a:solidFill>
                <a:latin typeface="Trebuchet MS"/>
                <a:cs typeface="Trebuchet MS"/>
              </a:rPr>
              <a:t>»</a:t>
            </a:r>
            <a:r>
              <a:rPr sz="2000" spc="130" dirty="0">
                <a:solidFill>
                  <a:srgbClr val="BCBCBC"/>
                </a:solidFill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T=0,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spc="-70" dirty="0">
                <a:solidFill>
                  <a:srgbClr val="BCBCBC"/>
                </a:solidFill>
                <a:latin typeface="Trebuchet MS"/>
                <a:cs typeface="Trebuchet MS"/>
              </a:rPr>
              <a:t>»</a:t>
            </a:r>
            <a:r>
              <a:rPr sz="2000" spc="130" dirty="0">
                <a:solidFill>
                  <a:srgbClr val="BCBCBC"/>
                </a:solidFill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T=1,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2216" y="2756098"/>
            <a:ext cx="678180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000" spc="-30" dirty="0">
                <a:latin typeface="Trebuchet MS"/>
                <a:cs typeface="Trebuchet MS"/>
              </a:rPr>
              <a:t>J=K=0  J=K=1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7486" y="2756098"/>
            <a:ext cx="643890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000" spc="-85" dirty="0">
                <a:latin typeface="Trebuchet MS"/>
                <a:cs typeface="Trebuchet MS"/>
              </a:rPr>
              <a:t>hold  </a:t>
            </a:r>
            <a:r>
              <a:rPr sz="2000" spc="-130" dirty="0">
                <a:latin typeface="Trebuchet MS"/>
                <a:cs typeface="Trebuchet MS"/>
              </a:rPr>
              <a:t>t</a:t>
            </a:r>
            <a:r>
              <a:rPr sz="2000" spc="-120" dirty="0">
                <a:latin typeface="Trebuchet MS"/>
                <a:cs typeface="Trebuchet MS"/>
              </a:rPr>
              <a:t>oggle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01416" y="4082796"/>
            <a:ext cx="7943103" cy="2429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006466" y="1687321"/>
            <a:ext cx="38754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717BA3"/>
              </a:buClr>
              <a:buChar char="•"/>
              <a:tabLst>
                <a:tab pos="297815" algn="l"/>
                <a:tab pos="298450" algn="l"/>
              </a:tabLst>
            </a:pPr>
            <a:r>
              <a:rPr sz="2400" spc="-65" dirty="0">
                <a:latin typeface="Trebuchet MS"/>
                <a:cs typeface="Trebuchet MS"/>
              </a:rPr>
              <a:t>Constructed </a:t>
            </a:r>
            <a:r>
              <a:rPr sz="2400" spc="-110" dirty="0">
                <a:latin typeface="Trebuchet MS"/>
                <a:cs typeface="Trebuchet MS"/>
              </a:rPr>
              <a:t>from </a:t>
            </a:r>
            <a:r>
              <a:rPr sz="2400" spc="325" dirty="0">
                <a:latin typeface="Trebuchet MS"/>
                <a:cs typeface="Trebuchet MS"/>
              </a:rPr>
              <a:t>D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flip-flop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63666" y="2057344"/>
            <a:ext cx="3315335" cy="7270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459"/>
              </a:spcBef>
              <a:buClr>
                <a:srgbClr val="717BA3"/>
              </a:buClr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b="1" spc="-10" dirty="0">
                <a:latin typeface="Arial"/>
                <a:cs typeface="Arial"/>
              </a:rPr>
              <a:t>crossed output</a:t>
            </a:r>
            <a:r>
              <a:rPr sz="2000" b="1" spc="2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feedback</a:t>
            </a:r>
            <a:endParaRPr sz="2000" dirty="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360"/>
              </a:spcBef>
              <a:buClr>
                <a:srgbClr val="717BA3"/>
              </a:buClr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b="1" spc="-5" dirty="0">
                <a:latin typeface="Arial"/>
                <a:cs typeface="Arial"/>
              </a:rPr>
              <a:t>D = TQ’ +</a:t>
            </a:r>
            <a:r>
              <a:rPr sz="2000" b="1" spc="-14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T’Q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20866" y="2758394"/>
            <a:ext cx="768350" cy="7270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000" spc="-5" dirty="0">
                <a:latin typeface="Arial"/>
                <a:cs typeface="Arial"/>
              </a:rPr>
              <a:t>»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T=0,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spc="-5" dirty="0">
                <a:latin typeface="Arial"/>
                <a:cs typeface="Arial"/>
              </a:rPr>
              <a:t>»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T=1,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35557" y="2758394"/>
            <a:ext cx="1700530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14999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000" b="1" spc="-5" dirty="0">
                <a:latin typeface="Arial"/>
                <a:cs typeface="Arial"/>
              </a:rPr>
              <a:t>D=Q	</a:t>
            </a:r>
            <a:r>
              <a:rPr sz="2000" b="1" spc="-10" dirty="0">
                <a:latin typeface="Arial"/>
                <a:cs typeface="Arial"/>
              </a:rPr>
              <a:t>hold  D=Q</a:t>
            </a:r>
            <a:r>
              <a:rPr sz="2000" b="1" spc="-5" dirty="0">
                <a:latin typeface="Arial"/>
                <a:cs typeface="Arial"/>
              </a:rPr>
              <a:t>’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5" dirty="0">
                <a:latin typeface="Arial"/>
                <a:cs typeface="Arial"/>
              </a:rPr>
              <a:t>t</a:t>
            </a:r>
            <a:r>
              <a:rPr sz="2000" b="1" spc="-10" dirty="0">
                <a:latin typeface="Arial"/>
                <a:cs typeface="Arial"/>
              </a:rPr>
              <a:t>oggle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32595" y="3624834"/>
            <a:ext cx="120014" cy="725805"/>
          </a:xfrm>
          <a:custGeom>
            <a:avLst/>
            <a:gdLst/>
            <a:ahLst/>
            <a:cxnLst/>
            <a:rect l="l" t="t" r="r" b="b"/>
            <a:pathLst>
              <a:path w="120014" h="725804">
                <a:moveTo>
                  <a:pt x="77674" y="670205"/>
                </a:moveTo>
                <a:lnTo>
                  <a:pt x="19050" y="0"/>
                </a:lnTo>
                <a:lnTo>
                  <a:pt x="0" y="2286"/>
                </a:lnTo>
                <a:lnTo>
                  <a:pt x="58627" y="671802"/>
                </a:lnTo>
                <a:lnTo>
                  <a:pt x="69497" y="687214"/>
                </a:lnTo>
                <a:lnTo>
                  <a:pt x="77674" y="670205"/>
                </a:lnTo>
                <a:close/>
              </a:path>
              <a:path w="120014" h="725804">
                <a:moveTo>
                  <a:pt x="80772" y="709001"/>
                </a:moveTo>
                <a:lnTo>
                  <a:pt x="80772" y="705612"/>
                </a:lnTo>
                <a:lnTo>
                  <a:pt x="61722" y="707136"/>
                </a:lnTo>
                <a:lnTo>
                  <a:pt x="58627" y="671802"/>
                </a:lnTo>
                <a:lnTo>
                  <a:pt x="28194" y="628650"/>
                </a:lnTo>
                <a:lnTo>
                  <a:pt x="25146" y="624078"/>
                </a:lnTo>
                <a:lnTo>
                  <a:pt x="19050" y="623316"/>
                </a:lnTo>
                <a:lnTo>
                  <a:pt x="15240" y="626364"/>
                </a:lnTo>
                <a:lnTo>
                  <a:pt x="10668" y="629412"/>
                </a:lnTo>
                <a:lnTo>
                  <a:pt x="9906" y="635508"/>
                </a:lnTo>
                <a:lnTo>
                  <a:pt x="12954" y="640080"/>
                </a:lnTo>
                <a:lnTo>
                  <a:pt x="73152" y="725424"/>
                </a:lnTo>
                <a:lnTo>
                  <a:pt x="80772" y="709001"/>
                </a:lnTo>
                <a:close/>
              </a:path>
              <a:path w="120014" h="725804">
                <a:moveTo>
                  <a:pt x="69497" y="687214"/>
                </a:moveTo>
                <a:lnTo>
                  <a:pt x="58627" y="671802"/>
                </a:lnTo>
                <a:lnTo>
                  <a:pt x="61722" y="707136"/>
                </a:lnTo>
                <a:lnTo>
                  <a:pt x="62484" y="707075"/>
                </a:lnTo>
                <a:lnTo>
                  <a:pt x="62484" y="701802"/>
                </a:lnTo>
                <a:lnTo>
                  <a:pt x="69497" y="687214"/>
                </a:lnTo>
                <a:close/>
              </a:path>
              <a:path w="120014" h="725804">
                <a:moveTo>
                  <a:pt x="79248" y="701040"/>
                </a:moveTo>
                <a:lnTo>
                  <a:pt x="69497" y="687214"/>
                </a:lnTo>
                <a:lnTo>
                  <a:pt x="62484" y="701802"/>
                </a:lnTo>
                <a:lnTo>
                  <a:pt x="79248" y="701040"/>
                </a:lnTo>
                <a:close/>
              </a:path>
              <a:path w="120014" h="725804">
                <a:moveTo>
                  <a:pt x="79248" y="705733"/>
                </a:moveTo>
                <a:lnTo>
                  <a:pt x="79248" y="701040"/>
                </a:lnTo>
                <a:lnTo>
                  <a:pt x="62484" y="701802"/>
                </a:lnTo>
                <a:lnTo>
                  <a:pt x="62484" y="707075"/>
                </a:lnTo>
                <a:lnTo>
                  <a:pt x="79248" y="705733"/>
                </a:lnTo>
                <a:close/>
              </a:path>
              <a:path w="120014" h="725804">
                <a:moveTo>
                  <a:pt x="80772" y="705612"/>
                </a:moveTo>
                <a:lnTo>
                  <a:pt x="77674" y="670205"/>
                </a:lnTo>
                <a:lnTo>
                  <a:pt x="69497" y="687214"/>
                </a:lnTo>
                <a:lnTo>
                  <a:pt x="79248" y="701040"/>
                </a:lnTo>
                <a:lnTo>
                  <a:pt x="79248" y="705733"/>
                </a:lnTo>
                <a:lnTo>
                  <a:pt x="80772" y="705612"/>
                </a:lnTo>
                <a:close/>
              </a:path>
              <a:path w="120014" h="725804">
                <a:moveTo>
                  <a:pt x="119634" y="625602"/>
                </a:moveTo>
                <a:lnTo>
                  <a:pt x="118110" y="620268"/>
                </a:lnTo>
                <a:lnTo>
                  <a:pt x="112776" y="617982"/>
                </a:lnTo>
                <a:lnTo>
                  <a:pt x="108204" y="615696"/>
                </a:lnTo>
                <a:lnTo>
                  <a:pt x="102870" y="617982"/>
                </a:lnTo>
                <a:lnTo>
                  <a:pt x="100584" y="622554"/>
                </a:lnTo>
                <a:lnTo>
                  <a:pt x="77674" y="670205"/>
                </a:lnTo>
                <a:lnTo>
                  <a:pt x="80772" y="705612"/>
                </a:lnTo>
                <a:lnTo>
                  <a:pt x="80772" y="709001"/>
                </a:lnTo>
                <a:lnTo>
                  <a:pt x="117348" y="630174"/>
                </a:lnTo>
                <a:lnTo>
                  <a:pt x="119634" y="625602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2632595" y="3624834"/>
            <a:ext cx="120014" cy="725805"/>
          </a:xfrm>
          <a:custGeom>
            <a:avLst/>
            <a:gdLst/>
            <a:ahLst/>
            <a:cxnLst/>
            <a:rect l="l" t="t" r="r" b="b"/>
            <a:pathLst>
              <a:path w="120014" h="725804">
                <a:moveTo>
                  <a:pt x="77674" y="670205"/>
                </a:moveTo>
                <a:lnTo>
                  <a:pt x="19050" y="0"/>
                </a:lnTo>
                <a:lnTo>
                  <a:pt x="0" y="2286"/>
                </a:lnTo>
                <a:lnTo>
                  <a:pt x="58627" y="671802"/>
                </a:lnTo>
                <a:lnTo>
                  <a:pt x="69497" y="687214"/>
                </a:lnTo>
                <a:lnTo>
                  <a:pt x="77674" y="670205"/>
                </a:lnTo>
                <a:close/>
              </a:path>
              <a:path w="120014" h="725804">
                <a:moveTo>
                  <a:pt x="80772" y="709001"/>
                </a:moveTo>
                <a:lnTo>
                  <a:pt x="80772" y="705612"/>
                </a:lnTo>
                <a:lnTo>
                  <a:pt x="61722" y="707136"/>
                </a:lnTo>
                <a:lnTo>
                  <a:pt x="58627" y="671802"/>
                </a:lnTo>
                <a:lnTo>
                  <a:pt x="28194" y="628650"/>
                </a:lnTo>
                <a:lnTo>
                  <a:pt x="25146" y="624078"/>
                </a:lnTo>
                <a:lnTo>
                  <a:pt x="19050" y="623316"/>
                </a:lnTo>
                <a:lnTo>
                  <a:pt x="15240" y="626364"/>
                </a:lnTo>
                <a:lnTo>
                  <a:pt x="10668" y="629412"/>
                </a:lnTo>
                <a:lnTo>
                  <a:pt x="9906" y="635508"/>
                </a:lnTo>
                <a:lnTo>
                  <a:pt x="12954" y="640080"/>
                </a:lnTo>
                <a:lnTo>
                  <a:pt x="73152" y="725424"/>
                </a:lnTo>
                <a:lnTo>
                  <a:pt x="80772" y="709001"/>
                </a:lnTo>
                <a:close/>
              </a:path>
              <a:path w="120014" h="725804">
                <a:moveTo>
                  <a:pt x="69497" y="687214"/>
                </a:moveTo>
                <a:lnTo>
                  <a:pt x="58627" y="671802"/>
                </a:lnTo>
                <a:lnTo>
                  <a:pt x="61722" y="707136"/>
                </a:lnTo>
                <a:lnTo>
                  <a:pt x="62484" y="707075"/>
                </a:lnTo>
                <a:lnTo>
                  <a:pt x="62484" y="701802"/>
                </a:lnTo>
                <a:lnTo>
                  <a:pt x="69497" y="687214"/>
                </a:lnTo>
                <a:close/>
              </a:path>
              <a:path w="120014" h="725804">
                <a:moveTo>
                  <a:pt x="79248" y="701040"/>
                </a:moveTo>
                <a:lnTo>
                  <a:pt x="69497" y="687214"/>
                </a:lnTo>
                <a:lnTo>
                  <a:pt x="62484" y="701802"/>
                </a:lnTo>
                <a:lnTo>
                  <a:pt x="79248" y="701040"/>
                </a:lnTo>
                <a:close/>
              </a:path>
              <a:path w="120014" h="725804">
                <a:moveTo>
                  <a:pt x="79248" y="705733"/>
                </a:moveTo>
                <a:lnTo>
                  <a:pt x="79248" y="701040"/>
                </a:lnTo>
                <a:lnTo>
                  <a:pt x="62484" y="701802"/>
                </a:lnTo>
                <a:lnTo>
                  <a:pt x="62484" y="707075"/>
                </a:lnTo>
                <a:lnTo>
                  <a:pt x="79248" y="705733"/>
                </a:lnTo>
                <a:close/>
              </a:path>
              <a:path w="120014" h="725804">
                <a:moveTo>
                  <a:pt x="80772" y="705612"/>
                </a:moveTo>
                <a:lnTo>
                  <a:pt x="77674" y="670205"/>
                </a:lnTo>
                <a:lnTo>
                  <a:pt x="69497" y="687214"/>
                </a:lnTo>
                <a:lnTo>
                  <a:pt x="79248" y="701040"/>
                </a:lnTo>
                <a:lnTo>
                  <a:pt x="79248" y="705733"/>
                </a:lnTo>
                <a:lnTo>
                  <a:pt x="80772" y="705612"/>
                </a:lnTo>
                <a:close/>
              </a:path>
              <a:path w="120014" h="725804">
                <a:moveTo>
                  <a:pt x="119634" y="625602"/>
                </a:moveTo>
                <a:lnTo>
                  <a:pt x="118110" y="620268"/>
                </a:lnTo>
                <a:lnTo>
                  <a:pt x="112776" y="617982"/>
                </a:lnTo>
                <a:lnTo>
                  <a:pt x="108204" y="615696"/>
                </a:lnTo>
                <a:lnTo>
                  <a:pt x="102870" y="617982"/>
                </a:lnTo>
                <a:lnTo>
                  <a:pt x="100584" y="622554"/>
                </a:lnTo>
                <a:lnTo>
                  <a:pt x="77674" y="670205"/>
                </a:lnTo>
                <a:lnTo>
                  <a:pt x="80772" y="705612"/>
                </a:lnTo>
                <a:lnTo>
                  <a:pt x="80772" y="709001"/>
                </a:lnTo>
                <a:lnTo>
                  <a:pt x="117348" y="630174"/>
                </a:lnTo>
                <a:lnTo>
                  <a:pt x="119634" y="625602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6161417" y="3583685"/>
            <a:ext cx="210820" cy="424180"/>
          </a:xfrm>
          <a:custGeom>
            <a:avLst/>
            <a:gdLst/>
            <a:ahLst/>
            <a:cxnLst/>
            <a:rect l="l" t="t" r="r" b="b"/>
            <a:pathLst>
              <a:path w="210820" h="424179">
                <a:moveTo>
                  <a:pt x="24919" y="370851"/>
                </a:moveTo>
                <a:lnTo>
                  <a:pt x="19812" y="316992"/>
                </a:lnTo>
                <a:lnTo>
                  <a:pt x="19050" y="312420"/>
                </a:lnTo>
                <a:lnTo>
                  <a:pt x="14478" y="308610"/>
                </a:lnTo>
                <a:lnTo>
                  <a:pt x="9144" y="308610"/>
                </a:lnTo>
                <a:lnTo>
                  <a:pt x="3810" y="309372"/>
                </a:lnTo>
                <a:lnTo>
                  <a:pt x="0" y="313944"/>
                </a:lnTo>
                <a:lnTo>
                  <a:pt x="762" y="319278"/>
                </a:lnTo>
                <a:lnTo>
                  <a:pt x="10668" y="416215"/>
                </a:lnTo>
                <a:lnTo>
                  <a:pt x="10668" y="402336"/>
                </a:lnTo>
                <a:lnTo>
                  <a:pt x="24919" y="370851"/>
                </a:lnTo>
                <a:close/>
              </a:path>
              <a:path w="210820" h="424179">
                <a:moveTo>
                  <a:pt x="26668" y="389294"/>
                </a:moveTo>
                <a:lnTo>
                  <a:pt x="24919" y="370851"/>
                </a:lnTo>
                <a:lnTo>
                  <a:pt x="10668" y="402336"/>
                </a:lnTo>
                <a:lnTo>
                  <a:pt x="13716" y="403721"/>
                </a:lnTo>
                <a:lnTo>
                  <a:pt x="13716" y="398526"/>
                </a:lnTo>
                <a:lnTo>
                  <a:pt x="26668" y="389294"/>
                </a:lnTo>
                <a:close/>
              </a:path>
              <a:path w="210820" h="424179">
                <a:moveTo>
                  <a:pt x="102108" y="353568"/>
                </a:moveTo>
                <a:lnTo>
                  <a:pt x="99060" y="349758"/>
                </a:lnTo>
                <a:lnTo>
                  <a:pt x="96012" y="345186"/>
                </a:lnTo>
                <a:lnTo>
                  <a:pt x="89916" y="344424"/>
                </a:lnTo>
                <a:lnTo>
                  <a:pt x="85344" y="347472"/>
                </a:lnTo>
                <a:lnTo>
                  <a:pt x="41730" y="378557"/>
                </a:lnTo>
                <a:lnTo>
                  <a:pt x="27432" y="409956"/>
                </a:lnTo>
                <a:lnTo>
                  <a:pt x="10668" y="402336"/>
                </a:lnTo>
                <a:lnTo>
                  <a:pt x="10668" y="416215"/>
                </a:lnTo>
                <a:lnTo>
                  <a:pt x="11430" y="423672"/>
                </a:lnTo>
                <a:lnTo>
                  <a:pt x="96774" y="362712"/>
                </a:lnTo>
                <a:lnTo>
                  <a:pt x="100584" y="359664"/>
                </a:lnTo>
                <a:lnTo>
                  <a:pt x="102108" y="353568"/>
                </a:lnTo>
                <a:close/>
              </a:path>
              <a:path w="210820" h="424179">
                <a:moveTo>
                  <a:pt x="28194" y="405384"/>
                </a:moveTo>
                <a:lnTo>
                  <a:pt x="26668" y="389294"/>
                </a:lnTo>
                <a:lnTo>
                  <a:pt x="13716" y="398526"/>
                </a:lnTo>
                <a:lnTo>
                  <a:pt x="28194" y="405384"/>
                </a:lnTo>
                <a:close/>
              </a:path>
              <a:path w="210820" h="424179">
                <a:moveTo>
                  <a:pt x="28194" y="408282"/>
                </a:moveTo>
                <a:lnTo>
                  <a:pt x="28194" y="405384"/>
                </a:lnTo>
                <a:lnTo>
                  <a:pt x="13716" y="398526"/>
                </a:lnTo>
                <a:lnTo>
                  <a:pt x="13716" y="403721"/>
                </a:lnTo>
                <a:lnTo>
                  <a:pt x="27432" y="409956"/>
                </a:lnTo>
                <a:lnTo>
                  <a:pt x="28194" y="408282"/>
                </a:lnTo>
                <a:close/>
              </a:path>
              <a:path w="210820" h="424179">
                <a:moveTo>
                  <a:pt x="210312" y="8382"/>
                </a:moveTo>
                <a:lnTo>
                  <a:pt x="192786" y="0"/>
                </a:lnTo>
                <a:lnTo>
                  <a:pt x="24919" y="370851"/>
                </a:lnTo>
                <a:lnTo>
                  <a:pt x="26668" y="389294"/>
                </a:lnTo>
                <a:lnTo>
                  <a:pt x="41730" y="378557"/>
                </a:lnTo>
                <a:lnTo>
                  <a:pt x="210312" y="8382"/>
                </a:lnTo>
                <a:close/>
              </a:path>
              <a:path w="210820" h="424179">
                <a:moveTo>
                  <a:pt x="41730" y="378557"/>
                </a:moveTo>
                <a:lnTo>
                  <a:pt x="26668" y="389294"/>
                </a:lnTo>
                <a:lnTo>
                  <a:pt x="28194" y="405384"/>
                </a:lnTo>
                <a:lnTo>
                  <a:pt x="28194" y="408282"/>
                </a:lnTo>
                <a:lnTo>
                  <a:pt x="41730" y="378557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6161417" y="3583685"/>
            <a:ext cx="210820" cy="424180"/>
          </a:xfrm>
          <a:custGeom>
            <a:avLst/>
            <a:gdLst/>
            <a:ahLst/>
            <a:cxnLst/>
            <a:rect l="l" t="t" r="r" b="b"/>
            <a:pathLst>
              <a:path w="210820" h="424179">
                <a:moveTo>
                  <a:pt x="24919" y="370851"/>
                </a:moveTo>
                <a:lnTo>
                  <a:pt x="19812" y="316992"/>
                </a:lnTo>
                <a:lnTo>
                  <a:pt x="19050" y="312420"/>
                </a:lnTo>
                <a:lnTo>
                  <a:pt x="14478" y="308610"/>
                </a:lnTo>
                <a:lnTo>
                  <a:pt x="9144" y="308610"/>
                </a:lnTo>
                <a:lnTo>
                  <a:pt x="3810" y="309372"/>
                </a:lnTo>
                <a:lnTo>
                  <a:pt x="0" y="313944"/>
                </a:lnTo>
                <a:lnTo>
                  <a:pt x="762" y="319278"/>
                </a:lnTo>
                <a:lnTo>
                  <a:pt x="10668" y="416215"/>
                </a:lnTo>
                <a:lnTo>
                  <a:pt x="10668" y="402336"/>
                </a:lnTo>
                <a:lnTo>
                  <a:pt x="24919" y="370851"/>
                </a:lnTo>
                <a:close/>
              </a:path>
              <a:path w="210820" h="424179">
                <a:moveTo>
                  <a:pt x="26668" y="389294"/>
                </a:moveTo>
                <a:lnTo>
                  <a:pt x="24919" y="370851"/>
                </a:lnTo>
                <a:lnTo>
                  <a:pt x="10668" y="402336"/>
                </a:lnTo>
                <a:lnTo>
                  <a:pt x="13716" y="403721"/>
                </a:lnTo>
                <a:lnTo>
                  <a:pt x="13716" y="398526"/>
                </a:lnTo>
                <a:lnTo>
                  <a:pt x="26668" y="389294"/>
                </a:lnTo>
                <a:close/>
              </a:path>
              <a:path w="210820" h="424179">
                <a:moveTo>
                  <a:pt x="102108" y="353568"/>
                </a:moveTo>
                <a:lnTo>
                  <a:pt x="99060" y="349758"/>
                </a:lnTo>
                <a:lnTo>
                  <a:pt x="96012" y="345186"/>
                </a:lnTo>
                <a:lnTo>
                  <a:pt x="89916" y="344424"/>
                </a:lnTo>
                <a:lnTo>
                  <a:pt x="85344" y="347472"/>
                </a:lnTo>
                <a:lnTo>
                  <a:pt x="41730" y="378557"/>
                </a:lnTo>
                <a:lnTo>
                  <a:pt x="27432" y="409956"/>
                </a:lnTo>
                <a:lnTo>
                  <a:pt x="10668" y="402336"/>
                </a:lnTo>
                <a:lnTo>
                  <a:pt x="10668" y="416215"/>
                </a:lnTo>
                <a:lnTo>
                  <a:pt x="11430" y="423672"/>
                </a:lnTo>
                <a:lnTo>
                  <a:pt x="96774" y="362712"/>
                </a:lnTo>
                <a:lnTo>
                  <a:pt x="100584" y="359664"/>
                </a:lnTo>
                <a:lnTo>
                  <a:pt x="102108" y="353568"/>
                </a:lnTo>
                <a:close/>
              </a:path>
              <a:path w="210820" h="424179">
                <a:moveTo>
                  <a:pt x="28194" y="405384"/>
                </a:moveTo>
                <a:lnTo>
                  <a:pt x="26668" y="389294"/>
                </a:lnTo>
                <a:lnTo>
                  <a:pt x="13716" y="398526"/>
                </a:lnTo>
                <a:lnTo>
                  <a:pt x="28194" y="405384"/>
                </a:lnTo>
                <a:close/>
              </a:path>
              <a:path w="210820" h="424179">
                <a:moveTo>
                  <a:pt x="28194" y="408282"/>
                </a:moveTo>
                <a:lnTo>
                  <a:pt x="28194" y="405384"/>
                </a:lnTo>
                <a:lnTo>
                  <a:pt x="13716" y="398526"/>
                </a:lnTo>
                <a:lnTo>
                  <a:pt x="13716" y="403721"/>
                </a:lnTo>
                <a:lnTo>
                  <a:pt x="27432" y="409956"/>
                </a:lnTo>
                <a:lnTo>
                  <a:pt x="28194" y="408282"/>
                </a:lnTo>
                <a:close/>
              </a:path>
              <a:path w="210820" h="424179">
                <a:moveTo>
                  <a:pt x="210312" y="8382"/>
                </a:moveTo>
                <a:lnTo>
                  <a:pt x="192786" y="0"/>
                </a:lnTo>
                <a:lnTo>
                  <a:pt x="24919" y="370851"/>
                </a:lnTo>
                <a:lnTo>
                  <a:pt x="26668" y="389294"/>
                </a:lnTo>
                <a:lnTo>
                  <a:pt x="41730" y="378557"/>
                </a:lnTo>
                <a:lnTo>
                  <a:pt x="210312" y="8382"/>
                </a:lnTo>
                <a:close/>
              </a:path>
              <a:path w="210820" h="424179">
                <a:moveTo>
                  <a:pt x="41730" y="378557"/>
                </a:moveTo>
                <a:lnTo>
                  <a:pt x="26668" y="389294"/>
                </a:lnTo>
                <a:lnTo>
                  <a:pt x="28194" y="405384"/>
                </a:lnTo>
                <a:lnTo>
                  <a:pt x="28194" y="408282"/>
                </a:lnTo>
                <a:lnTo>
                  <a:pt x="41730" y="378557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44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76028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95" dirty="0"/>
              <a:t>Synchronous </a:t>
            </a:r>
            <a:r>
              <a:rPr sz="3200" spc="175" dirty="0"/>
              <a:t>vs Asynchronous</a:t>
            </a:r>
            <a:r>
              <a:rPr sz="3200" spc="340" dirty="0"/>
              <a:t> </a:t>
            </a:r>
            <a:r>
              <a:rPr sz="3200" spc="155" dirty="0"/>
              <a:t>Inputs</a:t>
            </a:r>
            <a:endParaRPr sz="3200" dirty="0"/>
          </a:p>
        </p:txBody>
      </p:sp>
      <p:sp>
        <p:nvSpPr>
          <p:cNvPr id="5" name="object 5"/>
          <p:cNvSpPr txBox="1"/>
          <p:nvPr/>
        </p:nvSpPr>
        <p:spPr>
          <a:xfrm>
            <a:off x="1234573" y="1590547"/>
            <a:ext cx="71088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54381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Synchronous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input:	</a:t>
            </a:r>
            <a:r>
              <a:rPr sz="2400" spc="-5" dirty="0">
                <a:latin typeface="Times New Roman"/>
                <a:cs typeface="Times New Roman"/>
              </a:rPr>
              <a:t>Output will </a:t>
            </a:r>
            <a:r>
              <a:rPr sz="2400" dirty="0">
                <a:latin typeface="Times New Roman"/>
                <a:cs typeface="Times New Roman"/>
              </a:rPr>
              <a:t>change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with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clock edge 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Asychronous</a:t>
            </a:r>
            <a:r>
              <a:rPr sz="2400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input:	</a:t>
            </a:r>
            <a:r>
              <a:rPr sz="2400" spc="-5" dirty="0">
                <a:latin typeface="Times New Roman"/>
                <a:cs typeface="Times New Roman"/>
              </a:rPr>
              <a:t>Output </a:t>
            </a:r>
            <a:r>
              <a:rPr sz="2400" dirty="0">
                <a:latin typeface="Times New Roman"/>
                <a:cs typeface="Times New Roman"/>
              </a:rPr>
              <a:t>changes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independent of</a:t>
            </a:r>
            <a:r>
              <a:rPr sz="2400" spc="-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clock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32495" y="3387852"/>
            <a:ext cx="857250" cy="2305050"/>
          </a:xfrm>
          <a:custGeom>
            <a:avLst/>
            <a:gdLst/>
            <a:ahLst/>
            <a:cxnLst/>
            <a:rect l="l" t="t" r="r" b="b"/>
            <a:pathLst>
              <a:path w="857250" h="2305050">
                <a:moveTo>
                  <a:pt x="857250" y="2305050"/>
                </a:moveTo>
                <a:lnTo>
                  <a:pt x="857250" y="0"/>
                </a:lnTo>
                <a:lnTo>
                  <a:pt x="0" y="0"/>
                </a:lnTo>
                <a:lnTo>
                  <a:pt x="0" y="2305050"/>
                </a:lnTo>
                <a:lnTo>
                  <a:pt x="9143" y="2305050"/>
                </a:lnTo>
                <a:lnTo>
                  <a:pt x="9143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838200" y="19050"/>
                </a:lnTo>
                <a:lnTo>
                  <a:pt x="838200" y="9144"/>
                </a:lnTo>
                <a:lnTo>
                  <a:pt x="847344" y="19050"/>
                </a:lnTo>
                <a:lnTo>
                  <a:pt x="847344" y="2305050"/>
                </a:lnTo>
                <a:lnTo>
                  <a:pt x="857250" y="2305050"/>
                </a:lnTo>
                <a:close/>
              </a:path>
              <a:path w="857250" h="2305050">
                <a:moveTo>
                  <a:pt x="19050" y="19050"/>
                </a:moveTo>
                <a:lnTo>
                  <a:pt x="19050" y="9144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857250" h="2305050">
                <a:moveTo>
                  <a:pt x="19050" y="2286000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3" y="2286000"/>
                </a:lnTo>
                <a:lnTo>
                  <a:pt x="19050" y="2286000"/>
                </a:lnTo>
                <a:close/>
              </a:path>
              <a:path w="857250" h="2305050">
                <a:moveTo>
                  <a:pt x="847344" y="2286000"/>
                </a:moveTo>
                <a:lnTo>
                  <a:pt x="9143" y="2286000"/>
                </a:lnTo>
                <a:lnTo>
                  <a:pt x="19050" y="2295144"/>
                </a:lnTo>
                <a:lnTo>
                  <a:pt x="19050" y="2305050"/>
                </a:lnTo>
                <a:lnTo>
                  <a:pt x="838200" y="2305050"/>
                </a:lnTo>
                <a:lnTo>
                  <a:pt x="838200" y="2295144"/>
                </a:lnTo>
                <a:lnTo>
                  <a:pt x="847344" y="2286000"/>
                </a:lnTo>
                <a:close/>
              </a:path>
              <a:path w="857250" h="2305050">
                <a:moveTo>
                  <a:pt x="19050" y="2305050"/>
                </a:moveTo>
                <a:lnTo>
                  <a:pt x="19050" y="2295144"/>
                </a:lnTo>
                <a:lnTo>
                  <a:pt x="9143" y="2286000"/>
                </a:lnTo>
                <a:lnTo>
                  <a:pt x="9143" y="2305050"/>
                </a:lnTo>
                <a:lnTo>
                  <a:pt x="19050" y="2305050"/>
                </a:lnTo>
                <a:close/>
              </a:path>
              <a:path w="857250" h="2305050">
                <a:moveTo>
                  <a:pt x="847344" y="19050"/>
                </a:moveTo>
                <a:lnTo>
                  <a:pt x="838200" y="9144"/>
                </a:lnTo>
                <a:lnTo>
                  <a:pt x="838200" y="19050"/>
                </a:lnTo>
                <a:lnTo>
                  <a:pt x="847344" y="19050"/>
                </a:lnTo>
                <a:close/>
              </a:path>
              <a:path w="857250" h="2305050">
                <a:moveTo>
                  <a:pt x="847344" y="2286000"/>
                </a:moveTo>
                <a:lnTo>
                  <a:pt x="847344" y="19050"/>
                </a:lnTo>
                <a:lnTo>
                  <a:pt x="838200" y="19050"/>
                </a:lnTo>
                <a:lnTo>
                  <a:pt x="838200" y="2286000"/>
                </a:lnTo>
                <a:lnTo>
                  <a:pt x="847344" y="2286000"/>
                </a:lnTo>
                <a:close/>
              </a:path>
              <a:path w="857250" h="2305050">
                <a:moveTo>
                  <a:pt x="847344" y="2305050"/>
                </a:moveTo>
                <a:lnTo>
                  <a:pt x="847344" y="2286000"/>
                </a:lnTo>
                <a:lnTo>
                  <a:pt x="838200" y="2295144"/>
                </a:lnTo>
                <a:lnTo>
                  <a:pt x="838200" y="2305050"/>
                </a:lnTo>
                <a:lnTo>
                  <a:pt x="847344" y="2305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920367" y="3876547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D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34019" y="4534661"/>
            <a:ext cx="243840" cy="316230"/>
          </a:xfrm>
          <a:custGeom>
            <a:avLst/>
            <a:gdLst/>
            <a:ahLst/>
            <a:cxnLst/>
            <a:rect l="l" t="t" r="r" b="b"/>
            <a:pathLst>
              <a:path w="243839" h="316229">
                <a:moveTo>
                  <a:pt x="243839" y="304800"/>
                </a:moveTo>
                <a:lnTo>
                  <a:pt x="15239" y="0"/>
                </a:lnTo>
                <a:lnTo>
                  <a:pt x="0" y="11430"/>
                </a:lnTo>
                <a:lnTo>
                  <a:pt x="228599" y="316230"/>
                </a:lnTo>
                <a:lnTo>
                  <a:pt x="243839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835543" y="4838700"/>
            <a:ext cx="241935" cy="241935"/>
          </a:xfrm>
          <a:custGeom>
            <a:avLst/>
            <a:gdLst/>
            <a:ahLst/>
            <a:cxnLst/>
            <a:rect l="l" t="t" r="r" b="b"/>
            <a:pathLst>
              <a:path w="241935" h="241935">
                <a:moveTo>
                  <a:pt x="241554" y="12953"/>
                </a:moveTo>
                <a:lnTo>
                  <a:pt x="228600" y="0"/>
                </a:lnTo>
                <a:lnTo>
                  <a:pt x="0" y="228600"/>
                </a:lnTo>
                <a:lnTo>
                  <a:pt x="12953" y="241554"/>
                </a:lnTo>
                <a:lnTo>
                  <a:pt x="241554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2377567" y="4181347"/>
            <a:ext cx="26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Q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84439" y="4083177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84439" y="4845177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679839" y="446417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2148967" y="3419347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2767" y="4547108"/>
            <a:ext cx="49974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 indent="-76200">
              <a:lnSpc>
                <a:spcPct val="1458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Clk  </a:t>
            </a:r>
            <a:r>
              <a:rPr sz="2400" b="1" dirty="0">
                <a:latin typeface="Times New Roman"/>
                <a:cs typeface="Times New Roman"/>
              </a:rPr>
              <a:t>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37295" y="3235451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85344"/>
                </a:moveTo>
                <a:lnTo>
                  <a:pt x="160782" y="44196"/>
                </a:lnTo>
                <a:lnTo>
                  <a:pt x="126492" y="9906"/>
                </a:lnTo>
                <a:lnTo>
                  <a:pt x="93726" y="0"/>
                </a:lnTo>
                <a:lnTo>
                  <a:pt x="85344" y="0"/>
                </a:lnTo>
                <a:lnTo>
                  <a:pt x="44195" y="10668"/>
                </a:lnTo>
                <a:lnTo>
                  <a:pt x="9905" y="44958"/>
                </a:lnTo>
                <a:lnTo>
                  <a:pt x="0" y="77724"/>
                </a:lnTo>
                <a:lnTo>
                  <a:pt x="0" y="86106"/>
                </a:lnTo>
                <a:lnTo>
                  <a:pt x="10668" y="127254"/>
                </a:lnTo>
                <a:lnTo>
                  <a:pt x="19050" y="139192"/>
                </a:lnTo>
                <a:lnTo>
                  <a:pt x="19050" y="78486"/>
                </a:lnTo>
                <a:lnTo>
                  <a:pt x="20574" y="71628"/>
                </a:lnTo>
                <a:lnTo>
                  <a:pt x="38861" y="38100"/>
                </a:lnTo>
                <a:lnTo>
                  <a:pt x="79248" y="19050"/>
                </a:lnTo>
                <a:lnTo>
                  <a:pt x="92964" y="19050"/>
                </a:lnTo>
                <a:lnTo>
                  <a:pt x="99822" y="20574"/>
                </a:lnTo>
                <a:lnTo>
                  <a:pt x="133350" y="38862"/>
                </a:lnTo>
                <a:lnTo>
                  <a:pt x="152400" y="79248"/>
                </a:lnTo>
                <a:lnTo>
                  <a:pt x="152400" y="140208"/>
                </a:lnTo>
                <a:lnTo>
                  <a:pt x="161544" y="126492"/>
                </a:lnTo>
                <a:lnTo>
                  <a:pt x="164592" y="118872"/>
                </a:lnTo>
                <a:lnTo>
                  <a:pt x="167640" y="110490"/>
                </a:lnTo>
                <a:lnTo>
                  <a:pt x="169926" y="102870"/>
                </a:lnTo>
                <a:lnTo>
                  <a:pt x="171450" y="85344"/>
                </a:lnTo>
                <a:close/>
              </a:path>
              <a:path w="171450" h="171450">
                <a:moveTo>
                  <a:pt x="152400" y="140208"/>
                </a:moveTo>
                <a:lnTo>
                  <a:pt x="152400" y="86106"/>
                </a:lnTo>
                <a:lnTo>
                  <a:pt x="150876" y="99822"/>
                </a:lnTo>
                <a:lnTo>
                  <a:pt x="149352" y="105918"/>
                </a:lnTo>
                <a:lnTo>
                  <a:pt x="117348" y="144780"/>
                </a:lnTo>
                <a:lnTo>
                  <a:pt x="98298" y="150876"/>
                </a:lnTo>
                <a:lnTo>
                  <a:pt x="92202" y="152400"/>
                </a:lnTo>
                <a:lnTo>
                  <a:pt x="85344" y="152400"/>
                </a:lnTo>
                <a:lnTo>
                  <a:pt x="71628" y="150876"/>
                </a:lnTo>
                <a:lnTo>
                  <a:pt x="38100" y="132588"/>
                </a:lnTo>
                <a:lnTo>
                  <a:pt x="19050" y="92202"/>
                </a:lnTo>
                <a:lnTo>
                  <a:pt x="19050" y="139192"/>
                </a:lnTo>
                <a:lnTo>
                  <a:pt x="52577" y="164592"/>
                </a:lnTo>
                <a:lnTo>
                  <a:pt x="77724" y="170688"/>
                </a:lnTo>
                <a:lnTo>
                  <a:pt x="86106" y="171450"/>
                </a:lnTo>
                <a:lnTo>
                  <a:pt x="127254" y="160782"/>
                </a:lnTo>
                <a:lnTo>
                  <a:pt x="146304" y="146304"/>
                </a:lnTo>
                <a:lnTo>
                  <a:pt x="152400" y="140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2137295" y="5673852"/>
            <a:ext cx="171450" cy="17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2223020" y="3015995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460639" y="3016376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2223020" y="5835396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60639" y="6064377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3215767" y="2962147"/>
            <a:ext cx="619379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Flip-Flops often have </a:t>
            </a:r>
            <a:r>
              <a:rPr sz="2400" dirty="0">
                <a:latin typeface="Times New Roman"/>
                <a:cs typeface="Times New Roman"/>
              </a:rPr>
              <a:t>additional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asynchronous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set and reset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inputs.</a:t>
            </a: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D input </a:t>
            </a:r>
            <a:r>
              <a:rPr sz="2400" spc="-5" dirty="0">
                <a:latin typeface="Times New Roman"/>
                <a:cs typeface="Times New Roman"/>
              </a:rPr>
              <a:t>of DFF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synchronous with respect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Clk</a:t>
            </a:r>
            <a:endParaRPr sz="2400" dirty="0">
              <a:latin typeface="Times New Roman"/>
              <a:cs typeface="Times New Roman"/>
            </a:endParaRPr>
          </a:p>
          <a:p>
            <a:pPr marL="12700" marR="30480">
              <a:lnSpc>
                <a:spcPct val="100000"/>
              </a:lnSpc>
              <a:spcBef>
                <a:spcPts val="1440"/>
              </a:spcBef>
              <a:tabLst>
                <a:tab pos="1374140" algn="l"/>
                <a:tab pos="2558415" algn="l"/>
                <a:tab pos="2968625" algn="l"/>
              </a:tabLst>
            </a:pPr>
            <a:r>
              <a:rPr sz="2400" spc="-5" dirty="0">
                <a:latin typeface="Times New Roman"/>
                <a:cs typeface="Times New Roman"/>
              </a:rPr>
              <a:t>S, </a:t>
            </a:r>
            <a:r>
              <a:rPr sz="2400" dirty="0">
                <a:latin typeface="Times New Roman"/>
                <a:cs typeface="Times New Roman"/>
              </a:rPr>
              <a:t>R are asynchronous.	Q output </a:t>
            </a:r>
            <a:r>
              <a:rPr sz="2400" spc="-10" dirty="0">
                <a:latin typeface="Times New Roman"/>
                <a:cs typeface="Times New Roman"/>
              </a:rPr>
              <a:t>affected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S, </a:t>
            </a:r>
            <a:r>
              <a:rPr sz="2400" dirty="0">
                <a:latin typeface="Times New Roman"/>
                <a:cs typeface="Times New Roman"/>
              </a:rPr>
              <a:t>R  independent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Clk.	</a:t>
            </a:r>
            <a:r>
              <a:rPr sz="2400" spc="-5" dirty="0">
                <a:latin typeface="Times New Roman"/>
                <a:cs typeface="Times New Roman"/>
              </a:rPr>
              <a:t>Async </a:t>
            </a:r>
            <a:r>
              <a:rPr sz="2400" dirty="0">
                <a:latin typeface="Times New Roman"/>
                <a:cs typeface="Times New Roman"/>
              </a:rPr>
              <a:t>inputs are dominant  over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Clk.	</a:t>
            </a:r>
            <a:r>
              <a:rPr sz="2400" spc="-5" dirty="0">
                <a:latin typeface="Times New Roman"/>
                <a:cs typeface="Times New Roman"/>
              </a:rPr>
              <a:t>S,R </a:t>
            </a:r>
            <a:r>
              <a:rPr sz="2400" dirty="0">
                <a:latin typeface="Times New Roman"/>
                <a:cs typeface="Times New Roman"/>
              </a:rPr>
              <a:t>inputs often called </a:t>
            </a:r>
            <a:r>
              <a:rPr sz="2400" spc="-5" dirty="0">
                <a:latin typeface="Times New Roman"/>
                <a:cs typeface="Times New Roman"/>
              </a:rPr>
              <a:t>Pre </a:t>
            </a:r>
            <a:r>
              <a:rPr sz="2400" dirty="0">
                <a:latin typeface="Times New Roman"/>
                <a:cs typeface="Times New Roman"/>
              </a:rPr>
              <a:t>(preset)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 Clr (clear)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45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3573" y="974851"/>
            <a:ext cx="861631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125" dirty="0"/>
              <a:t>DFF </a:t>
            </a:r>
            <a:r>
              <a:rPr sz="2900" spc="114" dirty="0"/>
              <a:t>with </a:t>
            </a:r>
            <a:r>
              <a:rPr sz="2900" spc="195" dirty="0"/>
              <a:t>async </a:t>
            </a:r>
            <a:r>
              <a:rPr sz="2900" spc="105" dirty="0"/>
              <a:t>control, </a:t>
            </a:r>
            <a:r>
              <a:rPr sz="2900" dirty="0"/>
              <a:t>(Pre </a:t>
            </a:r>
            <a:r>
              <a:rPr sz="2900" spc="180" dirty="0"/>
              <a:t>and </a:t>
            </a:r>
            <a:r>
              <a:rPr sz="2900" spc="135" dirty="0"/>
              <a:t>Clr </a:t>
            </a:r>
            <a:r>
              <a:rPr sz="2900" spc="110" dirty="0"/>
              <a:t>active</a:t>
            </a:r>
            <a:r>
              <a:rPr sz="2900" spc="305" dirty="0"/>
              <a:t> </a:t>
            </a:r>
            <a:r>
              <a:rPr sz="2900" dirty="0"/>
              <a:t>low)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34573" y="2581147"/>
            <a:ext cx="466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Clk</a:t>
            </a:r>
          </a:p>
        </p:txBody>
      </p:sp>
      <p:sp>
        <p:nvSpPr>
          <p:cNvPr id="6" name="object 6"/>
          <p:cNvSpPr/>
          <p:nvPr/>
        </p:nvSpPr>
        <p:spPr>
          <a:xfrm>
            <a:off x="1308239" y="2470404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137420" y="1849373"/>
            <a:ext cx="0" cy="621030"/>
          </a:xfrm>
          <a:custGeom>
            <a:avLst/>
            <a:gdLst/>
            <a:ahLst/>
            <a:cxnLst/>
            <a:rect l="l" t="t" r="r" b="b"/>
            <a:pathLst>
              <a:path h="621030">
                <a:moveTo>
                  <a:pt x="0" y="0"/>
                </a:moveTo>
                <a:lnTo>
                  <a:pt x="0" y="621029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137039" y="1849373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79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4966220" y="1849373"/>
            <a:ext cx="0" cy="621030"/>
          </a:xfrm>
          <a:custGeom>
            <a:avLst/>
            <a:gdLst/>
            <a:ahLst/>
            <a:cxnLst/>
            <a:rect l="l" t="t" r="r" b="b"/>
            <a:pathLst>
              <a:path h="621030">
                <a:moveTo>
                  <a:pt x="0" y="0"/>
                </a:moveTo>
                <a:lnTo>
                  <a:pt x="0" y="621029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094367" y="1849373"/>
            <a:ext cx="86360" cy="621030"/>
          </a:xfrm>
          <a:custGeom>
            <a:avLst/>
            <a:gdLst/>
            <a:ahLst/>
            <a:cxnLst/>
            <a:rect l="l" t="t" r="r" b="b"/>
            <a:pathLst>
              <a:path w="86360" h="621030">
                <a:moveTo>
                  <a:pt x="86106" y="86105"/>
                </a:moveTo>
                <a:lnTo>
                  <a:pt x="42671" y="0"/>
                </a:lnTo>
                <a:lnTo>
                  <a:pt x="0" y="86105"/>
                </a:lnTo>
                <a:lnTo>
                  <a:pt x="28956" y="86105"/>
                </a:lnTo>
                <a:lnTo>
                  <a:pt x="28956" y="71627"/>
                </a:lnTo>
                <a:lnTo>
                  <a:pt x="57150" y="71627"/>
                </a:lnTo>
                <a:lnTo>
                  <a:pt x="57150" y="86105"/>
                </a:lnTo>
                <a:lnTo>
                  <a:pt x="86106" y="86105"/>
                </a:lnTo>
                <a:close/>
              </a:path>
              <a:path w="86360" h="621030">
                <a:moveTo>
                  <a:pt x="57150" y="86105"/>
                </a:moveTo>
                <a:lnTo>
                  <a:pt x="57150" y="71627"/>
                </a:lnTo>
                <a:lnTo>
                  <a:pt x="28956" y="71627"/>
                </a:lnTo>
                <a:lnTo>
                  <a:pt x="28956" y="86105"/>
                </a:lnTo>
                <a:lnTo>
                  <a:pt x="57150" y="86105"/>
                </a:lnTo>
                <a:close/>
              </a:path>
              <a:path w="86360" h="621030">
                <a:moveTo>
                  <a:pt x="57150" y="621029"/>
                </a:moveTo>
                <a:lnTo>
                  <a:pt x="57150" y="86105"/>
                </a:lnTo>
                <a:lnTo>
                  <a:pt x="28956" y="86105"/>
                </a:lnTo>
                <a:lnTo>
                  <a:pt x="28956" y="621029"/>
                </a:lnTo>
                <a:lnTo>
                  <a:pt x="57150" y="6210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4965839" y="2470404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7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6795007" y="1849373"/>
            <a:ext cx="0" cy="621030"/>
          </a:xfrm>
          <a:custGeom>
            <a:avLst/>
            <a:gdLst/>
            <a:ahLst/>
            <a:cxnLst/>
            <a:rect l="l" t="t" r="r" b="b"/>
            <a:pathLst>
              <a:path h="621030">
                <a:moveTo>
                  <a:pt x="0" y="0"/>
                </a:moveTo>
                <a:lnTo>
                  <a:pt x="0" y="621029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6794627" y="1849373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8623820" y="1849373"/>
            <a:ext cx="0" cy="621030"/>
          </a:xfrm>
          <a:custGeom>
            <a:avLst/>
            <a:gdLst/>
            <a:ahLst/>
            <a:cxnLst/>
            <a:rect l="l" t="t" r="r" b="b"/>
            <a:pathLst>
              <a:path h="621030">
                <a:moveTo>
                  <a:pt x="0" y="0"/>
                </a:moveTo>
                <a:lnTo>
                  <a:pt x="0" y="621029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751967" y="1849373"/>
            <a:ext cx="86360" cy="621030"/>
          </a:xfrm>
          <a:custGeom>
            <a:avLst/>
            <a:gdLst/>
            <a:ahLst/>
            <a:cxnLst/>
            <a:rect l="l" t="t" r="r" b="b"/>
            <a:pathLst>
              <a:path w="86359" h="621030">
                <a:moveTo>
                  <a:pt x="86093" y="86105"/>
                </a:moveTo>
                <a:lnTo>
                  <a:pt x="42659" y="0"/>
                </a:lnTo>
                <a:lnTo>
                  <a:pt x="0" y="86105"/>
                </a:lnTo>
                <a:lnTo>
                  <a:pt x="28955" y="86105"/>
                </a:lnTo>
                <a:lnTo>
                  <a:pt x="28955" y="71627"/>
                </a:lnTo>
                <a:lnTo>
                  <a:pt x="57150" y="71627"/>
                </a:lnTo>
                <a:lnTo>
                  <a:pt x="57150" y="86105"/>
                </a:lnTo>
                <a:lnTo>
                  <a:pt x="86093" y="86105"/>
                </a:lnTo>
                <a:close/>
              </a:path>
              <a:path w="86359" h="621030">
                <a:moveTo>
                  <a:pt x="57150" y="86105"/>
                </a:moveTo>
                <a:lnTo>
                  <a:pt x="57150" y="71627"/>
                </a:lnTo>
                <a:lnTo>
                  <a:pt x="28955" y="71627"/>
                </a:lnTo>
                <a:lnTo>
                  <a:pt x="28955" y="86105"/>
                </a:lnTo>
                <a:lnTo>
                  <a:pt x="57150" y="86105"/>
                </a:lnTo>
                <a:close/>
              </a:path>
              <a:path w="86359" h="621030">
                <a:moveTo>
                  <a:pt x="57150" y="621029"/>
                </a:moveTo>
                <a:lnTo>
                  <a:pt x="57150" y="86105"/>
                </a:lnTo>
                <a:lnTo>
                  <a:pt x="28955" y="86105"/>
                </a:lnTo>
                <a:lnTo>
                  <a:pt x="28955" y="621029"/>
                </a:lnTo>
                <a:lnTo>
                  <a:pt x="57150" y="6210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8623427" y="2470404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155839" y="3773423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>
                <a:moveTo>
                  <a:pt x="0" y="0"/>
                </a:moveTo>
                <a:lnTo>
                  <a:pt x="11430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1234573" y="3876547"/>
            <a:ext cx="949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</a:p>
        </p:txBody>
      </p:sp>
      <p:sp>
        <p:nvSpPr>
          <p:cNvPr id="19" name="object 19"/>
          <p:cNvSpPr/>
          <p:nvPr/>
        </p:nvSpPr>
        <p:spPr>
          <a:xfrm>
            <a:off x="3130943" y="11109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4">
                <a:moveTo>
                  <a:pt x="12954" y="51053"/>
                </a:moveTo>
                <a:lnTo>
                  <a:pt x="12954" y="0"/>
                </a:lnTo>
                <a:lnTo>
                  <a:pt x="0" y="0"/>
                </a:lnTo>
                <a:lnTo>
                  <a:pt x="0" y="51053"/>
                </a:lnTo>
                <a:lnTo>
                  <a:pt x="12954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130943" y="12001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4">
                <a:moveTo>
                  <a:pt x="12954" y="51053"/>
                </a:moveTo>
                <a:lnTo>
                  <a:pt x="12954" y="0"/>
                </a:lnTo>
                <a:lnTo>
                  <a:pt x="0" y="0"/>
                </a:lnTo>
                <a:lnTo>
                  <a:pt x="0" y="51053"/>
                </a:lnTo>
                <a:lnTo>
                  <a:pt x="12954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130943" y="128930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5" h="50800">
                <a:moveTo>
                  <a:pt x="12954" y="50291"/>
                </a:moveTo>
                <a:lnTo>
                  <a:pt x="12954" y="0"/>
                </a:lnTo>
                <a:lnTo>
                  <a:pt x="0" y="0"/>
                </a:lnTo>
                <a:lnTo>
                  <a:pt x="0" y="50291"/>
                </a:lnTo>
                <a:lnTo>
                  <a:pt x="12954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130943" y="13776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4">
                <a:moveTo>
                  <a:pt x="12954" y="51053"/>
                </a:moveTo>
                <a:lnTo>
                  <a:pt x="12954" y="0"/>
                </a:lnTo>
                <a:lnTo>
                  <a:pt x="0" y="0"/>
                </a:lnTo>
                <a:lnTo>
                  <a:pt x="0" y="51053"/>
                </a:lnTo>
                <a:lnTo>
                  <a:pt x="12954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3130943" y="14668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4">
                <a:moveTo>
                  <a:pt x="12954" y="51053"/>
                </a:moveTo>
                <a:lnTo>
                  <a:pt x="12954" y="0"/>
                </a:lnTo>
                <a:lnTo>
                  <a:pt x="0" y="0"/>
                </a:lnTo>
                <a:lnTo>
                  <a:pt x="0" y="51053"/>
                </a:lnTo>
                <a:lnTo>
                  <a:pt x="12954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130943" y="155600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5" h="50800">
                <a:moveTo>
                  <a:pt x="12954" y="50291"/>
                </a:moveTo>
                <a:lnTo>
                  <a:pt x="12954" y="0"/>
                </a:lnTo>
                <a:lnTo>
                  <a:pt x="0" y="0"/>
                </a:lnTo>
                <a:lnTo>
                  <a:pt x="0" y="50291"/>
                </a:lnTo>
                <a:lnTo>
                  <a:pt x="12954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130943" y="1644395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4" y="51054"/>
                </a:moveTo>
                <a:lnTo>
                  <a:pt x="12954" y="0"/>
                </a:lnTo>
                <a:lnTo>
                  <a:pt x="0" y="0"/>
                </a:lnTo>
                <a:lnTo>
                  <a:pt x="0" y="51054"/>
                </a:lnTo>
                <a:lnTo>
                  <a:pt x="12954" y="51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130943" y="17335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4" y="51053"/>
                </a:moveTo>
                <a:lnTo>
                  <a:pt x="12954" y="0"/>
                </a:lnTo>
                <a:lnTo>
                  <a:pt x="0" y="0"/>
                </a:lnTo>
                <a:lnTo>
                  <a:pt x="0" y="51053"/>
                </a:lnTo>
                <a:lnTo>
                  <a:pt x="12954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130943" y="1822704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5" h="50800">
                <a:moveTo>
                  <a:pt x="12954" y="50292"/>
                </a:moveTo>
                <a:lnTo>
                  <a:pt x="12954" y="0"/>
                </a:lnTo>
                <a:lnTo>
                  <a:pt x="0" y="0"/>
                </a:lnTo>
                <a:lnTo>
                  <a:pt x="0" y="50292"/>
                </a:lnTo>
                <a:lnTo>
                  <a:pt x="12954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130943" y="1911095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4" y="51054"/>
                </a:moveTo>
                <a:lnTo>
                  <a:pt x="12954" y="0"/>
                </a:lnTo>
                <a:lnTo>
                  <a:pt x="0" y="0"/>
                </a:lnTo>
                <a:lnTo>
                  <a:pt x="0" y="51054"/>
                </a:lnTo>
                <a:lnTo>
                  <a:pt x="12954" y="51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130943" y="20002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4" y="51053"/>
                </a:moveTo>
                <a:lnTo>
                  <a:pt x="12954" y="0"/>
                </a:lnTo>
                <a:lnTo>
                  <a:pt x="0" y="0"/>
                </a:lnTo>
                <a:lnTo>
                  <a:pt x="0" y="51053"/>
                </a:lnTo>
                <a:lnTo>
                  <a:pt x="12954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3130943" y="2089404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5" h="50800">
                <a:moveTo>
                  <a:pt x="12954" y="50292"/>
                </a:moveTo>
                <a:lnTo>
                  <a:pt x="12954" y="0"/>
                </a:lnTo>
                <a:lnTo>
                  <a:pt x="0" y="0"/>
                </a:lnTo>
                <a:lnTo>
                  <a:pt x="0" y="50292"/>
                </a:lnTo>
                <a:lnTo>
                  <a:pt x="12954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130943" y="2177795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4" y="51054"/>
                </a:moveTo>
                <a:lnTo>
                  <a:pt x="12954" y="0"/>
                </a:lnTo>
                <a:lnTo>
                  <a:pt x="0" y="0"/>
                </a:lnTo>
                <a:lnTo>
                  <a:pt x="0" y="51054"/>
                </a:lnTo>
                <a:lnTo>
                  <a:pt x="12954" y="51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3130943" y="22669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4" y="51053"/>
                </a:moveTo>
                <a:lnTo>
                  <a:pt x="12954" y="0"/>
                </a:lnTo>
                <a:lnTo>
                  <a:pt x="0" y="0"/>
                </a:lnTo>
                <a:lnTo>
                  <a:pt x="0" y="51053"/>
                </a:lnTo>
                <a:lnTo>
                  <a:pt x="12954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3130943" y="2356104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5" h="50800">
                <a:moveTo>
                  <a:pt x="12954" y="50292"/>
                </a:moveTo>
                <a:lnTo>
                  <a:pt x="12954" y="0"/>
                </a:lnTo>
                <a:lnTo>
                  <a:pt x="0" y="0"/>
                </a:lnTo>
                <a:lnTo>
                  <a:pt x="0" y="50292"/>
                </a:lnTo>
                <a:lnTo>
                  <a:pt x="12954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3130943" y="2444495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4" y="51054"/>
                </a:moveTo>
                <a:lnTo>
                  <a:pt x="12954" y="0"/>
                </a:lnTo>
                <a:lnTo>
                  <a:pt x="0" y="0"/>
                </a:lnTo>
                <a:lnTo>
                  <a:pt x="0" y="51054"/>
                </a:lnTo>
                <a:lnTo>
                  <a:pt x="12954" y="51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3130943" y="25336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4" y="51053"/>
                </a:moveTo>
                <a:lnTo>
                  <a:pt x="12954" y="0"/>
                </a:lnTo>
                <a:lnTo>
                  <a:pt x="0" y="0"/>
                </a:lnTo>
                <a:lnTo>
                  <a:pt x="0" y="51053"/>
                </a:lnTo>
                <a:lnTo>
                  <a:pt x="12954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3130943" y="2622804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5" h="50800">
                <a:moveTo>
                  <a:pt x="12954" y="50292"/>
                </a:moveTo>
                <a:lnTo>
                  <a:pt x="12954" y="0"/>
                </a:lnTo>
                <a:lnTo>
                  <a:pt x="0" y="0"/>
                </a:lnTo>
                <a:lnTo>
                  <a:pt x="0" y="50292"/>
                </a:lnTo>
                <a:lnTo>
                  <a:pt x="12954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3130943" y="2711195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4" y="51054"/>
                </a:moveTo>
                <a:lnTo>
                  <a:pt x="12954" y="0"/>
                </a:lnTo>
                <a:lnTo>
                  <a:pt x="0" y="0"/>
                </a:lnTo>
                <a:lnTo>
                  <a:pt x="0" y="51054"/>
                </a:lnTo>
                <a:lnTo>
                  <a:pt x="12954" y="51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3130943" y="28003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4" y="51053"/>
                </a:moveTo>
                <a:lnTo>
                  <a:pt x="12954" y="0"/>
                </a:lnTo>
                <a:lnTo>
                  <a:pt x="0" y="0"/>
                </a:lnTo>
                <a:lnTo>
                  <a:pt x="0" y="51053"/>
                </a:lnTo>
                <a:lnTo>
                  <a:pt x="12954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3130943" y="2889504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5" h="50800">
                <a:moveTo>
                  <a:pt x="12954" y="50292"/>
                </a:moveTo>
                <a:lnTo>
                  <a:pt x="12954" y="0"/>
                </a:lnTo>
                <a:lnTo>
                  <a:pt x="0" y="0"/>
                </a:lnTo>
                <a:lnTo>
                  <a:pt x="0" y="50292"/>
                </a:lnTo>
                <a:lnTo>
                  <a:pt x="12954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3130943" y="2977895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4" y="51054"/>
                </a:moveTo>
                <a:lnTo>
                  <a:pt x="12954" y="0"/>
                </a:lnTo>
                <a:lnTo>
                  <a:pt x="0" y="0"/>
                </a:lnTo>
                <a:lnTo>
                  <a:pt x="0" y="51054"/>
                </a:lnTo>
                <a:lnTo>
                  <a:pt x="12954" y="51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3130943" y="30670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4" y="51053"/>
                </a:moveTo>
                <a:lnTo>
                  <a:pt x="12954" y="0"/>
                </a:lnTo>
                <a:lnTo>
                  <a:pt x="0" y="0"/>
                </a:lnTo>
                <a:lnTo>
                  <a:pt x="0" y="51053"/>
                </a:lnTo>
                <a:lnTo>
                  <a:pt x="12954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3130943" y="3156204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5" h="50800">
                <a:moveTo>
                  <a:pt x="12954" y="50292"/>
                </a:moveTo>
                <a:lnTo>
                  <a:pt x="12954" y="0"/>
                </a:lnTo>
                <a:lnTo>
                  <a:pt x="0" y="0"/>
                </a:lnTo>
                <a:lnTo>
                  <a:pt x="0" y="50292"/>
                </a:lnTo>
                <a:lnTo>
                  <a:pt x="12954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130943" y="3244595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4" y="51054"/>
                </a:moveTo>
                <a:lnTo>
                  <a:pt x="12954" y="0"/>
                </a:lnTo>
                <a:lnTo>
                  <a:pt x="0" y="0"/>
                </a:lnTo>
                <a:lnTo>
                  <a:pt x="0" y="51054"/>
                </a:lnTo>
                <a:lnTo>
                  <a:pt x="12954" y="51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3130943" y="33337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4" y="51053"/>
                </a:moveTo>
                <a:lnTo>
                  <a:pt x="12954" y="0"/>
                </a:lnTo>
                <a:lnTo>
                  <a:pt x="0" y="0"/>
                </a:lnTo>
                <a:lnTo>
                  <a:pt x="0" y="51053"/>
                </a:lnTo>
                <a:lnTo>
                  <a:pt x="12954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3130943" y="342290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5" h="50800">
                <a:moveTo>
                  <a:pt x="12954" y="50291"/>
                </a:moveTo>
                <a:lnTo>
                  <a:pt x="12954" y="0"/>
                </a:lnTo>
                <a:lnTo>
                  <a:pt x="0" y="0"/>
                </a:lnTo>
                <a:lnTo>
                  <a:pt x="0" y="50291"/>
                </a:lnTo>
                <a:lnTo>
                  <a:pt x="12954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3130943" y="35112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4" y="51053"/>
                </a:moveTo>
                <a:lnTo>
                  <a:pt x="12954" y="0"/>
                </a:lnTo>
                <a:lnTo>
                  <a:pt x="0" y="0"/>
                </a:lnTo>
                <a:lnTo>
                  <a:pt x="0" y="51053"/>
                </a:lnTo>
                <a:lnTo>
                  <a:pt x="12954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3130943" y="36004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4" y="51053"/>
                </a:moveTo>
                <a:lnTo>
                  <a:pt x="12954" y="0"/>
                </a:lnTo>
                <a:lnTo>
                  <a:pt x="0" y="0"/>
                </a:lnTo>
                <a:lnTo>
                  <a:pt x="0" y="51053"/>
                </a:lnTo>
                <a:lnTo>
                  <a:pt x="12954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3130943" y="368960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5" h="50800">
                <a:moveTo>
                  <a:pt x="12954" y="50291"/>
                </a:moveTo>
                <a:lnTo>
                  <a:pt x="12954" y="0"/>
                </a:lnTo>
                <a:lnTo>
                  <a:pt x="0" y="0"/>
                </a:lnTo>
                <a:lnTo>
                  <a:pt x="0" y="50291"/>
                </a:lnTo>
                <a:lnTo>
                  <a:pt x="12954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3130943" y="37779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4" y="51053"/>
                </a:moveTo>
                <a:lnTo>
                  <a:pt x="12954" y="0"/>
                </a:lnTo>
                <a:lnTo>
                  <a:pt x="0" y="0"/>
                </a:lnTo>
                <a:lnTo>
                  <a:pt x="0" y="51053"/>
                </a:lnTo>
                <a:lnTo>
                  <a:pt x="12954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3130943" y="38671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4" y="51053"/>
                </a:moveTo>
                <a:lnTo>
                  <a:pt x="12954" y="0"/>
                </a:lnTo>
                <a:lnTo>
                  <a:pt x="0" y="0"/>
                </a:lnTo>
                <a:lnTo>
                  <a:pt x="0" y="51053"/>
                </a:lnTo>
                <a:lnTo>
                  <a:pt x="12954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3130943" y="395630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5" h="50800">
                <a:moveTo>
                  <a:pt x="12954" y="50291"/>
                </a:moveTo>
                <a:lnTo>
                  <a:pt x="12954" y="0"/>
                </a:lnTo>
                <a:lnTo>
                  <a:pt x="0" y="0"/>
                </a:lnTo>
                <a:lnTo>
                  <a:pt x="0" y="50291"/>
                </a:lnTo>
                <a:lnTo>
                  <a:pt x="12954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3130943" y="40446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4" y="51053"/>
                </a:moveTo>
                <a:lnTo>
                  <a:pt x="12954" y="0"/>
                </a:lnTo>
                <a:lnTo>
                  <a:pt x="0" y="0"/>
                </a:lnTo>
                <a:lnTo>
                  <a:pt x="0" y="51053"/>
                </a:lnTo>
                <a:lnTo>
                  <a:pt x="12954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3130943" y="41338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4" y="51053"/>
                </a:moveTo>
                <a:lnTo>
                  <a:pt x="12954" y="0"/>
                </a:lnTo>
                <a:lnTo>
                  <a:pt x="0" y="0"/>
                </a:lnTo>
                <a:lnTo>
                  <a:pt x="0" y="51053"/>
                </a:lnTo>
                <a:lnTo>
                  <a:pt x="12954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3130943" y="422300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5" h="50800">
                <a:moveTo>
                  <a:pt x="12954" y="50291"/>
                </a:moveTo>
                <a:lnTo>
                  <a:pt x="12954" y="0"/>
                </a:lnTo>
                <a:lnTo>
                  <a:pt x="0" y="0"/>
                </a:lnTo>
                <a:lnTo>
                  <a:pt x="0" y="50291"/>
                </a:lnTo>
                <a:lnTo>
                  <a:pt x="12954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3130943" y="43113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4" y="51053"/>
                </a:moveTo>
                <a:lnTo>
                  <a:pt x="12954" y="0"/>
                </a:lnTo>
                <a:lnTo>
                  <a:pt x="0" y="0"/>
                </a:lnTo>
                <a:lnTo>
                  <a:pt x="0" y="51053"/>
                </a:lnTo>
                <a:lnTo>
                  <a:pt x="12954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3130943" y="44005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4" y="51053"/>
                </a:moveTo>
                <a:lnTo>
                  <a:pt x="12954" y="0"/>
                </a:lnTo>
                <a:lnTo>
                  <a:pt x="0" y="0"/>
                </a:lnTo>
                <a:lnTo>
                  <a:pt x="0" y="51053"/>
                </a:lnTo>
                <a:lnTo>
                  <a:pt x="12954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3130943" y="448970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5" h="50800">
                <a:moveTo>
                  <a:pt x="12954" y="50291"/>
                </a:moveTo>
                <a:lnTo>
                  <a:pt x="12954" y="0"/>
                </a:lnTo>
                <a:lnTo>
                  <a:pt x="0" y="0"/>
                </a:lnTo>
                <a:lnTo>
                  <a:pt x="0" y="50291"/>
                </a:lnTo>
                <a:lnTo>
                  <a:pt x="12954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3130943" y="45780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4" y="51053"/>
                </a:moveTo>
                <a:lnTo>
                  <a:pt x="12954" y="0"/>
                </a:lnTo>
                <a:lnTo>
                  <a:pt x="0" y="0"/>
                </a:lnTo>
                <a:lnTo>
                  <a:pt x="0" y="51053"/>
                </a:lnTo>
                <a:lnTo>
                  <a:pt x="12954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3130943" y="46672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4" y="51053"/>
                </a:moveTo>
                <a:lnTo>
                  <a:pt x="12954" y="0"/>
                </a:lnTo>
                <a:lnTo>
                  <a:pt x="0" y="0"/>
                </a:lnTo>
                <a:lnTo>
                  <a:pt x="0" y="51053"/>
                </a:lnTo>
                <a:lnTo>
                  <a:pt x="12954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3130943" y="475640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5" h="50800">
                <a:moveTo>
                  <a:pt x="12954" y="50291"/>
                </a:moveTo>
                <a:lnTo>
                  <a:pt x="12954" y="0"/>
                </a:lnTo>
                <a:lnTo>
                  <a:pt x="0" y="0"/>
                </a:lnTo>
                <a:lnTo>
                  <a:pt x="0" y="50291"/>
                </a:lnTo>
                <a:lnTo>
                  <a:pt x="12954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3130943" y="48447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4" y="51053"/>
                </a:moveTo>
                <a:lnTo>
                  <a:pt x="12954" y="0"/>
                </a:lnTo>
                <a:lnTo>
                  <a:pt x="0" y="0"/>
                </a:lnTo>
                <a:lnTo>
                  <a:pt x="0" y="51053"/>
                </a:lnTo>
                <a:lnTo>
                  <a:pt x="12954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3130943" y="49339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4" y="51053"/>
                </a:moveTo>
                <a:lnTo>
                  <a:pt x="12954" y="0"/>
                </a:lnTo>
                <a:lnTo>
                  <a:pt x="0" y="0"/>
                </a:lnTo>
                <a:lnTo>
                  <a:pt x="0" y="51053"/>
                </a:lnTo>
                <a:lnTo>
                  <a:pt x="12954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3130943" y="502310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5" h="50800">
                <a:moveTo>
                  <a:pt x="12954" y="50291"/>
                </a:moveTo>
                <a:lnTo>
                  <a:pt x="12954" y="0"/>
                </a:lnTo>
                <a:lnTo>
                  <a:pt x="0" y="0"/>
                </a:lnTo>
                <a:lnTo>
                  <a:pt x="0" y="50291"/>
                </a:lnTo>
                <a:lnTo>
                  <a:pt x="12954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3130943" y="51114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4" y="51053"/>
                </a:moveTo>
                <a:lnTo>
                  <a:pt x="12954" y="0"/>
                </a:lnTo>
                <a:lnTo>
                  <a:pt x="0" y="0"/>
                </a:lnTo>
                <a:lnTo>
                  <a:pt x="0" y="51053"/>
                </a:lnTo>
                <a:lnTo>
                  <a:pt x="12954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3130943" y="52006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4" y="51053"/>
                </a:moveTo>
                <a:lnTo>
                  <a:pt x="12954" y="0"/>
                </a:lnTo>
                <a:lnTo>
                  <a:pt x="0" y="0"/>
                </a:lnTo>
                <a:lnTo>
                  <a:pt x="0" y="51053"/>
                </a:lnTo>
                <a:lnTo>
                  <a:pt x="12954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3130943" y="528980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5" h="50800">
                <a:moveTo>
                  <a:pt x="12954" y="50291"/>
                </a:moveTo>
                <a:lnTo>
                  <a:pt x="12954" y="0"/>
                </a:lnTo>
                <a:lnTo>
                  <a:pt x="0" y="0"/>
                </a:lnTo>
                <a:lnTo>
                  <a:pt x="0" y="50291"/>
                </a:lnTo>
                <a:lnTo>
                  <a:pt x="12954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3130943" y="53781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4" y="51053"/>
                </a:moveTo>
                <a:lnTo>
                  <a:pt x="12954" y="0"/>
                </a:lnTo>
                <a:lnTo>
                  <a:pt x="0" y="0"/>
                </a:lnTo>
                <a:lnTo>
                  <a:pt x="0" y="51053"/>
                </a:lnTo>
                <a:lnTo>
                  <a:pt x="12954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3130943" y="54673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4" y="51053"/>
                </a:moveTo>
                <a:lnTo>
                  <a:pt x="12954" y="0"/>
                </a:lnTo>
                <a:lnTo>
                  <a:pt x="0" y="0"/>
                </a:lnTo>
                <a:lnTo>
                  <a:pt x="0" y="51053"/>
                </a:lnTo>
                <a:lnTo>
                  <a:pt x="12954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3130943" y="555650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5" h="50800">
                <a:moveTo>
                  <a:pt x="12954" y="50291"/>
                </a:moveTo>
                <a:lnTo>
                  <a:pt x="12954" y="0"/>
                </a:lnTo>
                <a:lnTo>
                  <a:pt x="0" y="0"/>
                </a:lnTo>
                <a:lnTo>
                  <a:pt x="0" y="50291"/>
                </a:lnTo>
                <a:lnTo>
                  <a:pt x="12954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3130943" y="56448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4" y="51053"/>
                </a:moveTo>
                <a:lnTo>
                  <a:pt x="12954" y="0"/>
                </a:lnTo>
                <a:lnTo>
                  <a:pt x="0" y="0"/>
                </a:lnTo>
                <a:lnTo>
                  <a:pt x="0" y="51053"/>
                </a:lnTo>
                <a:lnTo>
                  <a:pt x="12954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3130943" y="57340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4" y="51053"/>
                </a:moveTo>
                <a:lnTo>
                  <a:pt x="12954" y="0"/>
                </a:lnTo>
                <a:lnTo>
                  <a:pt x="0" y="0"/>
                </a:lnTo>
                <a:lnTo>
                  <a:pt x="0" y="51053"/>
                </a:lnTo>
                <a:lnTo>
                  <a:pt x="12954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3130943" y="582320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5" h="50800">
                <a:moveTo>
                  <a:pt x="12954" y="50291"/>
                </a:moveTo>
                <a:lnTo>
                  <a:pt x="12954" y="0"/>
                </a:lnTo>
                <a:lnTo>
                  <a:pt x="0" y="0"/>
                </a:lnTo>
                <a:lnTo>
                  <a:pt x="0" y="50291"/>
                </a:lnTo>
                <a:lnTo>
                  <a:pt x="12954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3130943" y="59115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4" y="51053"/>
                </a:moveTo>
                <a:lnTo>
                  <a:pt x="12954" y="0"/>
                </a:lnTo>
                <a:lnTo>
                  <a:pt x="0" y="0"/>
                </a:lnTo>
                <a:lnTo>
                  <a:pt x="0" y="51053"/>
                </a:lnTo>
                <a:lnTo>
                  <a:pt x="12954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3130943" y="60007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4" y="51053"/>
                </a:moveTo>
                <a:lnTo>
                  <a:pt x="12954" y="0"/>
                </a:lnTo>
                <a:lnTo>
                  <a:pt x="0" y="0"/>
                </a:lnTo>
                <a:lnTo>
                  <a:pt x="0" y="51053"/>
                </a:lnTo>
                <a:lnTo>
                  <a:pt x="12954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3130943" y="608990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5" h="50800">
                <a:moveTo>
                  <a:pt x="12954" y="50291"/>
                </a:moveTo>
                <a:lnTo>
                  <a:pt x="12954" y="0"/>
                </a:lnTo>
                <a:lnTo>
                  <a:pt x="0" y="0"/>
                </a:lnTo>
                <a:lnTo>
                  <a:pt x="0" y="50291"/>
                </a:lnTo>
                <a:lnTo>
                  <a:pt x="12954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3130943" y="61782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4" y="51053"/>
                </a:moveTo>
                <a:lnTo>
                  <a:pt x="12954" y="0"/>
                </a:lnTo>
                <a:lnTo>
                  <a:pt x="0" y="0"/>
                </a:lnTo>
                <a:lnTo>
                  <a:pt x="0" y="51053"/>
                </a:lnTo>
                <a:lnTo>
                  <a:pt x="12954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3130943" y="62674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4" y="51053"/>
                </a:moveTo>
                <a:lnTo>
                  <a:pt x="12954" y="0"/>
                </a:lnTo>
                <a:lnTo>
                  <a:pt x="0" y="0"/>
                </a:lnTo>
                <a:lnTo>
                  <a:pt x="0" y="51053"/>
                </a:lnTo>
                <a:lnTo>
                  <a:pt x="12954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3130943" y="635660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5" h="50800">
                <a:moveTo>
                  <a:pt x="12954" y="50291"/>
                </a:moveTo>
                <a:lnTo>
                  <a:pt x="12954" y="0"/>
                </a:lnTo>
                <a:lnTo>
                  <a:pt x="0" y="0"/>
                </a:lnTo>
                <a:lnTo>
                  <a:pt x="0" y="50291"/>
                </a:lnTo>
                <a:lnTo>
                  <a:pt x="12954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3130943" y="64449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4" y="51053"/>
                </a:moveTo>
                <a:lnTo>
                  <a:pt x="12954" y="0"/>
                </a:lnTo>
                <a:lnTo>
                  <a:pt x="0" y="0"/>
                </a:lnTo>
                <a:lnTo>
                  <a:pt x="0" y="51053"/>
                </a:lnTo>
                <a:lnTo>
                  <a:pt x="12954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3130943" y="65341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4">
                <a:moveTo>
                  <a:pt x="12954" y="51053"/>
                </a:moveTo>
                <a:lnTo>
                  <a:pt x="12954" y="0"/>
                </a:lnTo>
                <a:lnTo>
                  <a:pt x="0" y="0"/>
                </a:lnTo>
                <a:lnTo>
                  <a:pt x="0" y="51053"/>
                </a:lnTo>
                <a:lnTo>
                  <a:pt x="12954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3130943" y="6623304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5" h="50800">
                <a:moveTo>
                  <a:pt x="12954" y="50292"/>
                </a:moveTo>
                <a:lnTo>
                  <a:pt x="12954" y="0"/>
                </a:lnTo>
                <a:lnTo>
                  <a:pt x="0" y="0"/>
                </a:lnTo>
                <a:lnTo>
                  <a:pt x="0" y="50292"/>
                </a:lnTo>
                <a:lnTo>
                  <a:pt x="12954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3130943" y="6711695"/>
            <a:ext cx="13335" cy="38100"/>
          </a:xfrm>
          <a:custGeom>
            <a:avLst/>
            <a:gdLst/>
            <a:ahLst/>
            <a:cxnLst/>
            <a:rect l="l" t="t" r="r" b="b"/>
            <a:pathLst>
              <a:path w="13335" h="38100">
                <a:moveTo>
                  <a:pt x="12954" y="38100"/>
                </a:moveTo>
                <a:lnTo>
                  <a:pt x="12954" y="0"/>
                </a:lnTo>
                <a:lnTo>
                  <a:pt x="0" y="0"/>
                </a:lnTo>
                <a:lnTo>
                  <a:pt x="0" y="38100"/>
                </a:lnTo>
                <a:lnTo>
                  <a:pt x="1295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6788531" y="11109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4">
                <a:moveTo>
                  <a:pt x="12953" y="51054"/>
                </a:moveTo>
                <a:lnTo>
                  <a:pt x="12953" y="0"/>
                </a:lnTo>
                <a:lnTo>
                  <a:pt x="0" y="0"/>
                </a:lnTo>
                <a:lnTo>
                  <a:pt x="0" y="51054"/>
                </a:lnTo>
                <a:lnTo>
                  <a:pt x="12953" y="51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6788531" y="12001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4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6788531" y="128930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4" h="50800">
                <a:moveTo>
                  <a:pt x="12953" y="50291"/>
                </a:moveTo>
                <a:lnTo>
                  <a:pt x="12953" y="0"/>
                </a:lnTo>
                <a:lnTo>
                  <a:pt x="0" y="0"/>
                </a:lnTo>
                <a:lnTo>
                  <a:pt x="0" y="50291"/>
                </a:lnTo>
                <a:lnTo>
                  <a:pt x="12953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6788531" y="13776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4">
                <a:moveTo>
                  <a:pt x="12953" y="51054"/>
                </a:moveTo>
                <a:lnTo>
                  <a:pt x="12953" y="0"/>
                </a:lnTo>
                <a:lnTo>
                  <a:pt x="0" y="0"/>
                </a:lnTo>
                <a:lnTo>
                  <a:pt x="0" y="51054"/>
                </a:lnTo>
                <a:lnTo>
                  <a:pt x="12953" y="51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6788531" y="14668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4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6788531" y="155600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4" h="50800">
                <a:moveTo>
                  <a:pt x="12953" y="50291"/>
                </a:moveTo>
                <a:lnTo>
                  <a:pt x="12953" y="0"/>
                </a:lnTo>
                <a:lnTo>
                  <a:pt x="0" y="0"/>
                </a:lnTo>
                <a:lnTo>
                  <a:pt x="0" y="50291"/>
                </a:lnTo>
                <a:lnTo>
                  <a:pt x="12953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6788531" y="1644395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12953" y="51054"/>
                </a:moveTo>
                <a:lnTo>
                  <a:pt x="12953" y="0"/>
                </a:lnTo>
                <a:lnTo>
                  <a:pt x="0" y="0"/>
                </a:lnTo>
                <a:lnTo>
                  <a:pt x="0" y="51054"/>
                </a:lnTo>
                <a:lnTo>
                  <a:pt x="12953" y="51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0" name="object 90"/>
          <p:cNvSpPr/>
          <p:nvPr/>
        </p:nvSpPr>
        <p:spPr>
          <a:xfrm>
            <a:off x="6788531" y="17335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1" name="object 91"/>
          <p:cNvSpPr/>
          <p:nvPr/>
        </p:nvSpPr>
        <p:spPr>
          <a:xfrm>
            <a:off x="6788531" y="1822704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4" h="50800">
                <a:moveTo>
                  <a:pt x="12953" y="50292"/>
                </a:moveTo>
                <a:lnTo>
                  <a:pt x="12953" y="0"/>
                </a:lnTo>
                <a:lnTo>
                  <a:pt x="0" y="0"/>
                </a:lnTo>
                <a:lnTo>
                  <a:pt x="0" y="50292"/>
                </a:lnTo>
                <a:lnTo>
                  <a:pt x="12953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2" name="object 92"/>
          <p:cNvSpPr/>
          <p:nvPr/>
        </p:nvSpPr>
        <p:spPr>
          <a:xfrm>
            <a:off x="6788531" y="1911095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12953" y="51054"/>
                </a:moveTo>
                <a:lnTo>
                  <a:pt x="12953" y="0"/>
                </a:lnTo>
                <a:lnTo>
                  <a:pt x="0" y="0"/>
                </a:lnTo>
                <a:lnTo>
                  <a:pt x="0" y="51054"/>
                </a:lnTo>
                <a:lnTo>
                  <a:pt x="12953" y="51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3" name="object 93"/>
          <p:cNvSpPr/>
          <p:nvPr/>
        </p:nvSpPr>
        <p:spPr>
          <a:xfrm>
            <a:off x="6788531" y="20002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6788531" y="2089404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4" h="50800">
                <a:moveTo>
                  <a:pt x="12953" y="50292"/>
                </a:moveTo>
                <a:lnTo>
                  <a:pt x="12953" y="0"/>
                </a:lnTo>
                <a:lnTo>
                  <a:pt x="0" y="0"/>
                </a:lnTo>
                <a:lnTo>
                  <a:pt x="0" y="50292"/>
                </a:lnTo>
                <a:lnTo>
                  <a:pt x="12953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6788531" y="2177795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12953" y="51054"/>
                </a:moveTo>
                <a:lnTo>
                  <a:pt x="12953" y="0"/>
                </a:lnTo>
                <a:lnTo>
                  <a:pt x="0" y="0"/>
                </a:lnTo>
                <a:lnTo>
                  <a:pt x="0" y="51054"/>
                </a:lnTo>
                <a:lnTo>
                  <a:pt x="12953" y="51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6788531" y="22669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7" name="object 97"/>
          <p:cNvSpPr/>
          <p:nvPr/>
        </p:nvSpPr>
        <p:spPr>
          <a:xfrm>
            <a:off x="6788531" y="2356104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4" h="50800">
                <a:moveTo>
                  <a:pt x="12953" y="50292"/>
                </a:moveTo>
                <a:lnTo>
                  <a:pt x="12953" y="0"/>
                </a:lnTo>
                <a:lnTo>
                  <a:pt x="0" y="0"/>
                </a:lnTo>
                <a:lnTo>
                  <a:pt x="0" y="50292"/>
                </a:lnTo>
                <a:lnTo>
                  <a:pt x="12953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8" name="object 98"/>
          <p:cNvSpPr/>
          <p:nvPr/>
        </p:nvSpPr>
        <p:spPr>
          <a:xfrm>
            <a:off x="6788531" y="2444495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12953" y="51054"/>
                </a:moveTo>
                <a:lnTo>
                  <a:pt x="12953" y="0"/>
                </a:lnTo>
                <a:lnTo>
                  <a:pt x="0" y="0"/>
                </a:lnTo>
                <a:lnTo>
                  <a:pt x="0" y="51054"/>
                </a:lnTo>
                <a:lnTo>
                  <a:pt x="12953" y="51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9" name="object 99"/>
          <p:cNvSpPr/>
          <p:nvPr/>
        </p:nvSpPr>
        <p:spPr>
          <a:xfrm>
            <a:off x="6788531" y="25336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0" name="object 100"/>
          <p:cNvSpPr/>
          <p:nvPr/>
        </p:nvSpPr>
        <p:spPr>
          <a:xfrm>
            <a:off x="6788531" y="2622804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4" h="50800">
                <a:moveTo>
                  <a:pt x="12953" y="50292"/>
                </a:moveTo>
                <a:lnTo>
                  <a:pt x="12953" y="0"/>
                </a:lnTo>
                <a:lnTo>
                  <a:pt x="0" y="0"/>
                </a:lnTo>
                <a:lnTo>
                  <a:pt x="0" y="50292"/>
                </a:lnTo>
                <a:lnTo>
                  <a:pt x="12953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1" name="object 101"/>
          <p:cNvSpPr/>
          <p:nvPr/>
        </p:nvSpPr>
        <p:spPr>
          <a:xfrm>
            <a:off x="6788531" y="2711195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12953" y="51054"/>
                </a:moveTo>
                <a:lnTo>
                  <a:pt x="12953" y="0"/>
                </a:lnTo>
                <a:lnTo>
                  <a:pt x="0" y="0"/>
                </a:lnTo>
                <a:lnTo>
                  <a:pt x="0" y="51054"/>
                </a:lnTo>
                <a:lnTo>
                  <a:pt x="12953" y="51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2" name="object 102"/>
          <p:cNvSpPr/>
          <p:nvPr/>
        </p:nvSpPr>
        <p:spPr>
          <a:xfrm>
            <a:off x="6788531" y="28003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3" name="object 103"/>
          <p:cNvSpPr/>
          <p:nvPr/>
        </p:nvSpPr>
        <p:spPr>
          <a:xfrm>
            <a:off x="6788531" y="2889504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4" h="50800">
                <a:moveTo>
                  <a:pt x="12953" y="50292"/>
                </a:moveTo>
                <a:lnTo>
                  <a:pt x="12953" y="0"/>
                </a:lnTo>
                <a:lnTo>
                  <a:pt x="0" y="0"/>
                </a:lnTo>
                <a:lnTo>
                  <a:pt x="0" y="50292"/>
                </a:lnTo>
                <a:lnTo>
                  <a:pt x="12953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" name="object 104"/>
          <p:cNvSpPr/>
          <p:nvPr/>
        </p:nvSpPr>
        <p:spPr>
          <a:xfrm>
            <a:off x="6788531" y="2977895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12953" y="51054"/>
                </a:moveTo>
                <a:lnTo>
                  <a:pt x="12953" y="0"/>
                </a:lnTo>
                <a:lnTo>
                  <a:pt x="0" y="0"/>
                </a:lnTo>
                <a:lnTo>
                  <a:pt x="0" y="51054"/>
                </a:lnTo>
                <a:lnTo>
                  <a:pt x="12953" y="51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5" name="object 105"/>
          <p:cNvSpPr/>
          <p:nvPr/>
        </p:nvSpPr>
        <p:spPr>
          <a:xfrm>
            <a:off x="6788531" y="30670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6" name="object 106"/>
          <p:cNvSpPr/>
          <p:nvPr/>
        </p:nvSpPr>
        <p:spPr>
          <a:xfrm>
            <a:off x="6788531" y="3156204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4" h="50800">
                <a:moveTo>
                  <a:pt x="12953" y="50292"/>
                </a:moveTo>
                <a:lnTo>
                  <a:pt x="12953" y="0"/>
                </a:lnTo>
                <a:lnTo>
                  <a:pt x="0" y="0"/>
                </a:lnTo>
                <a:lnTo>
                  <a:pt x="0" y="50292"/>
                </a:lnTo>
                <a:lnTo>
                  <a:pt x="12953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7" name="object 107"/>
          <p:cNvSpPr/>
          <p:nvPr/>
        </p:nvSpPr>
        <p:spPr>
          <a:xfrm>
            <a:off x="6788531" y="3244595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8" name="object 108"/>
          <p:cNvSpPr/>
          <p:nvPr/>
        </p:nvSpPr>
        <p:spPr>
          <a:xfrm>
            <a:off x="6788531" y="33337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9" name="object 109"/>
          <p:cNvSpPr/>
          <p:nvPr/>
        </p:nvSpPr>
        <p:spPr>
          <a:xfrm>
            <a:off x="6788531" y="342290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4" h="50800">
                <a:moveTo>
                  <a:pt x="12953" y="50291"/>
                </a:moveTo>
                <a:lnTo>
                  <a:pt x="12953" y="0"/>
                </a:lnTo>
                <a:lnTo>
                  <a:pt x="0" y="0"/>
                </a:lnTo>
                <a:lnTo>
                  <a:pt x="0" y="50291"/>
                </a:lnTo>
                <a:lnTo>
                  <a:pt x="12953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0" name="object 110"/>
          <p:cNvSpPr/>
          <p:nvPr/>
        </p:nvSpPr>
        <p:spPr>
          <a:xfrm>
            <a:off x="6788531" y="35112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1" name="object 111"/>
          <p:cNvSpPr/>
          <p:nvPr/>
        </p:nvSpPr>
        <p:spPr>
          <a:xfrm>
            <a:off x="6788531" y="36004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2" name="object 112"/>
          <p:cNvSpPr/>
          <p:nvPr/>
        </p:nvSpPr>
        <p:spPr>
          <a:xfrm>
            <a:off x="6788531" y="368960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4" h="50800">
                <a:moveTo>
                  <a:pt x="12953" y="50291"/>
                </a:moveTo>
                <a:lnTo>
                  <a:pt x="12953" y="0"/>
                </a:lnTo>
                <a:lnTo>
                  <a:pt x="0" y="0"/>
                </a:lnTo>
                <a:lnTo>
                  <a:pt x="0" y="50291"/>
                </a:lnTo>
                <a:lnTo>
                  <a:pt x="12953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3" name="object 113"/>
          <p:cNvSpPr/>
          <p:nvPr/>
        </p:nvSpPr>
        <p:spPr>
          <a:xfrm>
            <a:off x="6788531" y="37779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4" name="object 114"/>
          <p:cNvSpPr/>
          <p:nvPr/>
        </p:nvSpPr>
        <p:spPr>
          <a:xfrm>
            <a:off x="6788531" y="38671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5" name="object 115"/>
          <p:cNvSpPr/>
          <p:nvPr/>
        </p:nvSpPr>
        <p:spPr>
          <a:xfrm>
            <a:off x="6788531" y="395630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4" h="50800">
                <a:moveTo>
                  <a:pt x="12953" y="50291"/>
                </a:moveTo>
                <a:lnTo>
                  <a:pt x="12953" y="0"/>
                </a:lnTo>
                <a:lnTo>
                  <a:pt x="0" y="0"/>
                </a:lnTo>
                <a:lnTo>
                  <a:pt x="0" y="50291"/>
                </a:lnTo>
                <a:lnTo>
                  <a:pt x="12953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116"/>
          <p:cNvSpPr/>
          <p:nvPr/>
        </p:nvSpPr>
        <p:spPr>
          <a:xfrm>
            <a:off x="6788531" y="40446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7" name="object 117"/>
          <p:cNvSpPr/>
          <p:nvPr/>
        </p:nvSpPr>
        <p:spPr>
          <a:xfrm>
            <a:off x="6788531" y="41338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8" name="object 118"/>
          <p:cNvSpPr/>
          <p:nvPr/>
        </p:nvSpPr>
        <p:spPr>
          <a:xfrm>
            <a:off x="6788531" y="422300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4" h="50800">
                <a:moveTo>
                  <a:pt x="12953" y="50291"/>
                </a:moveTo>
                <a:lnTo>
                  <a:pt x="12953" y="0"/>
                </a:lnTo>
                <a:lnTo>
                  <a:pt x="0" y="0"/>
                </a:lnTo>
                <a:lnTo>
                  <a:pt x="0" y="50291"/>
                </a:lnTo>
                <a:lnTo>
                  <a:pt x="12953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9" name="object 119"/>
          <p:cNvSpPr/>
          <p:nvPr/>
        </p:nvSpPr>
        <p:spPr>
          <a:xfrm>
            <a:off x="6788531" y="43113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0" name="object 120"/>
          <p:cNvSpPr/>
          <p:nvPr/>
        </p:nvSpPr>
        <p:spPr>
          <a:xfrm>
            <a:off x="6788531" y="44005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1" name="object 121"/>
          <p:cNvSpPr/>
          <p:nvPr/>
        </p:nvSpPr>
        <p:spPr>
          <a:xfrm>
            <a:off x="6788531" y="448970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4" h="50800">
                <a:moveTo>
                  <a:pt x="12953" y="50291"/>
                </a:moveTo>
                <a:lnTo>
                  <a:pt x="12953" y="0"/>
                </a:lnTo>
                <a:lnTo>
                  <a:pt x="0" y="0"/>
                </a:lnTo>
                <a:lnTo>
                  <a:pt x="0" y="50291"/>
                </a:lnTo>
                <a:lnTo>
                  <a:pt x="12953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2" name="object 122"/>
          <p:cNvSpPr/>
          <p:nvPr/>
        </p:nvSpPr>
        <p:spPr>
          <a:xfrm>
            <a:off x="6788531" y="45780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3" name="object 123"/>
          <p:cNvSpPr/>
          <p:nvPr/>
        </p:nvSpPr>
        <p:spPr>
          <a:xfrm>
            <a:off x="6788531" y="46672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4" name="object 124"/>
          <p:cNvSpPr/>
          <p:nvPr/>
        </p:nvSpPr>
        <p:spPr>
          <a:xfrm>
            <a:off x="6788531" y="475640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4" h="50800">
                <a:moveTo>
                  <a:pt x="12953" y="50291"/>
                </a:moveTo>
                <a:lnTo>
                  <a:pt x="12953" y="0"/>
                </a:lnTo>
                <a:lnTo>
                  <a:pt x="0" y="0"/>
                </a:lnTo>
                <a:lnTo>
                  <a:pt x="0" y="50291"/>
                </a:lnTo>
                <a:lnTo>
                  <a:pt x="12953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5" name="object 125"/>
          <p:cNvSpPr/>
          <p:nvPr/>
        </p:nvSpPr>
        <p:spPr>
          <a:xfrm>
            <a:off x="6788531" y="48447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6" name="object 126"/>
          <p:cNvSpPr/>
          <p:nvPr/>
        </p:nvSpPr>
        <p:spPr>
          <a:xfrm>
            <a:off x="6788531" y="49339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7" name="object 127"/>
          <p:cNvSpPr/>
          <p:nvPr/>
        </p:nvSpPr>
        <p:spPr>
          <a:xfrm>
            <a:off x="6788531" y="502310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4" h="50800">
                <a:moveTo>
                  <a:pt x="12953" y="50291"/>
                </a:moveTo>
                <a:lnTo>
                  <a:pt x="12953" y="0"/>
                </a:lnTo>
                <a:lnTo>
                  <a:pt x="0" y="0"/>
                </a:lnTo>
                <a:lnTo>
                  <a:pt x="0" y="50291"/>
                </a:lnTo>
                <a:lnTo>
                  <a:pt x="12953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8" name="object 128"/>
          <p:cNvSpPr/>
          <p:nvPr/>
        </p:nvSpPr>
        <p:spPr>
          <a:xfrm>
            <a:off x="6788531" y="51114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9" name="object 129"/>
          <p:cNvSpPr/>
          <p:nvPr/>
        </p:nvSpPr>
        <p:spPr>
          <a:xfrm>
            <a:off x="6788531" y="52006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0" name="object 130"/>
          <p:cNvSpPr/>
          <p:nvPr/>
        </p:nvSpPr>
        <p:spPr>
          <a:xfrm>
            <a:off x="6788531" y="528980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4" h="50800">
                <a:moveTo>
                  <a:pt x="12953" y="50291"/>
                </a:moveTo>
                <a:lnTo>
                  <a:pt x="12953" y="0"/>
                </a:lnTo>
                <a:lnTo>
                  <a:pt x="0" y="0"/>
                </a:lnTo>
                <a:lnTo>
                  <a:pt x="0" y="50291"/>
                </a:lnTo>
                <a:lnTo>
                  <a:pt x="12953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1" name="object 131"/>
          <p:cNvSpPr/>
          <p:nvPr/>
        </p:nvSpPr>
        <p:spPr>
          <a:xfrm>
            <a:off x="6788531" y="53781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2" name="object 132"/>
          <p:cNvSpPr/>
          <p:nvPr/>
        </p:nvSpPr>
        <p:spPr>
          <a:xfrm>
            <a:off x="6788531" y="54673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3" name="object 133"/>
          <p:cNvSpPr/>
          <p:nvPr/>
        </p:nvSpPr>
        <p:spPr>
          <a:xfrm>
            <a:off x="6788531" y="555650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4" h="50800">
                <a:moveTo>
                  <a:pt x="12953" y="50291"/>
                </a:moveTo>
                <a:lnTo>
                  <a:pt x="12953" y="0"/>
                </a:lnTo>
                <a:lnTo>
                  <a:pt x="0" y="0"/>
                </a:lnTo>
                <a:lnTo>
                  <a:pt x="0" y="50291"/>
                </a:lnTo>
                <a:lnTo>
                  <a:pt x="12953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4" name="object 134"/>
          <p:cNvSpPr/>
          <p:nvPr/>
        </p:nvSpPr>
        <p:spPr>
          <a:xfrm>
            <a:off x="6788531" y="56448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5" name="object 135"/>
          <p:cNvSpPr/>
          <p:nvPr/>
        </p:nvSpPr>
        <p:spPr>
          <a:xfrm>
            <a:off x="6788531" y="57340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6" name="object 136"/>
          <p:cNvSpPr/>
          <p:nvPr/>
        </p:nvSpPr>
        <p:spPr>
          <a:xfrm>
            <a:off x="6788531" y="582320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4" h="50800">
                <a:moveTo>
                  <a:pt x="12953" y="50291"/>
                </a:moveTo>
                <a:lnTo>
                  <a:pt x="12953" y="0"/>
                </a:lnTo>
                <a:lnTo>
                  <a:pt x="0" y="0"/>
                </a:lnTo>
                <a:lnTo>
                  <a:pt x="0" y="50291"/>
                </a:lnTo>
                <a:lnTo>
                  <a:pt x="12953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7" name="object 137"/>
          <p:cNvSpPr/>
          <p:nvPr/>
        </p:nvSpPr>
        <p:spPr>
          <a:xfrm>
            <a:off x="6788531" y="59115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8" name="object 138"/>
          <p:cNvSpPr/>
          <p:nvPr/>
        </p:nvSpPr>
        <p:spPr>
          <a:xfrm>
            <a:off x="6788531" y="60007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9" name="object 139"/>
          <p:cNvSpPr/>
          <p:nvPr/>
        </p:nvSpPr>
        <p:spPr>
          <a:xfrm>
            <a:off x="6788531" y="608990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4" h="50800">
                <a:moveTo>
                  <a:pt x="12953" y="50291"/>
                </a:moveTo>
                <a:lnTo>
                  <a:pt x="12953" y="0"/>
                </a:lnTo>
                <a:lnTo>
                  <a:pt x="0" y="0"/>
                </a:lnTo>
                <a:lnTo>
                  <a:pt x="0" y="50291"/>
                </a:lnTo>
                <a:lnTo>
                  <a:pt x="12953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0" name="object 140"/>
          <p:cNvSpPr/>
          <p:nvPr/>
        </p:nvSpPr>
        <p:spPr>
          <a:xfrm>
            <a:off x="6788531" y="61782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1" name="object 141"/>
          <p:cNvSpPr/>
          <p:nvPr/>
        </p:nvSpPr>
        <p:spPr>
          <a:xfrm>
            <a:off x="6788531" y="62674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2" name="object 142"/>
          <p:cNvSpPr/>
          <p:nvPr/>
        </p:nvSpPr>
        <p:spPr>
          <a:xfrm>
            <a:off x="6788531" y="635660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4" h="50800">
                <a:moveTo>
                  <a:pt x="12953" y="50291"/>
                </a:moveTo>
                <a:lnTo>
                  <a:pt x="12953" y="0"/>
                </a:lnTo>
                <a:lnTo>
                  <a:pt x="0" y="0"/>
                </a:lnTo>
                <a:lnTo>
                  <a:pt x="0" y="50291"/>
                </a:lnTo>
                <a:lnTo>
                  <a:pt x="12953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3" name="object 143"/>
          <p:cNvSpPr/>
          <p:nvPr/>
        </p:nvSpPr>
        <p:spPr>
          <a:xfrm>
            <a:off x="6788531" y="64449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4" name="object 144"/>
          <p:cNvSpPr/>
          <p:nvPr/>
        </p:nvSpPr>
        <p:spPr>
          <a:xfrm>
            <a:off x="6788531" y="65341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4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5" name="object 145"/>
          <p:cNvSpPr/>
          <p:nvPr/>
        </p:nvSpPr>
        <p:spPr>
          <a:xfrm>
            <a:off x="6788531" y="6623304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4" h="50800">
                <a:moveTo>
                  <a:pt x="12953" y="50292"/>
                </a:moveTo>
                <a:lnTo>
                  <a:pt x="12953" y="0"/>
                </a:lnTo>
                <a:lnTo>
                  <a:pt x="0" y="0"/>
                </a:lnTo>
                <a:lnTo>
                  <a:pt x="0" y="50292"/>
                </a:lnTo>
                <a:lnTo>
                  <a:pt x="12953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6" name="object 146"/>
          <p:cNvSpPr/>
          <p:nvPr/>
        </p:nvSpPr>
        <p:spPr>
          <a:xfrm>
            <a:off x="6788531" y="6711695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4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7" name="object 147"/>
          <p:cNvSpPr/>
          <p:nvPr/>
        </p:nvSpPr>
        <p:spPr>
          <a:xfrm>
            <a:off x="6788531" y="6800850"/>
            <a:ext cx="13335" cy="25400"/>
          </a:xfrm>
          <a:custGeom>
            <a:avLst/>
            <a:gdLst/>
            <a:ahLst/>
            <a:cxnLst/>
            <a:rect l="l" t="t" r="r" b="b"/>
            <a:pathLst>
              <a:path w="13334" h="25400">
                <a:moveTo>
                  <a:pt x="12953" y="25146"/>
                </a:moveTo>
                <a:lnTo>
                  <a:pt x="12953" y="0"/>
                </a:lnTo>
                <a:lnTo>
                  <a:pt x="0" y="0"/>
                </a:lnTo>
                <a:lnTo>
                  <a:pt x="0" y="25146"/>
                </a:lnTo>
                <a:lnTo>
                  <a:pt x="12953" y="25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8" name="object 148"/>
          <p:cNvSpPr/>
          <p:nvPr/>
        </p:nvSpPr>
        <p:spPr>
          <a:xfrm>
            <a:off x="1155839" y="5378577"/>
            <a:ext cx="2590800" cy="0"/>
          </a:xfrm>
          <a:custGeom>
            <a:avLst/>
            <a:gdLst/>
            <a:ahLst/>
            <a:cxnLst/>
            <a:rect l="l" t="t" r="r" b="b"/>
            <a:pathLst>
              <a:path w="2590800">
                <a:moveTo>
                  <a:pt x="0" y="0"/>
                </a:moveTo>
                <a:lnTo>
                  <a:pt x="2590799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9" name="object 149"/>
          <p:cNvSpPr/>
          <p:nvPr/>
        </p:nvSpPr>
        <p:spPr>
          <a:xfrm>
            <a:off x="3747020" y="537819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0" name="object 150"/>
          <p:cNvSpPr/>
          <p:nvPr/>
        </p:nvSpPr>
        <p:spPr>
          <a:xfrm>
            <a:off x="3746639" y="5835777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1" name="object 151"/>
          <p:cNvSpPr/>
          <p:nvPr/>
        </p:nvSpPr>
        <p:spPr>
          <a:xfrm>
            <a:off x="4585220" y="537819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2" name="object 152"/>
          <p:cNvSpPr/>
          <p:nvPr/>
        </p:nvSpPr>
        <p:spPr>
          <a:xfrm>
            <a:off x="4584839" y="5378577"/>
            <a:ext cx="4953000" cy="0"/>
          </a:xfrm>
          <a:custGeom>
            <a:avLst/>
            <a:gdLst/>
            <a:ahLst/>
            <a:cxnLst/>
            <a:rect l="l" t="t" r="r" b="b"/>
            <a:pathLst>
              <a:path w="4953000">
                <a:moveTo>
                  <a:pt x="0" y="0"/>
                </a:moveTo>
                <a:lnTo>
                  <a:pt x="4952999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3" name="object 153"/>
          <p:cNvSpPr/>
          <p:nvPr/>
        </p:nvSpPr>
        <p:spPr>
          <a:xfrm>
            <a:off x="1079639" y="4692777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0" y="0"/>
                </a:moveTo>
                <a:lnTo>
                  <a:pt x="21336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4" name="object 154"/>
          <p:cNvSpPr/>
          <p:nvPr/>
        </p:nvSpPr>
        <p:spPr>
          <a:xfrm>
            <a:off x="3213620" y="415899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5" name="object 155"/>
          <p:cNvSpPr/>
          <p:nvPr/>
        </p:nvSpPr>
        <p:spPr>
          <a:xfrm>
            <a:off x="3213239" y="4159377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599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6" name="object 156"/>
          <p:cNvSpPr/>
          <p:nvPr/>
        </p:nvSpPr>
        <p:spPr>
          <a:xfrm>
            <a:off x="3823220" y="415899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7" name="object 157"/>
          <p:cNvSpPr/>
          <p:nvPr/>
        </p:nvSpPr>
        <p:spPr>
          <a:xfrm>
            <a:off x="3822839" y="469277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8" name="object 158"/>
          <p:cNvSpPr/>
          <p:nvPr/>
        </p:nvSpPr>
        <p:spPr>
          <a:xfrm>
            <a:off x="1155839" y="6369177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9" name="object 159"/>
          <p:cNvSpPr/>
          <p:nvPr/>
        </p:nvSpPr>
        <p:spPr>
          <a:xfrm>
            <a:off x="5271020" y="636879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0" name="object 160"/>
          <p:cNvSpPr/>
          <p:nvPr/>
        </p:nvSpPr>
        <p:spPr>
          <a:xfrm>
            <a:off x="5270639" y="6826377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199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1" name="object 161"/>
          <p:cNvSpPr/>
          <p:nvPr/>
        </p:nvSpPr>
        <p:spPr>
          <a:xfrm>
            <a:off x="7252220" y="636879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2" name="object 162"/>
          <p:cNvSpPr/>
          <p:nvPr/>
        </p:nvSpPr>
        <p:spPr>
          <a:xfrm>
            <a:off x="7251827" y="6369177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3" name="object 163"/>
          <p:cNvSpPr/>
          <p:nvPr/>
        </p:nvSpPr>
        <p:spPr>
          <a:xfrm>
            <a:off x="2299220" y="324459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4" name="object 164"/>
          <p:cNvSpPr/>
          <p:nvPr/>
        </p:nvSpPr>
        <p:spPr>
          <a:xfrm>
            <a:off x="2298839" y="3244976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599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5" name="object 165"/>
          <p:cNvSpPr/>
          <p:nvPr/>
        </p:nvSpPr>
        <p:spPr>
          <a:xfrm>
            <a:off x="5956820" y="324459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6" name="object 166"/>
          <p:cNvSpPr/>
          <p:nvPr/>
        </p:nvSpPr>
        <p:spPr>
          <a:xfrm>
            <a:off x="5956439" y="3778377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599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7" name="object 167"/>
          <p:cNvSpPr txBox="1"/>
          <p:nvPr/>
        </p:nvSpPr>
        <p:spPr>
          <a:xfrm>
            <a:off x="1234573" y="4714747"/>
            <a:ext cx="86423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Q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(FF)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Clr</a:t>
            </a: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z="2400" spc="-5" dirty="0">
                <a:latin typeface="Times New Roman"/>
                <a:cs typeface="Times New Roman"/>
              </a:rPr>
              <a:t>Pre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5347220" y="415899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9" name="object 169"/>
          <p:cNvSpPr/>
          <p:nvPr/>
        </p:nvSpPr>
        <p:spPr>
          <a:xfrm>
            <a:off x="5346839" y="4159377"/>
            <a:ext cx="4191000" cy="0"/>
          </a:xfrm>
          <a:custGeom>
            <a:avLst/>
            <a:gdLst/>
            <a:ahLst/>
            <a:cxnLst/>
            <a:rect l="l" t="t" r="r" b="b"/>
            <a:pathLst>
              <a:path w="4191000">
                <a:moveTo>
                  <a:pt x="0" y="0"/>
                </a:moveTo>
                <a:lnTo>
                  <a:pt x="4190999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0" name="object 170"/>
          <p:cNvSpPr/>
          <p:nvPr/>
        </p:nvSpPr>
        <p:spPr>
          <a:xfrm>
            <a:off x="3740543" y="41589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1" name="object 171"/>
          <p:cNvSpPr/>
          <p:nvPr/>
        </p:nvSpPr>
        <p:spPr>
          <a:xfrm>
            <a:off x="3740543" y="42481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2" name="object 172"/>
          <p:cNvSpPr/>
          <p:nvPr/>
        </p:nvSpPr>
        <p:spPr>
          <a:xfrm>
            <a:off x="3740543" y="433730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5" h="50800">
                <a:moveTo>
                  <a:pt x="12953" y="50291"/>
                </a:moveTo>
                <a:lnTo>
                  <a:pt x="12953" y="0"/>
                </a:lnTo>
                <a:lnTo>
                  <a:pt x="0" y="0"/>
                </a:lnTo>
                <a:lnTo>
                  <a:pt x="0" y="50291"/>
                </a:lnTo>
                <a:lnTo>
                  <a:pt x="12953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3" name="object 173"/>
          <p:cNvSpPr/>
          <p:nvPr/>
        </p:nvSpPr>
        <p:spPr>
          <a:xfrm>
            <a:off x="3740543" y="44256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4" name="object 174"/>
          <p:cNvSpPr/>
          <p:nvPr/>
        </p:nvSpPr>
        <p:spPr>
          <a:xfrm>
            <a:off x="3740543" y="45148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5" name="object 175"/>
          <p:cNvSpPr/>
          <p:nvPr/>
        </p:nvSpPr>
        <p:spPr>
          <a:xfrm>
            <a:off x="3740543" y="460400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5" h="50800">
                <a:moveTo>
                  <a:pt x="12953" y="50291"/>
                </a:moveTo>
                <a:lnTo>
                  <a:pt x="12953" y="0"/>
                </a:lnTo>
                <a:lnTo>
                  <a:pt x="0" y="0"/>
                </a:lnTo>
                <a:lnTo>
                  <a:pt x="0" y="50291"/>
                </a:lnTo>
                <a:lnTo>
                  <a:pt x="12953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6" name="object 176"/>
          <p:cNvSpPr/>
          <p:nvPr/>
        </p:nvSpPr>
        <p:spPr>
          <a:xfrm>
            <a:off x="3740543" y="46923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7" name="object 177"/>
          <p:cNvSpPr/>
          <p:nvPr/>
        </p:nvSpPr>
        <p:spPr>
          <a:xfrm>
            <a:off x="3740543" y="47815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8" name="object 178"/>
          <p:cNvSpPr/>
          <p:nvPr/>
        </p:nvSpPr>
        <p:spPr>
          <a:xfrm>
            <a:off x="3740543" y="487070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5" h="50800">
                <a:moveTo>
                  <a:pt x="12953" y="50291"/>
                </a:moveTo>
                <a:lnTo>
                  <a:pt x="12953" y="0"/>
                </a:lnTo>
                <a:lnTo>
                  <a:pt x="0" y="0"/>
                </a:lnTo>
                <a:lnTo>
                  <a:pt x="0" y="50291"/>
                </a:lnTo>
                <a:lnTo>
                  <a:pt x="12953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9" name="object 179"/>
          <p:cNvSpPr/>
          <p:nvPr/>
        </p:nvSpPr>
        <p:spPr>
          <a:xfrm>
            <a:off x="3740543" y="49590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0" name="object 180"/>
          <p:cNvSpPr/>
          <p:nvPr/>
        </p:nvSpPr>
        <p:spPr>
          <a:xfrm>
            <a:off x="3740543" y="50482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1" name="object 181"/>
          <p:cNvSpPr/>
          <p:nvPr/>
        </p:nvSpPr>
        <p:spPr>
          <a:xfrm>
            <a:off x="3740543" y="513740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5" h="50800">
                <a:moveTo>
                  <a:pt x="12953" y="50291"/>
                </a:moveTo>
                <a:lnTo>
                  <a:pt x="12953" y="0"/>
                </a:lnTo>
                <a:lnTo>
                  <a:pt x="0" y="0"/>
                </a:lnTo>
                <a:lnTo>
                  <a:pt x="0" y="50291"/>
                </a:lnTo>
                <a:lnTo>
                  <a:pt x="12953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2" name="object 182"/>
          <p:cNvSpPr/>
          <p:nvPr/>
        </p:nvSpPr>
        <p:spPr>
          <a:xfrm>
            <a:off x="3740543" y="52257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3" name="object 183"/>
          <p:cNvSpPr/>
          <p:nvPr/>
        </p:nvSpPr>
        <p:spPr>
          <a:xfrm>
            <a:off x="3740543" y="53149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4" name="object 184"/>
          <p:cNvSpPr/>
          <p:nvPr/>
        </p:nvSpPr>
        <p:spPr>
          <a:xfrm>
            <a:off x="3740543" y="540410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5" h="50800">
                <a:moveTo>
                  <a:pt x="12953" y="50291"/>
                </a:moveTo>
                <a:lnTo>
                  <a:pt x="12953" y="0"/>
                </a:lnTo>
                <a:lnTo>
                  <a:pt x="0" y="0"/>
                </a:lnTo>
                <a:lnTo>
                  <a:pt x="0" y="50291"/>
                </a:lnTo>
                <a:lnTo>
                  <a:pt x="12953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5" name="object 185"/>
          <p:cNvSpPr/>
          <p:nvPr/>
        </p:nvSpPr>
        <p:spPr>
          <a:xfrm>
            <a:off x="3740543" y="54924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6" name="object 186"/>
          <p:cNvSpPr/>
          <p:nvPr/>
        </p:nvSpPr>
        <p:spPr>
          <a:xfrm>
            <a:off x="3740543" y="55816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7" name="object 187"/>
          <p:cNvSpPr/>
          <p:nvPr/>
        </p:nvSpPr>
        <p:spPr>
          <a:xfrm>
            <a:off x="3740543" y="567080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5" h="50800">
                <a:moveTo>
                  <a:pt x="12953" y="50291"/>
                </a:moveTo>
                <a:lnTo>
                  <a:pt x="12953" y="0"/>
                </a:lnTo>
                <a:lnTo>
                  <a:pt x="0" y="0"/>
                </a:lnTo>
                <a:lnTo>
                  <a:pt x="0" y="50291"/>
                </a:lnTo>
                <a:lnTo>
                  <a:pt x="12953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8" name="object 188"/>
          <p:cNvSpPr/>
          <p:nvPr/>
        </p:nvSpPr>
        <p:spPr>
          <a:xfrm>
            <a:off x="3740543" y="57591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9" name="object 189"/>
          <p:cNvSpPr/>
          <p:nvPr/>
        </p:nvSpPr>
        <p:spPr>
          <a:xfrm>
            <a:off x="5264543" y="40827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0" name="object 190"/>
          <p:cNvSpPr/>
          <p:nvPr/>
        </p:nvSpPr>
        <p:spPr>
          <a:xfrm>
            <a:off x="5264543" y="41719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1" name="object 191"/>
          <p:cNvSpPr/>
          <p:nvPr/>
        </p:nvSpPr>
        <p:spPr>
          <a:xfrm>
            <a:off x="5264543" y="426110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5" h="50800">
                <a:moveTo>
                  <a:pt x="12953" y="50291"/>
                </a:moveTo>
                <a:lnTo>
                  <a:pt x="12953" y="0"/>
                </a:lnTo>
                <a:lnTo>
                  <a:pt x="0" y="0"/>
                </a:lnTo>
                <a:lnTo>
                  <a:pt x="0" y="50291"/>
                </a:lnTo>
                <a:lnTo>
                  <a:pt x="12953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2" name="object 192"/>
          <p:cNvSpPr/>
          <p:nvPr/>
        </p:nvSpPr>
        <p:spPr>
          <a:xfrm>
            <a:off x="5264543" y="43494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3" name="object 193"/>
          <p:cNvSpPr/>
          <p:nvPr/>
        </p:nvSpPr>
        <p:spPr>
          <a:xfrm>
            <a:off x="5264543" y="44386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4" name="object 194"/>
          <p:cNvSpPr/>
          <p:nvPr/>
        </p:nvSpPr>
        <p:spPr>
          <a:xfrm>
            <a:off x="5264543" y="452780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5" h="50800">
                <a:moveTo>
                  <a:pt x="12953" y="50291"/>
                </a:moveTo>
                <a:lnTo>
                  <a:pt x="12953" y="0"/>
                </a:lnTo>
                <a:lnTo>
                  <a:pt x="0" y="0"/>
                </a:lnTo>
                <a:lnTo>
                  <a:pt x="0" y="50291"/>
                </a:lnTo>
                <a:lnTo>
                  <a:pt x="12953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5" name="object 195"/>
          <p:cNvSpPr/>
          <p:nvPr/>
        </p:nvSpPr>
        <p:spPr>
          <a:xfrm>
            <a:off x="5264543" y="46161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6" name="object 196"/>
          <p:cNvSpPr/>
          <p:nvPr/>
        </p:nvSpPr>
        <p:spPr>
          <a:xfrm>
            <a:off x="5264543" y="47053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7" name="object 197"/>
          <p:cNvSpPr/>
          <p:nvPr/>
        </p:nvSpPr>
        <p:spPr>
          <a:xfrm>
            <a:off x="5264543" y="479450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5" h="50800">
                <a:moveTo>
                  <a:pt x="12953" y="50291"/>
                </a:moveTo>
                <a:lnTo>
                  <a:pt x="12953" y="0"/>
                </a:lnTo>
                <a:lnTo>
                  <a:pt x="0" y="0"/>
                </a:lnTo>
                <a:lnTo>
                  <a:pt x="0" y="50291"/>
                </a:lnTo>
                <a:lnTo>
                  <a:pt x="12953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8" name="object 198"/>
          <p:cNvSpPr/>
          <p:nvPr/>
        </p:nvSpPr>
        <p:spPr>
          <a:xfrm>
            <a:off x="5264543" y="48828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9" name="object 199"/>
          <p:cNvSpPr/>
          <p:nvPr/>
        </p:nvSpPr>
        <p:spPr>
          <a:xfrm>
            <a:off x="5264543" y="49720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0" name="object 200"/>
          <p:cNvSpPr/>
          <p:nvPr/>
        </p:nvSpPr>
        <p:spPr>
          <a:xfrm>
            <a:off x="5264543" y="506120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5" h="50800">
                <a:moveTo>
                  <a:pt x="12953" y="50291"/>
                </a:moveTo>
                <a:lnTo>
                  <a:pt x="12953" y="0"/>
                </a:lnTo>
                <a:lnTo>
                  <a:pt x="0" y="0"/>
                </a:lnTo>
                <a:lnTo>
                  <a:pt x="0" y="50291"/>
                </a:lnTo>
                <a:lnTo>
                  <a:pt x="12953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1" name="object 201"/>
          <p:cNvSpPr/>
          <p:nvPr/>
        </p:nvSpPr>
        <p:spPr>
          <a:xfrm>
            <a:off x="5264543" y="51495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2" name="object 202"/>
          <p:cNvSpPr/>
          <p:nvPr/>
        </p:nvSpPr>
        <p:spPr>
          <a:xfrm>
            <a:off x="5264543" y="52387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3" name="object 203"/>
          <p:cNvSpPr/>
          <p:nvPr/>
        </p:nvSpPr>
        <p:spPr>
          <a:xfrm>
            <a:off x="5264543" y="532790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5" h="50800">
                <a:moveTo>
                  <a:pt x="12953" y="50291"/>
                </a:moveTo>
                <a:lnTo>
                  <a:pt x="12953" y="0"/>
                </a:lnTo>
                <a:lnTo>
                  <a:pt x="0" y="0"/>
                </a:lnTo>
                <a:lnTo>
                  <a:pt x="0" y="50291"/>
                </a:lnTo>
                <a:lnTo>
                  <a:pt x="12953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4" name="object 204"/>
          <p:cNvSpPr/>
          <p:nvPr/>
        </p:nvSpPr>
        <p:spPr>
          <a:xfrm>
            <a:off x="5264543" y="54162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5" name="object 205"/>
          <p:cNvSpPr/>
          <p:nvPr/>
        </p:nvSpPr>
        <p:spPr>
          <a:xfrm>
            <a:off x="5264543" y="55054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6" name="object 206"/>
          <p:cNvSpPr/>
          <p:nvPr/>
        </p:nvSpPr>
        <p:spPr>
          <a:xfrm>
            <a:off x="5264543" y="559460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5" h="50800">
                <a:moveTo>
                  <a:pt x="12953" y="50291"/>
                </a:moveTo>
                <a:lnTo>
                  <a:pt x="12953" y="0"/>
                </a:lnTo>
                <a:lnTo>
                  <a:pt x="0" y="0"/>
                </a:lnTo>
                <a:lnTo>
                  <a:pt x="0" y="50291"/>
                </a:lnTo>
                <a:lnTo>
                  <a:pt x="12953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7" name="object 207"/>
          <p:cNvSpPr/>
          <p:nvPr/>
        </p:nvSpPr>
        <p:spPr>
          <a:xfrm>
            <a:off x="5264543" y="56829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8" name="object 208"/>
          <p:cNvSpPr/>
          <p:nvPr/>
        </p:nvSpPr>
        <p:spPr>
          <a:xfrm>
            <a:off x="5264543" y="57721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9" name="object 209"/>
          <p:cNvSpPr/>
          <p:nvPr/>
        </p:nvSpPr>
        <p:spPr>
          <a:xfrm>
            <a:off x="5264543" y="586130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5" h="50800">
                <a:moveTo>
                  <a:pt x="12954" y="50291"/>
                </a:moveTo>
                <a:lnTo>
                  <a:pt x="12953" y="0"/>
                </a:lnTo>
                <a:lnTo>
                  <a:pt x="0" y="0"/>
                </a:lnTo>
                <a:lnTo>
                  <a:pt x="0" y="50291"/>
                </a:lnTo>
                <a:lnTo>
                  <a:pt x="12954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0" name="object 210"/>
          <p:cNvSpPr/>
          <p:nvPr/>
        </p:nvSpPr>
        <p:spPr>
          <a:xfrm>
            <a:off x="5264543" y="59496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1" name="object 211"/>
          <p:cNvSpPr/>
          <p:nvPr/>
        </p:nvSpPr>
        <p:spPr>
          <a:xfrm>
            <a:off x="5264543" y="60388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2" name="object 212"/>
          <p:cNvSpPr/>
          <p:nvPr/>
        </p:nvSpPr>
        <p:spPr>
          <a:xfrm>
            <a:off x="5264543" y="612800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5" h="50800">
                <a:moveTo>
                  <a:pt x="12953" y="50291"/>
                </a:moveTo>
                <a:lnTo>
                  <a:pt x="12953" y="0"/>
                </a:lnTo>
                <a:lnTo>
                  <a:pt x="0" y="0"/>
                </a:lnTo>
                <a:lnTo>
                  <a:pt x="0" y="50291"/>
                </a:lnTo>
                <a:lnTo>
                  <a:pt x="12953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3" name="object 213"/>
          <p:cNvSpPr/>
          <p:nvPr/>
        </p:nvSpPr>
        <p:spPr>
          <a:xfrm>
            <a:off x="5264543" y="62163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4" name="object 214"/>
          <p:cNvSpPr/>
          <p:nvPr/>
        </p:nvSpPr>
        <p:spPr>
          <a:xfrm>
            <a:off x="5264543" y="63055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5" name="object 215"/>
          <p:cNvSpPr/>
          <p:nvPr/>
        </p:nvSpPr>
        <p:spPr>
          <a:xfrm>
            <a:off x="5264543" y="639470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5" h="50800">
                <a:moveTo>
                  <a:pt x="12953" y="50291"/>
                </a:moveTo>
                <a:lnTo>
                  <a:pt x="12953" y="0"/>
                </a:lnTo>
                <a:lnTo>
                  <a:pt x="0" y="0"/>
                </a:lnTo>
                <a:lnTo>
                  <a:pt x="0" y="50291"/>
                </a:lnTo>
                <a:lnTo>
                  <a:pt x="12953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6" name="object 216"/>
          <p:cNvSpPr/>
          <p:nvPr/>
        </p:nvSpPr>
        <p:spPr>
          <a:xfrm>
            <a:off x="5264543" y="648309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4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7" name="object 217"/>
          <p:cNvSpPr/>
          <p:nvPr/>
        </p:nvSpPr>
        <p:spPr>
          <a:xfrm>
            <a:off x="5264543" y="657225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4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8" name="object 218"/>
          <p:cNvSpPr/>
          <p:nvPr/>
        </p:nvSpPr>
        <p:spPr>
          <a:xfrm>
            <a:off x="5264543" y="6661404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5" h="50800">
                <a:moveTo>
                  <a:pt x="12953" y="50292"/>
                </a:moveTo>
                <a:lnTo>
                  <a:pt x="12953" y="0"/>
                </a:lnTo>
                <a:lnTo>
                  <a:pt x="0" y="0"/>
                </a:lnTo>
                <a:lnTo>
                  <a:pt x="0" y="50292"/>
                </a:lnTo>
                <a:lnTo>
                  <a:pt x="12953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9" name="object 219"/>
          <p:cNvSpPr/>
          <p:nvPr/>
        </p:nvSpPr>
        <p:spPr>
          <a:xfrm>
            <a:off x="5264543" y="6749795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4">
                <a:moveTo>
                  <a:pt x="12953" y="51053"/>
                </a:moveTo>
                <a:lnTo>
                  <a:pt x="12953" y="0"/>
                </a:lnTo>
                <a:lnTo>
                  <a:pt x="0" y="0"/>
                </a:lnTo>
                <a:lnTo>
                  <a:pt x="0" y="51053"/>
                </a:lnTo>
                <a:lnTo>
                  <a:pt x="1295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0" name="object 220"/>
          <p:cNvSpPr/>
          <p:nvPr/>
        </p:nvSpPr>
        <p:spPr>
          <a:xfrm>
            <a:off x="6492125" y="3771138"/>
            <a:ext cx="379095" cy="852805"/>
          </a:xfrm>
          <a:custGeom>
            <a:avLst/>
            <a:gdLst/>
            <a:ahLst/>
            <a:cxnLst/>
            <a:rect l="l" t="t" r="r" b="b"/>
            <a:pathLst>
              <a:path w="379095" h="852804">
                <a:moveTo>
                  <a:pt x="297941" y="14477"/>
                </a:moveTo>
                <a:lnTo>
                  <a:pt x="277367" y="0"/>
                </a:lnTo>
                <a:lnTo>
                  <a:pt x="262889" y="20573"/>
                </a:lnTo>
                <a:lnTo>
                  <a:pt x="283463" y="35051"/>
                </a:lnTo>
                <a:lnTo>
                  <a:pt x="297941" y="14477"/>
                </a:lnTo>
                <a:close/>
              </a:path>
              <a:path w="379095" h="852804">
                <a:moveTo>
                  <a:pt x="268985" y="56387"/>
                </a:moveTo>
                <a:lnTo>
                  <a:pt x="247649" y="41147"/>
                </a:lnTo>
                <a:lnTo>
                  <a:pt x="233171" y="62483"/>
                </a:lnTo>
                <a:lnTo>
                  <a:pt x="254507" y="76961"/>
                </a:lnTo>
                <a:lnTo>
                  <a:pt x="268985" y="56387"/>
                </a:lnTo>
                <a:close/>
              </a:path>
              <a:path w="379095" h="852804">
                <a:moveTo>
                  <a:pt x="239267" y="97535"/>
                </a:moveTo>
                <a:lnTo>
                  <a:pt x="218693" y="83057"/>
                </a:lnTo>
                <a:lnTo>
                  <a:pt x="204215" y="103631"/>
                </a:lnTo>
                <a:lnTo>
                  <a:pt x="224789" y="118109"/>
                </a:lnTo>
                <a:lnTo>
                  <a:pt x="239267" y="97535"/>
                </a:lnTo>
                <a:close/>
              </a:path>
              <a:path w="379095" h="852804">
                <a:moveTo>
                  <a:pt x="211073" y="139445"/>
                </a:moveTo>
                <a:lnTo>
                  <a:pt x="189737" y="124967"/>
                </a:lnTo>
                <a:lnTo>
                  <a:pt x="175259" y="146303"/>
                </a:lnTo>
                <a:lnTo>
                  <a:pt x="196595" y="160019"/>
                </a:lnTo>
                <a:lnTo>
                  <a:pt x="211073" y="139445"/>
                </a:lnTo>
                <a:close/>
              </a:path>
              <a:path w="379095" h="852804">
                <a:moveTo>
                  <a:pt x="182117" y="181355"/>
                </a:moveTo>
                <a:lnTo>
                  <a:pt x="161543" y="166877"/>
                </a:lnTo>
                <a:lnTo>
                  <a:pt x="158495" y="171449"/>
                </a:lnTo>
                <a:lnTo>
                  <a:pt x="147065" y="188213"/>
                </a:lnTo>
                <a:lnTo>
                  <a:pt x="168401" y="202691"/>
                </a:lnTo>
                <a:lnTo>
                  <a:pt x="179831" y="185927"/>
                </a:lnTo>
                <a:lnTo>
                  <a:pt x="182117" y="181355"/>
                </a:lnTo>
                <a:close/>
              </a:path>
              <a:path w="379095" h="852804">
                <a:moveTo>
                  <a:pt x="154685" y="223265"/>
                </a:moveTo>
                <a:lnTo>
                  <a:pt x="133349" y="210311"/>
                </a:lnTo>
                <a:lnTo>
                  <a:pt x="122681" y="227075"/>
                </a:lnTo>
                <a:lnTo>
                  <a:pt x="119633" y="231647"/>
                </a:lnTo>
                <a:lnTo>
                  <a:pt x="141731" y="244601"/>
                </a:lnTo>
                <a:lnTo>
                  <a:pt x="154685" y="223265"/>
                </a:lnTo>
                <a:close/>
              </a:path>
              <a:path w="379095" h="852804">
                <a:moveTo>
                  <a:pt x="128015" y="266699"/>
                </a:moveTo>
                <a:lnTo>
                  <a:pt x="106679" y="253745"/>
                </a:lnTo>
                <a:lnTo>
                  <a:pt x="99821" y="263651"/>
                </a:lnTo>
                <a:lnTo>
                  <a:pt x="93725" y="275081"/>
                </a:lnTo>
                <a:lnTo>
                  <a:pt x="115061" y="288035"/>
                </a:lnTo>
                <a:lnTo>
                  <a:pt x="121919" y="277367"/>
                </a:lnTo>
                <a:lnTo>
                  <a:pt x="128015" y="266699"/>
                </a:lnTo>
                <a:close/>
              </a:path>
              <a:path w="379095" h="852804">
                <a:moveTo>
                  <a:pt x="102869" y="310133"/>
                </a:moveTo>
                <a:lnTo>
                  <a:pt x="80771" y="297941"/>
                </a:lnTo>
                <a:lnTo>
                  <a:pt x="79247" y="300227"/>
                </a:lnTo>
                <a:lnTo>
                  <a:pt x="70103" y="317753"/>
                </a:lnTo>
                <a:lnTo>
                  <a:pt x="68579" y="320039"/>
                </a:lnTo>
                <a:lnTo>
                  <a:pt x="90677" y="332231"/>
                </a:lnTo>
                <a:lnTo>
                  <a:pt x="92201" y="329945"/>
                </a:lnTo>
                <a:lnTo>
                  <a:pt x="101345" y="312419"/>
                </a:lnTo>
                <a:lnTo>
                  <a:pt x="102869" y="310133"/>
                </a:lnTo>
                <a:close/>
              </a:path>
              <a:path w="379095" h="852804">
                <a:moveTo>
                  <a:pt x="79247" y="354329"/>
                </a:moveTo>
                <a:lnTo>
                  <a:pt x="56387" y="342899"/>
                </a:lnTo>
                <a:lnTo>
                  <a:pt x="51815" y="352805"/>
                </a:lnTo>
                <a:lnTo>
                  <a:pt x="45719" y="366521"/>
                </a:lnTo>
                <a:lnTo>
                  <a:pt x="68579" y="377189"/>
                </a:lnTo>
                <a:lnTo>
                  <a:pt x="79247" y="354329"/>
                </a:lnTo>
                <a:close/>
              </a:path>
              <a:path w="379095" h="852804">
                <a:moveTo>
                  <a:pt x="58673" y="399287"/>
                </a:moveTo>
                <a:lnTo>
                  <a:pt x="35051" y="390143"/>
                </a:lnTo>
                <a:lnTo>
                  <a:pt x="28955" y="403859"/>
                </a:lnTo>
                <a:lnTo>
                  <a:pt x="25145" y="413765"/>
                </a:lnTo>
                <a:lnTo>
                  <a:pt x="48767" y="422909"/>
                </a:lnTo>
                <a:lnTo>
                  <a:pt x="52577" y="413003"/>
                </a:lnTo>
                <a:lnTo>
                  <a:pt x="58673" y="399287"/>
                </a:lnTo>
                <a:close/>
              </a:path>
              <a:path w="379095" h="852804">
                <a:moveTo>
                  <a:pt x="41147" y="445769"/>
                </a:moveTo>
                <a:lnTo>
                  <a:pt x="16763" y="438911"/>
                </a:lnTo>
                <a:lnTo>
                  <a:pt x="12191" y="452627"/>
                </a:lnTo>
                <a:lnTo>
                  <a:pt x="9143" y="463295"/>
                </a:lnTo>
                <a:lnTo>
                  <a:pt x="34289" y="470153"/>
                </a:lnTo>
                <a:lnTo>
                  <a:pt x="36575" y="459485"/>
                </a:lnTo>
                <a:lnTo>
                  <a:pt x="41147" y="445769"/>
                </a:lnTo>
                <a:close/>
              </a:path>
              <a:path w="379095" h="852804">
                <a:moveTo>
                  <a:pt x="28955" y="493775"/>
                </a:moveTo>
                <a:lnTo>
                  <a:pt x="3809" y="489203"/>
                </a:lnTo>
                <a:lnTo>
                  <a:pt x="2285" y="499109"/>
                </a:lnTo>
                <a:lnTo>
                  <a:pt x="761" y="514349"/>
                </a:lnTo>
                <a:lnTo>
                  <a:pt x="0" y="515873"/>
                </a:lnTo>
                <a:lnTo>
                  <a:pt x="25907" y="517397"/>
                </a:lnTo>
                <a:lnTo>
                  <a:pt x="25907" y="516635"/>
                </a:lnTo>
                <a:lnTo>
                  <a:pt x="27431" y="502919"/>
                </a:lnTo>
                <a:lnTo>
                  <a:pt x="28955" y="493775"/>
                </a:lnTo>
                <a:close/>
              </a:path>
              <a:path w="379095" h="852804">
                <a:moveTo>
                  <a:pt x="27431" y="565403"/>
                </a:moveTo>
                <a:lnTo>
                  <a:pt x="25907" y="555497"/>
                </a:lnTo>
                <a:lnTo>
                  <a:pt x="25145" y="543305"/>
                </a:lnTo>
                <a:lnTo>
                  <a:pt x="25145" y="541781"/>
                </a:lnTo>
                <a:lnTo>
                  <a:pt x="0" y="541781"/>
                </a:lnTo>
                <a:lnTo>
                  <a:pt x="0" y="543305"/>
                </a:lnTo>
                <a:lnTo>
                  <a:pt x="761" y="557021"/>
                </a:lnTo>
                <a:lnTo>
                  <a:pt x="2285" y="569213"/>
                </a:lnTo>
                <a:lnTo>
                  <a:pt x="27431" y="565403"/>
                </a:lnTo>
                <a:close/>
              </a:path>
              <a:path w="379095" h="852804">
                <a:moveTo>
                  <a:pt x="41909" y="610361"/>
                </a:moveTo>
                <a:lnTo>
                  <a:pt x="38099" y="601217"/>
                </a:lnTo>
                <a:lnTo>
                  <a:pt x="33527" y="590549"/>
                </a:lnTo>
                <a:lnTo>
                  <a:pt x="33527" y="588263"/>
                </a:lnTo>
                <a:lnTo>
                  <a:pt x="9143" y="595883"/>
                </a:lnTo>
                <a:lnTo>
                  <a:pt x="9905" y="597407"/>
                </a:lnTo>
                <a:lnTo>
                  <a:pt x="14477" y="610361"/>
                </a:lnTo>
                <a:lnTo>
                  <a:pt x="19049" y="621029"/>
                </a:lnTo>
                <a:lnTo>
                  <a:pt x="41909" y="610361"/>
                </a:lnTo>
                <a:close/>
              </a:path>
              <a:path w="379095" h="852804">
                <a:moveTo>
                  <a:pt x="68579" y="649985"/>
                </a:moveTo>
                <a:lnTo>
                  <a:pt x="62483" y="642365"/>
                </a:lnTo>
                <a:lnTo>
                  <a:pt x="55625" y="632459"/>
                </a:lnTo>
                <a:lnTo>
                  <a:pt x="54101" y="630935"/>
                </a:lnTo>
                <a:lnTo>
                  <a:pt x="32765" y="643889"/>
                </a:lnTo>
                <a:lnTo>
                  <a:pt x="33527" y="646175"/>
                </a:lnTo>
                <a:lnTo>
                  <a:pt x="41909" y="657605"/>
                </a:lnTo>
                <a:lnTo>
                  <a:pt x="48767" y="665987"/>
                </a:lnTo>
                <a:lnTo>
                  <a:pt x="68579" y="649985"/>
                </a:lnTo>
                <a:close/>
              </a:path>
              <a:path w="379095" h="852804">
                <a:moveTo>
                  <a:pt x="102869" y="684275"/>
                </a:moveTo>
                <a:lnTo>
                  <a:pt x="98297" y="680465"/>
                </a:lnTo>
                <a:lnTo>
                  <a:pt x="88391" y="671321"/>
                </a:lnTo>
                <a:lnTo>
                  <a:pt x="84581" y="667511"/>
                </a:lnTo>
                <a:lnTo>
                  <a:pt x="67055" y="685037"/>
                </a:lnTo>
                <a:lnTo>
                  <a:pt x="70103" y="688847"/>
                </a:lnTo>
                <a:lnTo>
                  <a:pt x="80771" y="698753"/>
                </a:lnTo>
                <a:lnTo>
                  <a:pt x="86105" y="703325"/>
                </a:lnTo>
                <a:lnTo>
                  <a:pt x="102869" y="684275"/>
                </a:lnTo>
                <a:close/>
              </a:path>
              <a:path w="379095" h="852804">
                <a:moveTo>
                  <a:pt x="141731" y="713993"/>
                </a:moveTo>
                <a:lnTo>
                  <a:pt x="131063" y="706373"/>
                </a:lnTo>
                <a:lnTo>
                  <a:pt x="121919" y="699515"/>
                </a:lnTo>
                <a:lnTo>
                  <a:pt x="106679" y="720089"/>
                </a:lnTo>
                <a:lnTo>
                  <a:pt x="116585" y="726947"/>
                </a:lnTo>
                <a:lnTo>
                  <a:pt x="127253" y="734567"/>
                </a:lnTo>
                <a:lnTo>
                  <a:pt x="141731" y="713993"/>
                </a:lnTo>
                <a:close/>
              </a:path>
              <a:path w="379095" h="852804">
                <a:moveTo>
                  <a:pt x="184403" y="739901"/>
                </a:moveTo>
                <a:lnTo>
                  <a:pt x="182879" y="739139"/>
                </a:lnTo>
                <a:lnTo>
                  <a:pt x="169163" y="731519"/>
                </a:lnTo>
                <a:lnTo>
                  <a:pt x="163067" y="727709"/>
                </a:lnTo>
                <a:lnTo>
                  <a:pt x="149351" y="749045"/>
                </a:lnTo>
                <a:lnTo>
                  <a:pt x="155447" y="752855"/>
                </a:lnTo>
                <a:lnTo>
                  <a:pt x="169925" y="761237"/>
                </a:lnTo>
                <a:lnTo>
                  <a:pt x="171449" y="761999"/>
                </a:lnTo>
                <a:lnTo>
                  <a:pt x="184403" y="739901"/>
                </a:lnTo>
                <a:close/>
              </a:path>
              <a:path w="379095" h="852804">
                <a:moveTo>
                  <a:pt x="228599" y="763523"/>
                </a:moveTo>
                <a:lnTo>
                  <a:pt x="225551" y="761999"/>
                </a:lnTo>
                <a:lnTo>
                  <a:pt x="211073" y="754379"/>
                </a:lnTo>
                <a:lnTo>
                  <a:pt x="206501" y="752093"/>
                </a:lnTo>
                <a:lnTo>
                  <a:pt x="194309" y="774191"/>
                </a:lnTo>
                <a:lnTo>
                  <a:pt x="198881" y="777239"/>
                </a:lnTo>
                <a:lnTo>
                  <a:pt x="217169" y="786383"/>
                </a:lnTo>
                <a:lnTo>
                  <a:pt x="228599" y="763523"/>
                </a:lnTo>
                <a:close/>
              </a:path>
              <a:path w="379095" h="852804">
                <a:moveTo>
                  <a:pt x="273557" y="850711"/>
                </a:moveTo>
                <a:lnTo>
                  <a:pt x="273557" y="784859"/>
                </a:lnTo>
                <a:lnTo>
                  <a:pt x="263651" y="808481"/>
                </a:lnTo>
                <a:lnTo>
                  <a:pt x="257517" y="805782"/>
                </a:lnTo>
                <a:lnTo>
                  <a:pt x="236981" y="852677"/>
                </a:lnTo>
                <a:lnTo>
                  <a:pt x="273557" y="850711"/>
                </a:lnTo>
                <a:close/>
              </a:path>
              <a:path w="379095" h="852804">
                <a:moveTo>
                  <a:pt x="267780" y="782347"/>
                </a:moveTo>
                <a:lnTo>
                  <a:pt x="256031" y="777239"/>
                </a:lnTo>
                <a:lnTo>
                  <a:pt x="251459" y="774953"/>
                </a:lnTo>
                <a:lnTo>
                  <a:pt x="240029" y="797813"/>
                </a:lnTo>
                <a:lnTo>
                  <a:pt x="244601" y="800099"/>
                </a:lnTo>
                <a:lnTo>
                  <a:pt x="257517" y="805782"/>
                </a:lnTo>
                <a:lnTo>
                  <a:pt x="267780" y="782347"/>
                </a:lnTo>
                <a:close/>
              </a:path>
              <a:path w="379095" h="852804">
                <a:moveTo>
                  <a:pt x="273557" y="784859"/>
                </a:moveTo>
                <a:lnTo>
                  <a:pt x="267780" y="782347"/>
                </a:lnTo>
                <a:lnTo>
                  <a:pt x="257517" y="805782"/>
                </a:lnTo>
                <a:lnTo>
                  <a:pt x="263651" y="808481"/>
                </a:lnTo>
                <a:lnTo>
                  <a:pt x="273557" y="784859"/>
                </a:lnTo>
                <a:close/>
              </a:path>
              <a:path w="379095" h="852804">
                <a:moveTo>
                  <a:pt x="378713" y="845057"/>
                </a:moveTo>
                <a:lnTo>
                  <a:pt x="288035" y="736091"/>
                </a:lnTo>
                <a:lnTo>
                  <a:pt x="267780" y="782347"/>
                </a:lnTo>
                <a:lnTo>
                  <a:pt x="273557" y="784859"/>
                </a:lnTo>
                <a:lnTo>
                  <a:pt x="273557" y="850711"/>
                </a:lnTo>
                <a:lnTo>
                  <a:pt x="378713" y="84505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1" name="object 221"/>
          <p:cNvSpPr/>
          <p:nvPr/>
        </p:nvSpPr>
        <p:spPr>
          <a:xfrm>
            <a:off x="3607193" y="4616196"/>
            <a:ext cx="367030" cy="925194"/>
          </a:xfrm>
          <a:custGeom>
            <a:avLst/>
            <a:gdLst/>
            <a:ahLst/>
            <a:cxnLst/>
            <a:rect l="l" t="t" r="r" b="b"/>
            <a:pathLst>
              <a:path w="367029" h="925195">
                <a:moveTo>
                  <a:pt x="94196" y="108366"/>
                </a:moveTo>
                <a:lnTo>
                  <a:pt x="52578" y="124967"/>
                </a:lnTo>
                <a:lnTo>
                  <a:pt x="24384" y="176783"/>
                </a:lnTo>
                <a:lnTo>
                  <a:pt x="12192" y="208025"/>
                </a:lnTo>
                <a:lnTo>
                  <a:pt x="8382" y="218693"/>
                </a:lnTo>
                <a:lnTo>
                  <a:pt x="5334" y="229361"/>
                </a:lnTo>
                <a:lnTo>
                  <a:pt x="3048" y="240029"/>
                </a:lnTo>
                <a:lnTo>
                  <a:pt x="1524" y="250697"/>
                </a:lnTo>
                <a:lnTo>
                  <a:pt x="0" y="272033"/>
                </a:lnTo>
                <a:lnTo>
                  <a:pt x="0" y="282701"/>
                </a:lnTo>
                <a:lnTo>
                  <a:pt x="762" y="293369"/>
                </a:lnTo>
                <a:lnTo>
                  <a:pt x="3810" y="315467"/>
                </a:lnTo>
                <a:lnTo>
                  <a:pt x="6858" y="326135"/>
                </a:lnTo>
                <a:lnTo>
                  <a:pt x="8382" y="332231"/>
                </a:lnTo>
                <a:lnTo>
                  <a:pt x="11430" y="338327"/>
                </a:lnTo>
                <a:lnTo>
                  <a:pt x="13716" y="343661"/>
                </a:lnTo>
                <a:lnTo>
                  <a:pt x="16764" y="348995"/>
                </a:lnTo>
                <a:lnTo>
                  <a:pt x="19812" y="355091"/>
                </a:lnTo>
                <a:lnTo>
                  <a:pt x="25146" y="362559"/>
                </a:lnTo>
                <a:lnTo>
                  <a:pt x="25146" y="273557"/>
                </a:lnTo>
                <a:lnTo>
                  <a:pt x="26670" y="254507"/>
                </a:lnTo>
                <a:lnTo>
                  <a:pt x="38862" y="206501"/>
                </a:lnTo>
                <a:lnTo>
                  <a:pt x="62484" y="157733"/>
                </a:lnTo>
                <a:lnTo>
                  <a:pt x="80772" y="128777"/>
                </a:lnTo>
                <a:lnTo>
                  <a:pt x="93726" y="108965"/>
                </a:lnTo>
                <a:lnTo>
                  <a:pt x="94196" y="108366"/>
                </a:lnTo>
                <a:close/>
              </a:path>
              <a:path w="367029" h="925195">
                <a:moveTo>
                  <a:pt x="366522" y="663701"/>
                </a:moveTo>
                <a:lnTo>
                  <a:pt x="366522" y="653795"/>
                </a:lnTo>
                <a:lnTo>
                  <a:pt x="364236" y="637793"/>
                </a:lnTo>
                <a:lnTo>
                  <a:pt x="361950" y="632459"/>
                </a:lnTo>
                <a:lnTo>
                  <a:pt x="360426" y="627125"/>
                </a:lnTo>
                <a:lnTo>
                  <a:pt x="358140" y="621029"/>
                </a:lnTo>
                <a:lnTo>
                  <a:pt x="355092" y="615695"/>
                </a:lnTo>
                <a:lnTo>
                  <a:pt x="352044" y="611123"/>
                </a:lnTo>
                <a:lnTo>
                  <a:pt x="348996" y="605789"/>
                </a:lnTo>
                <a:lnTo>
                  <a:pt x="341376" y="595121"/>
                </a:lnTo>
                <a:lnTo>
                  <a:pt x="336804" y="589787"/>
                </a:lnTo>
                <a:lnTo>
                  <a:pt x="317754" y="569213"/>
                </a:lnTo>
                <a:lnTo>
                  <a:pt x="294894" y="549401"/>
                </a:lnTo>
                <a:lnTo>
                  <a:pt x="282702" y="538733"/>
                </a:lnTo>
                <a:lnTo>
                  <a:pt x="269748" y="528827"/>
                </a:lnTo>
                <a:lnTo>
                  <a:pt x="256032" y="518921"/>
                </a:lnTo>
                <a:lnTo>
                  <a:pt x="242316" y="508253"/>
                </a:lnTo>
                <a:lnTo>
                  <a:pt x="227838" y="498347"/>
                </a:lnTo>
                <a:lnTo>
                  <a:pt x="169926" y="457199"/>
                </a:lnTo>
                <a:lnTo>
                  <a:pt x="156210" y="446531"/>
                </a:lnTo>
                <a:lnTo>
                  <a:pt x="141732" y="436625"/>
                </a:lnTo>
                <a:lnTo>
                  <a:pt x="128778" y="425957"/>
                </a:lnTo>
                <a:lnTo>
                  <a:pt x="115062" y="416051"/>
                </a:lnTo>
                <a:lnTo>
                  <a:pt x="102870" y="405383"/>
                </a:lnTo>
                <a:lnTo>
                  <a:pt x="69342" y="375665"/>
                </a:lnTo>
                <a:lnTo>
                  <a:pt x="38862" y="337565"/>
                </a:lnTo>
                <a:lnTo>
                  <a:pt x="32766" y="323849"/>
                </a:lnTo>
                <a:lnTo>
                  <a:pt x="31242" y="320039"/>
                </a:lnTo>
                <a:lnTo>
                  <a:pt x="28956" y="310895"/>
                </a:lnTo>
                <a:lnTo>
                  <a:pt x="27432" y="300989"/>
                </a:lnTo>
                <a:lnTo>
                  <a:pt x="25908" y="291845"/>
                </a:lnTo>
                <a:lnTo>
                  <a:pt x="25146" y="282701"/>
                </a:lnTo>
                <a:lnTo>
                  <a:pt x="25146" y="362559"/>
                </a:lnTo>
                <a:lnTo>
                  <a:pt x="27432" y="365759"/>
                </a:lnTo>
                <a:lnTo>
                  <a:pt x="61722" y="403859"/>
                </a:lnTo>
                <a:lnTo>
                  <a:pt x="99060" y="435863"/>
                </a:lnTo>
                <a:lnTo>
                  <a:pt x="126492" y="456437"/>
                </a:lnTo>
                <a:lnTo>
                  <a:pt x="155448" y="477773"/>
                </a:lnTo>
                <a:lnTo>
                  <a:pt x="213360" y="518921"/>
                </a:lnTo>
                <a:lnTo>
                  <a:pt x="240792" y="538733"/>
                </a:lnTo>
                <a:lnTo>
                  <a:pt x="253746" y="548639"/>
                </a:lnTo>
                <a:lnTo>
                  <a:pt x="266700" y="559307"/>
                </a:lnTo>
                <a:lnTo>
                  <a:pt x="278892" y="568451"/>
                </a:lnTo>
                <a:lnTo>
                  <a:pt x="309372" y="597407"/>
                </a:lnTo>
                <a:lnTo>
                  <a:pt x="335280" y="632459"/>
                </a:lnTo>
                <a:lnTo>
                  <a:pt x="336804" y="637031"/>
                </a:lnTo>
                <a:lnTo>
                  <a:pt x="339852" y="644651"/>
                </a:lnTo>
                <a:lnTo>
                  <a:pt x="339852" y="648461"/>
                </a:lnTo>
                <a:lnTo>
                  <a:pt x="341376" y="664463"/>
                </a:lnTo>
                <a:lnTo>
                  <a:pt x="341376" y="740119"/>
                </a:lnTo>
                <a:lnTo>
                  <a:pt x="359664" y="703325"/>
                </a:lnTo>
                <a:lnTo>
                  <a:pt x="365760" y="673607"/>
                </a:lnTo>
                <a:lnTo>
                  <a:pt x="366522" y="663701"/>
                </a:lnTo>
                <a:close/>
              </a:path>
              <a:path w="367029" h="925195">
                <a:moveTo>
                  <a:pt x="162306" y="0"/>
                </a:moveTo>
                <a:lnTo>
                  <a:pt x="34290" y="61721"/>
                </a:lnTo>
                <a:lnTo>
                  <a:pt x="74442" y="92985"/>
                </a:lnTo>
                <a:lnTo>
                  <a:pt x="81534" y="83057"/>
                </a:lnTo>
                <a:lnTo>
                  <a:pt x="102108" y="98297"/>
                </a:lnTo>
                <a:lnTo>
                  <a:pt x="102108" y="114526"/>
                </a:lnTo>
                <a:lnTo>
                  <a:pt x="134112" y="139445"/>
                </a:lnTo>
                <a:lnTo>
                  <a:pt x="162306" y="0"/>
                </a:lnTo>
                <a:close/>
              </a:path>
              <a:path w="367029" h="925195">
                <a:moveTo>
                  <a:pt x="102108" y="98297"/>
                </a:moveTo>
                <a:lnTo>
                  <a:pt x="81534" y="83057"/>
                </a:lnTo>
                <a:lnTo>
                  <a:pt x="74442" y="92985"/>
                </a:lnTo>
                <a:lnTo>
                  <a:pt x="94196" y="108366"/>
                </a:lnTo>
                <a:lnTo>
                  <a:pt x="102108" y="98297"/>
                </a:lnTo>
                <a:close/>
              </a:path>
              <a:path w="367029" h="925195">
                <a:moveTo>
                  <a:pt x="102108" y="114526"/>
                </a:moveTo>
                <a:lnTo>
                  <a:pt x="102108" y="98297"/>
                </a:lnTo>
                <a:lnTo>
                  <a:pt x="94196" y="108366"/>
                </a:lnTo>
                <a:lnTo>
                  <a:pt x="102108" y="114526"/>
                </a:lnTo>
                <a:close/>
              </a:path>
              <a:path w="367029" h="925195">
                <a:moveTo>
                  <a:pt x="341376" y="740119"/>
                </a:moveTo>
                <a:lnTo>
                  <a:pt x="341376" y="664463"/>
                </a:lnTo>
                <a:lnTo>
                  <a:pt x="340614" y="672845"/>
                </a:lnTo>
                <a:lnTo>
                  <a:pt x="337566" y="688085"/>
                </a:lnTo>
                <a:lnTo>
                  <a:pt x="335280" y="696467"/>
                </a:lnTo>
                <a:lnTo>
                  <a:pt x="332232" y="704087"/>
                </a:lnTo>
                <a:lnTo>
                  <a:pt x="328422" y="712469"/>
                </a:lnTo>
                <a:lnTo>
                  <a:pt x="323850" y="720089"/>
                </a:lnTo>
                <a:lnTo>
                  <a:pt x="319278" y="728471"/>
                </a:lnTo>
                <a:lnTo>
                  <a:pt x="313944" y="736091"/>
                </a:lnTo>
                <a:lnTo>
                  <a:pt x="307848" y="744473"/>
                </a:lnTo>
                <a:lnTo>
                  <a:pt x="293370" y="760475"/>
                </a:lnTo>
                <a:lnTo>
                  <a:pt x="285750" y="768095"/>
                </a:lnTo>
                <a:lnTo>
                  <a:pt x="278130" y="776477"/>
                </a:lnTo>
                <a:lnTo>
                  <a:pt x="260604" y="792479"/>
                </a:lnTo>
                <a:lnTo>
                  <a:pt x="251460" y="800099"/>
                </a:lnTo>
                <a:lnTo>
                  <a:pt x="231648" y="816863"/>
                </a:lnTo>
                <a:lnTo>
                  <a:pt x="220980" y="824483"/>
                </a:lnTo>
                <a:lnTo>
                  <a:pt x="199644" y="840485"/>
                </a:lnTo>
                <a:lnTo>
                  <a:pt x="177546" y="856487"/>
                </a:lnTo>
                <a:lnTo>
                  <a:pt x="154686" y="872489"/>
                </a:lnTo>
                <a:lnTo>
                  <a:pt x="107442" y="904493"/>
                </a:lnTo>
                <a:lnTo>
                  <a:pt x="121158" y="925067"/>
                </a:lnTo>
                <a:lnTo>
                  <a:pt x="169164" y="893063"/>
                </a:lnTo>
                <a:lnTo>
                  <a:pt x="214884" y="861059"/>
                </a:lnTo>
                <a:lnTo>
                  <a:pt x="247650" y="835913"/>
                </a:lnTo>
                <a:lnTo>
                  <a:pt x="257556" y="828293"/>
                </a:lnTo>
                <a:lnTo>
                  <a:pt x="268224" y="819911"/>
                </a:lnTo>
                <a:lnTo>
                  <a:pt x="277368" y="811529"/>
                </a:lnTo>
                <a:lnTo>
                  <a:pt x="287274" y="803147"/>
                </a:lnTo>
                <a:lnTo>
                  <a:pt x="295656" y="794003"/>
                </a:lnTo>
                <a:lnTo>
                  <a:pt x="304800" y="785621"/>
                </a:lnTo>
                <a:lnTo>
                  <a:pt x="320802" y="768095"/>
                </a:lnTo>
                <a:lnTo>
                  <a:pt x="327660" y="759713"/>
                </a:lnTo>
                <a:lnTo>
                  <a:pt x="334518" y="750569"/>
                </a:lnTo>
                <a:lnTo>
                  <a:pt x="340614" y="741425"/>
                </a:lnTo>
                <a:lnTo>
                  <a:pt x="341376" y="7401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2" name="object 222"/>
          <p:cNvSpPr/>
          <p:nvPr/>
        </p:nvSpPr>
        <p:spPr>
          <a:xfrm>
            <a:off x="5064899" y="4235196"/>
            <a:ext cx="502920" cy="2371090"/>
          </a:xfrm>
          <a:custGeom>
            <a:avLst/>
            <a:gdLst/>
            <a:ahLst/>
            <a:cxnLst/>
            <a:rect l="l" t="t" r="r" b="b"/>
            <a:pathLst>
              <a:path w="502920" h="2371090">
                <a:moveTo>
                  <a:pt x="183125" y="122246"/>
                </a:moveTo>
                <a:lnTo>
                  <a:pt x="142493" y="151638"/>
                </a:lnTo>
                <a:lnTo>
                  <a:pt x="100583" y="256032"/>
                </a:lnTo>
                <a:lnTo>
                  <a:pt x="81533" y="308610"/>
                </a:lnTo>
                <a:lnTo>
                  <a:pt x="63245" y="361188"/>
                </a:lnTo>
                <a:lnTo>
                  <a:pt x="47243" y="413766"/>
                </a:lnTo>
                <a:lnTo>
                  <a:pt x="32765" y="466344"/>
                </a:lnTo>
                <a:lnTo>
                  <a:pt x="21335" y="518922"/>
                </a:lnTo>
                <a:lnTo>
                  <a:pt x="11429" y="571500"/>
                </a:lnTo>
                <a:lnTo>
                  <a:pt x="4571" y="624078"/>
                </a:lnTo>
                <a:lnTo>
                  <a:pt x="761" y="676656"/>
                </a:lnTo>
                <a:lnTo>
                  <a:pt x="0" y="703326"/>
                </a:lnTo>
                <a:lnTo>
                  <a:pt x="0" y="729996"/>
                </a:lnTo>
                <a:lnTo>
                  <a:pt x="5333" y="809244"/>
                </a:lnTo>
                <a:lnTo>
                  <a:pt x="14477" y="862584"/>
                </a:lnTo>
                <a:lnTo>
                  <a:pt x="25145" y="898906"/>
                </a:lnTo>
                <a:lnTo>
                  <a:pt x="25145" y="704088"/>
                </a:lnTo>
                <a:lnTo>
                  <a:pt x="25907" y="678180"/>
                </a:lnTo>
                <a:lnTo>
                  <a:pt x="29717" y="627126"/>
                </a:lnTo>
                <a:lnTo>
                  <a:pt x="36575" y="576072"/>
                </a:lnTo>
                <a:lnTo>
                  <a:pt x="45719" y="524256"/>
                </a:lnTo>
                <a:lnTo>
                  <a:pt x="57911" y="472440"/>
                </a:lnTo>
                <a:lnTo>
                  <a:pt x="71627" y="420624"/>
                </a:lnTo>
                <a:lnTo>
                  <a:pt x="87629" y="369570"/>
                </a:lnTo>
                <a:lnTo>
                  <a:pt x="105155" y="317754"/>
                </a:lnTo>
                <a:lnTo>
                  <a:pt x="124205" y="265938"/>
                </a:lnTo>
                <a:lnTo>
                  <a:pt x="144779" y="213360"/>
                </a:lnTo>
                <a:lnTo>
                  <a:pt x="166115" y="161544"/>
                </a:lnTo>
                <a:lnTo>
                  <a:pt x="183125" y="122246"/>
                </a:lnTo>
                <a:close/>
              </a:path>
              <a:path w="502920" h="2371090">
                <a:moveTo>
                  <a:pt x="502919" y="1715262"/>
                </a:moveTo>
                <a:lnTo>
                  <a:pt x="502919" y="1690878"/>
                </a:lnTo>
                <a:lnTo>
                  <a:pt x="501395" y="1666494"/>
                </a:lnTo>
                <a:lnTo>
                  <a:pt x="492251" y="1616202"/>
                </a:lnTo>
                <a:lnTo>
                  <a:pt x="475487" y="1565148"/>
                </a:lnTo>
                <a:lnTo>
                  <a:pt x="452627" y="1514094"/>
                </a:lnTo>
                <a:lnTo>
                  <a:pt x="423671" y="1462278"/>
                </a:lnTo>
                <a:lnTo>
                  <a:pt x="390143" y="1410462"/>
                </a:lnTo>
                <a:lnTo>
                  <a:pt x="313943" y="1305306"/>
                </a:lnTo>
                <a:lnTo>
                  <a:pt x="233171" y="1198626"/>
                </a:lnTo>
                <a:lnTo>
                  <a:pt x="193547" y="1145286"/>
                </a:lnTo>
                <a:lnTo>
                  <a:pt x="137921" y="1066038"/>
                </a:lnTo>
                <a:lnTo>
                  <a:pt x="121157" y="1039368"/>
                </a:lnTo>
                <a:lnTo>
                  <a:pt x="105917" y="1012698"/>
                </a:lnTo>
                <a:lnTo>
                  <a:pt x="90677" y="986790"/>
                </a:lnTo>
                <a:lnTo>
                  <a:pt x="65531" y="934212"/>
                </a:lnTo>
                <a:lnTo>
                  <a:pt x="46481" y="883158"/>
                </a:lnTo>
                <a:lnTo>
                  <a:pt x="34289" y="832104"/>
                </a:lnTo>
                <a:lnTo>
                  <a:pt x="28193" y="781050"/>
                </a:lnTo>
                <a:lnTo>
                  <a:pt x="25145" y="729996"/>
                </a:lnTo>
                <a:lnTo>
                  <a:pt x="25145" y="898906"/>
                </a:lnTo>
                <a:lnTo>
                  <a:pt x="41909" y="944118"/>
                </a:lnTo>
                <a:lnTo>
                  <a:pt x="68579" y="998220"/>
                </a:lnTo>
                <a:lnTo>
                  <a:pt x="99821" y="1052322"/>
                </a:lnTo>
                <a:lnTo>
                  <a:pt x="134873" y="1106424"/>
                </a:lnTo>
                <a:lnTo>
                  <a:pt x="172973" y="1160526"/>
                </a:lnTo>
                <a:lnTo>
                  <a:pt x="212597" y="1213866"/>
                </a:lnTo>
                <a:lnTo>
                  <a:pt x="253745" y="1267206"/>
                </a:lnTo>
                <a:lnTo>
                  <a:pt x="294131" y="1320546"/>
                </a:lnTo>
                <a:lnTo>
                  <a:pt x="332993" y="1373124"/>
                </a:lnTo>
                <a:lnTo>
                  <a:pt x="385571" y="1450086"/>
                </a:lnTo>
                <a:lnTo>
                  <a:pt x="416813" y="1501140"/>
                </a:lnTo>
                <a:lnTo>
                  <a:pt x="441959" y="1550670"/>
                </a:lnTo>
                <a:lnTo>
                  <a:pt x="461009" y="1599438"/>
                </a:lnTo>
                <a:lnTo>
                  <a:pt x="473201" y="1646682"/>
                </a:lnTo>
                <a:lnTo>
                  <a:pt x="477773" y="1692402"/>
                </a:lnTo>
                <a:lnTo>
                  <a:pt x="477773" y="1874012"/>
                </a:lnTo>
                <a:lnTo>
                  <a:pt x="483107" y="1856232"/>
                </a:lnTo>
                <a:lnTo>
                  <a:pt x="493775" y="1809750"/>
                </a:lnTo>
                <a:lnTo>
                  <a:pt x="500633" y="1762506"/>
                </a:lnTo>
                <a:lnTo>
                  <a:pt x="502157" y="1738884"/>
                </a:lnTo>
                <a:lnTo>
                  <a:pt x="502919" y="1715262"/>
                </a:lnTo>
                <a:close/>
              </a:path>
              <a:path w="502920" h="2371090">
                <a:moveTo>
                  <a:pt x="229361" y="142494"/>
                </a:moveTo>
                <a:lnTo>
                  <a:pt x="221741" y="0"/>
                </a:lnTo>
                <a:lnTo>
                  <a:pt x="112775" y="91440"/>
                </a:lnTo>
                <a:lnTo>
                  <a:pt x="159450" y="111878"/>
                </a:lnTo>
                <a:lnTo>
                  <a:pt x="164591" y="99822"/>
                </a:lnTo>
                <a:lnTo>
                  <a:pt x="188213" y="110490"/>
                </a:lnTo>
                <a:lnTo>
                  <a:pt x="188213" y="124474"/>
                </a:lnTo>
                <a:lnTo>
                  <a:pt x="229361" y="142494"/>
                </a:lnTo>
                <a:close/>
              </a:path>
              <a:path w="502920" h="2371090">
                <a:moveTo>
                  <a:pt x="477773" y="1874012"/>
                </a:moveTo>
                <a:lnTo>
                  <a:pt x="477773" y="1715262"/>
                </a:lnTo>
                <a:lnTo>
                  <a:pt x="477011" y="1738122"/>
                </a:lnTo>
                <a:lnTo>
                  <a:pt x="475487" y="1760982"/>
                </a:lnTo>
                <a:lnTo>
                  <a:pt x="468629" y="1805940"/>
                </a:lnTo>
                <a:lnTo>
                  <a:pt x="458723" y="1850136"/>
                </a:lnTo>
                <a:lnTo>
                  <a:pt x="451865" y="1871472"/>
                </a:lnTo>
                <a:lnTo>
                  <a:pt x="445007" y="1893570"/>
                </a:lnTo>
                <a:lnTo>
                  <a:pt x="436625" y="1914906"/>
                </a:lnTo>
                <a:lnTo>
                  <a:pt x="428243" y="1937004"/>
                </a:lnTo>
                <a:lnTo>
                  <a:pt x="408431" y="1979676"/>
                </a:lnTo>
                <a:lnTo>
                  <a:pt x="385571" y="2022348"/>
                </a:lnTo>
                <a:lnTo>
                  <a:pt x="373379" y="2042922"/>
                </a:lnTo>
                <a:lnTo>
                  <a:pt x="361187" y="2064258"/>
                </a:lnTo>
                <a:lnTo>
                  <a:pt x="347471" y="2085594"/>
                </a:lnTo>
                <a:lnTo>
                  <a:pt x="334517" y="2106168"/>
                </a:lnTo>
                <a:lnTo>
                  <a:pt x="320039" y="2127504"/>
                </a:lnTo>
                <a:lnTo>
                  <a:pt x="305561" y="2148078"/>
                </a:lnTo>
                <a:lnTo>
                  <a:pt x="243839" y="2231136"/>
                </a:lnTo>
                <a:lnTo>
                  <a:pt x="211835" y="2272284"/>
                </a:lnTo>
                <a:lnTo>
                  <a:pt x="178307" y="2313432"/>
                </a:lnTo>
                <a:lnTo>
                  <a:pt x="145541" y="2354580"/>
                </a:lnTo>
                <a:lnTo>
                  <a:pt x="165353" y="2370582"/>
                </a:lnTo>
                <a:lnTo>
                  <a:pt x="264413" y="2246376"/>
                </a:lnTo>
                <a:lnTo>
                  <a:pt x="279653" y="2225040"/>
                </a:lnTo>
                <a:lnTo>
                  <a:pt x="295655" y="2204466"/>
                </a:lnTo>
                <a:lnTo>
                  <a:pt x="310895" y="2183130"/>
                </a:lnTo>
                <a:lnTo>
                  <a:pt x="326135" y="2162556"/>
                </a:lnTo>
                <a:lnTo>
                  <a:pt x="341375" y="2141220"/>
                </a:lnTo>
                <a:lnTo>
                  <a:pt x="355091" y="2119884"/>
                </a:lnTo>
                <a:lnTo>
                  <a:pt x="369569" y="2098548"/>
                </a:lnTo>
                <a:lnTo>
                  <a:pt x="408431" y="2034540"/>
                </a:lnTo>
                <a:lnTo>
                  <a:pt x="431291" y="1990344"/>
                </a:lnTo>
                <a:lnTo>
                  <a:pt x="451865" y="1946148"/>
                </a:lnTo>
                <a:lnTo>
                  <a:pt x="469391" y="1901190"/>
                </a:lnTo>
                <a:lnTo>
                  <a:pt x="476249" y="1879092"/>
                </a:lnTo>
                <a:lnTo>
                  <a:pt x="477773" y="1874012"/>
                </a:lnTo>
                <a:close/>
              </a:path>
              <a:path w="502920" h="2371090">
                <a:moveTo>
                  <a:pt x="188213" y="110490"/>
                </a:moveTo>
                <a:lnTo>
                  <a:pt x="164591" y="99822"/>
                </a:lnTo>
                <a:lnTo>
                  <a:pt x="159450" y="111878"/>
                </a:lnTo>
                <a:lnTo>
                  <a:pt x="183125" y="122246"/>
                </a:lnTo>
                <a:lnTo>
                  <a:pt x="188213" y="110490"/>
                </a:lnTo>
                <a:close/>
              </a:path>
              <a:path w="502920" h="2371090">
                <a:moveTo>
                  <a:pt x="188213" y="124474"/>
                </a:moveTo>
                <a:lnTo>
                  <a:pt x="188213" y="110490"/>
                </a:lnTo>
                <a:lnTo>
                  <a:pt x="183125" y="122246"/>
                </a:lnTo>
                <a:lnTo>
                  <a:pt x="188213" y="1244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3" name="object 223"/>
          <p:cNvSpPr txBox="1"/>
          <p:nvPr/>
        </p:nvSpPr>
        <p:spPr>
          <a:xfrm>
            <a:off x="6873367" y="4387088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?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24" name="object 224"/>
          <p:cNvSpPr/>
          <p:nvPr/>
        </p:nvSpPr>
        <p:spPr>
          <a:xfrm>
            <a:off x="6491363" y="4158996"/>
            <a:ext cx="379730" cy="2670175"/>
          </a:xfrm>
          <a:custGeom>
            <a:avLst/>
            <a:gdLst/>
            <a:ahLst/>
            <a:cxnLst/>
            <a:rect l="l" t="t" r="r" b="b"/>
            <a:pathLst>
              <a:path w="379729" h="2670175">
                <a:moveTo>
                  <a:pt x="300989" y="2664714"/>
                </a:moveTo>
                <a:lnTo>
                  <a:pt x="295655" y="2639568"/>
                </a:lnTo>
                <a:lnTo>
                  <a:pt x="270509" y="2645664"/>
                </a:lnTo>
                <a:lnTo>
                  <a:pt x="275843" y="2670047"/>
                </a:lnTo>
                <a:lnTo>
                  <a:pt x="300989" y="2664714"/>
                </a:lnTo>
                <a:close/>
              </a:path>
              <a:path w="379729" h="2670175">
                <a:moveTo>
                  <a:pt x="289559" y="2615184"/>
                </a:moveTo>
                <a:lnTo>
                  <a:pt x="284225" y="2590038"/>
                </a:lnTo>
                <a:lnTo>
                  <a:pt x="259841" y="2595372"/>
                </a:lnTo>
                <a:lnTo>
                  <a:pt x="265175" y="2620518"/>
                </a:lnTo>
                <a:lnTo>
                  <a:pt x="289559" y="2615184"/>
                </a:lnTo>
                <a:close/>
              </a:path>
              <a:path w="379729" h="2670175">
                <a:moveTo>
                  <a:pt x="278891" y="2565654"/>
                </a:moveTo>
                <a:lnTo>
                  <a:pt x="273557" y="2540508"/>
                </a:lnTo>
                <a:lnTo>
                  <a:pt x="248411" y="2545841"/>
                </a:lnTo>
                <a:lnTo>
                  <a:pt x="253745" y="2570988"/>
                </a:lnTo>
                <a:lnTo>
                  <a:pt x="278891" y="2565654"/>
                </a:lnTo>
                <a:close/>
              </a:path>
              <a:path w="379729" h="2670175">
                <a:moveTo>
                  <a:pt x="268223" y="2516124"/>
                </a:moveTo>
                <a:lnTo>
                  <a:pt x="262127" y="2490978"/>
                </a:lnTo>
                <a:lnTo>
                  <a:pt x="237743" y="2496312"/>
                </a:lnTo>
                <a:lnTo>
                  <a:pt x="243077" y="2521458"/>
                </a:lnTo>
                <a:lnTo>
                  <a:pt x="268223" y="2516124"/>
                </a:lnTo>
                <a:close/>
              </a:path>
              <a:path w="379729" h="2670175">
                <a:moveTo>
                  <a:pt x="256793" y="2465832"/>
                </a:moveTo>
                <a:lnTo>
                  <a:pt x="251459" y="2441448"/>
                </a:lnTo>
                <a:lnTo>
                  <a:pt x="226313" y="2446782"/>
                </a:lnTo>
                <a:lnTo>
                  <a:pt x="232409" y="2471928"/>
                </a:lnTo>
                <a:lnTo>
                  <a:pt x="256793" y="2465832"/>
                </a:lnTo>
                <a:close/>
              </a:path>
              <a:path w="379729" h="2670175">
                <a:moveTo>
                  <a:pt x="246125" y="2416302"/>
                </a:moveTo>
                <a:lnTo>
                  <a:pt x="240791" y="2391918"/>
                </a:lnTo>
                <a:lnTo>
                  <a:pt x="215645" y="2397252"/>
                </a:lnTo>
                <a:lnTo>
                  <a:pt x="220979" y="2422398"/>
                </a:lnTo>
                <a:lnTo>
                  <a:pt x="246125" y="2416302"/>
                </a:lnTo>
                <a:close/>
              </a:path>
              <a:path w="379729" h="2670175">
                <a:moveTo>
                  <a:pt x="235457" y="2366772"/>
                </a:moveTo>
                <a:lnTo>
                  <a:pt x="229361" y="2342388"/>
                </a:lnTo>
                <a:lnTo>
                  <a:pt x="204977" y="2347722"/>
                </a:lnTo>
                <a:lnTo>
                  <a:pt x="210311" y="2372106"/>
                </a:lnTo>
                <a:lnTo>
                  <a:pt x="235457" y="2366772"/>
                </a:lnTo>
                <a:close/>
              </a:path>
              <a:path w="379729" h="2670175">
                <a:moveTo>
                  <a:pt x="224027" y="2317241"/>
                </a:moveTo>
                <a:lnTo>
                  <a:pt x="218693" y="2292858"/>
                </a:lnTo>
                <a:lnTo>
                  <a:pt x="194309" y="2298191"/>
                </a:lnTo>
                <a:lnTo>
                  <a:pt x="199643" y="2322576"/>
                </a:lnTo>
                <a:lnTo>
                  <a:pt x="224027" y="2317241"/>
                </a:lnTo>
                <a:close/>
              </a:path>
              <a:path w="379729" h="2670175">
                <a:moveTo>
                  <a:pt x="213359" y="2267712"/>
                </a:moveTo>
                <a:lnTo>
                  <a:pt x="208025" y="2242566"/>
                </a:lnTo>
                <a:lnTo>
                  <a:pt x="183641" y="2247900"/>
                </a:lnTo>
                <a:lnTo>
                  <a:pt x="188975" y="2273046"/>
                </a:lnTo>
                <a:lnTo>
                  <a:pt x="213359" y="2267712"/>
                </a:lnTo>
                <a:close/>
              </a:path>
              <a:path w="379729" h="2670175">
                <a:moveTo>
                  <a:pt x="202691" y="2218182"/>
                </a:moveTo>
                <a:lnTo>
                  <a:pt x="197357" y="2193036"/>
                </a:lnTo>
                <a:lnTo>
                  <a:pt x="172973" y="2198370"/>
                </a:lnTo>
                <a:lnTo>
                  <a:pt x="178307" y="2223516"/>
                </a:lnTo>
                <a:lnTo>
                  <a:pt x="202691" y="2218182"/>
                </a:lnTo>
                <a:close/>
              </a:path>
              <a:path w="379729" h="2670175">
                <a:moveTo>
                  <a:pt x="192785" y="2168652"/>
                </a:moveTo>
                <a:lnTo>
                  <a:pt x="187451" y="2143506"/>
                </a:lnTo>
                <a:lnTo>
                  <a:pt x="162305" y="2148840"/>
                </a:lnTo>
                <a:lnTo>
                  <a:pt x="167639" y="2173986"/>
                </a:lnTo>
                <a:lnTo>
                  <a:pt x="192785" y="2168652"/>
                </a:lnTo>
                <a:close/>
              </a:path>
              <a:path w="379729" h="2670175">
                <a:moveTo>
                  <a:pt x="182117" y="2118360"/>
                </a:moveTo>
                <a:lnTo>
                  <a:pt x="176783" y="2093976"/>
                </a:lnTo>
                <a:lnTo>
                  <a:pt x="152399" y="2099310"/>
                </a:lnTo>
                <a:lnTo>
                  <a:pt x="156971" y="2123694"/>
                </a:lnTo>
                <a:lnTo>
                  <a:pt x="182117" y="2118360"/>
                </a:lnTo>
                <a:close/>
              </a:path>
              <a:path w="379729" h="2670175">
                <a:moveTo>
                  <a:pt x="171449" y="2068829"/>
                </a:moveTo>
                <a:lnTo>
                  <a:pt x="166877" y="2044445"/>
                </a:lnTo>
                <a:lnTo>
                  <a:pt x="141731" y="2049018"/>
                </a:lnTo>
                <a:lnTo>
                  <a:pt x="144779" y="2065782"/>
                </a:lnTo>
                <a:lnTo>
                  <a:pt x="147065" y="2074164"/>
                </a:lnTo>
                <a:lnTo>
                  <a:pt x="171449" y="2068829"/>
                </a:lnTo>
                <a:close/>
              </a:path>
              <a:path w="379729" h="2670175">
                <a:moveTo>
                  <a:pt x="161543" y="2019300"/>
                </a:moveTo>
                <a:lnTo>
                  <a:pt x="156971" y="1994153"/>
                </a:lnTo>
                <a:lnTo>
                  <a:pt x="131825" y="1999488"/>
                </a:lnTo>
                <a:lnTo>
                  <a:pt x="137159" y="2024633"/>
                </a:lnTo>
                <a:lnTo>
                  <a:pt x="161543" y="2019300"/>
                </a:lnTo>
                <a:close/>
              </a:path>
              <a:path w="379729" h="2670175">
                <a:moveTo>
                  <a:pt x="151637" y="1969770"/>
                </a:moveTo>
                <a:lnTo>
                  <a:pt x="147065" y="1944624"/>
                </a:lnTo>
                <a:lnTo>
                  <a:pt x="121919" y="1949958"/>
                </a:lnTo>
                <a:lnTo>
                  <a:pt x="126491" y="1974341"/>
                </a:lnTo>
                <a:lnTo>
                  <a:pt x="151637" y="1969770"/>
                </a:lnTo>
                <a:close/>
              </a:path>
              <a:path w="379729" h="2670175">
                <a:moveTo>
                  <a:pt x="141731" y="1919477"/>
                </a:moveTo>
                <a:lnTo>
                  <a:pt x="137159" y="1895094"/>
                </a:lnTo>
                <a:lnTo>
                  <a:pt x="112013" y="1899665"/>
                </a:lnTo>
                <a:lnTo>
                  <a:pt x="117347" y="1924812"/>
                </a:lnTo>
                <a:lnTo>
                  <a:pt x="141731" y="1919477"/>
                </a:lnTo>
                <a:close/>
              </a:path>
              <a:path w="379729" h="2670175">
                <a:moveTo>
                  <a:pt x="132587" y="1869948"/>
                </a:moveTo>
                <a:lnTo>
                  <a:pt x="127253" y="1844802"/>
                </a:lnTo>
                <a:lnTo>
                  <a:pt x="102869" y="1849374"/>
                </a:lnTo>
                <a:lnTo>
                  <a:pt x="107441" y="1874520"/>
                </a:lnTo>
                <a:lnTo>
                  <a:pt x="132587" y="1869948"/>
                </a:lnTo>
                <a:close/>
              </a:path>
              <a:path w="379729" h="2670175">
                <a:moveTo>
                  <a:pt x="122681" y="1820417"/>
                </a:moveTo>
                <a:lnTo>
                  <a:pt x="118109" y="1795272"/>
                </a:lnTo>
                <a:lnTo>
                  <a:pt x="93725" y="1799844"/>
                </a:lnTo>
                <a:lnTo>
                  <a:pt x="98297" y="1824227"/>
                </a:lnTo>
                <a:lnTo>
                  <a:pt x="122681" y="1820417"/>
                </a:lnTo>
                <a:close/>
              </a:path>
              <a:path w="379729" h="2670175">
                <a:moveTo>
                  <a:pt x="113537" y="1770126"/>
                </a:moveTo>
                <a:lnTo>
                  <a:pt x="109727" y="1744979"/>
                </a:lnTo>
                <a:lnTo>
                  <a:pt x="84581" y="1749552"/>
                </a:lnTo>
                <a:lnTo>
                  <a:pt x="89153" y="1774698"/>
                </a:lnTo>
                <a:lnTo>
                  <a:pt x="113537" y="1770126"/>
                </a:lnTo>
                <a:close/>
              </a:path>
              <a:path w="379729" h="2670175">
                <a:moveTo>
                  <a:pt x="105155" y="1719833"/>
                </a:moveTo>
                <a:lnTo>
                  <a:pt x="103631" y="1713738"/>
                </a:lnTo>
                <a:lnTo>
                  <a:pt x="100583" y="1695450"/>
                </a:lnTo>
                <a:lnTo>
                  <a:pt x="75437" y="1699260"/>
                </a:lnTo>
                <a:lnTo>
                  <a:pt x="78485" y="1718310"/>
                </a:lnTo>
                <a:lnTo>
                  <a:pt x="80009" y="1724405"/>
                </a:lnTo>
                <a:lnTo>
                  <a:pt x="105155" y="1719833"/>
                </a:lnTo>
                <a:close/>
              </a:path>
              <a:path w="379729" h="2670175">
                <a:moveTo>
                  <a:pt x="96773" y="1670303"/>
                </a:moveTo>
                <a:lnTo>
                  <a:pt x="92201" y="1645158"/>
                </a:lnTo>
                <a:lnTo>
                  <a:pt x="67055" y="1648967"/>
                </a:lnTo>
                <a:lnTo>
                  <a:pt x="71627" y="1674114"/>
                </a:lnTo>
                <a:lnTo>
                  <a:pt x="96773" y="1670303"/>
                </a:lnTo>
                <a:close/>
              </a:path>
              <a:path w="379729" h="2670175">
                <a:moveTo>
                  <a:pt x="87629" y="1620011"/>
                </a:moveTo>
                <a:lnTo>
                  <a:pt x="85343" y="1602486"/>
                </a:lnTo>
                <a:lnTo>
                  <a:pt x="83819" y="1594866"/>
                </a:lnTo>
                <a:lnTo>
                  <a:pt x="58673" y="1598676"/>
                </a:lnTo>
                <a:lnTo>
                  <a:pt x="63245" y="1624583"/>
                </a:lnTo>
                <a:lnTo>
                  <a:pt x="87629" y="1620011"/>
                </a:lnTo>
                <a:close/>
              </a:path>
              <a:path w="379729" h="2670175">
                <a:moveTo>
                  <a:pt x="80009" y="1569720"/>
                </a:moveTo>
                <a:lnTo>
                  <a:pt x="76199" y="1545336"/>
                </a:lnTo>
                <a:lnTo>
                  <a:pt x="51053" y="1549145"/>
                </a:lnTo>
                <a:lnTo>
                  <a:pt x="54863" y="1574292"/>
                </a:lnTo>
                <a:lnTo>
                  <a:pt x="80009" y="1569720"/>
                </a:lnTo>
                <a:close/>
              </a:path>
              <a:path w="379729" h="2670175">
                <a:moveTo>
                  <a:pt x="72389" y="1520189"/>
                </a:moveTo>
                <a:lnTo>
                  <a:pt x="68579" y="1495044"/>
                </a:lnTo>
                <a:lnTo>
                  <a:pt x="43433" y="1498854"/>
                </a:lnTo>
                <a:lnTo>
                  <a:pt x="47243" y="1524000"/>
                </a:lnTo>
                <a:lnTo>
                  <a:pt x="72389" y="1520189"/>
                </a:lnTo>
                <a:close/>
              </a:path>
              <a:path w="379729" h="2670175">
                <a:moveTo>
                  <a:pt x="64769" y="1469898"/>
                </a:moveTo>
                <a:lnTo>
                  <a:pt x="61721" y="1444752"/>
                </a:lnTo>
                <a:lnTo>
                  <a:pt x="36575" y="1447800"/>
                </a:lnTo>
                <a:lnTo>
                  <a:pt x="39623" y="1472945"/>
                </a:lnTo>
                <a:lnTo>
                  <a:pt x="64769" y="1469898"/>
                </a:lnTo>
                <a:close/>
              </a:path>
              <a:path w="379729" h="2670175">
                <a:moveTo>
                  <a:pt x="58673" y="1419605"/>
                </a:moveTo>
                <a:lnTo>
                  <a:pt x="54863" y="1394460"/>
                </a:lnTo>
                <a:lnTo>
                  <a:pt x="29717" y="1397508"/>
                </a:lnTo>
                <a:lnTo>
                  <a:pt x="32765" y="1422654"/>
                </a:lnTo>
                <a:lnTo>
                  <a:pt x="58673" y="1419605"/>
                </a:lnTo>
                <a:close/>
              </a:path>
              <a:path w="379729" h="2670175">
                <a:moveTo>
                  <a:pt x="51815" y="1369314"/>
                </a:moveTo>
                <a:lnTo>
                  <a:pt x="48767" y="1344167"/>
                </a:lnTo>
                <a:lnTo>
                  <a:pt x="23621" y="1347216"/>
                </a:lnTo>
                <a:lnTo>
                  <a:pt x="26669" y="1372361"/>
                </a:lnTo>
                <a:lnTo>
                  <a:pt x="51815" y="1369314"/>
                </a:lnTo>
                <a:close/>
              </a:path>
              <a:path w="379729" h="2670175">
                <a:moveTo>
                  <a:pt x="46481" y="1319022"/>
                </a:moveTo>
                <a:lnTo>
                  <a:pt x="43433" y="1293876"/>
                </a:lnTo>
                <a:lnTo>
                  <a:pt x="18287" y="1296161"/>
                </a:lnTo>
                <a:lnTo>
                  <a:pt x="20573" y="1321308"/>
                </a:lnTo>
                <a:lnTo>
                  <a:pt x="46481" y="1319022"/>
                </a:lnTo>
                <a:close/>
              </a:path>
              <a:path w="379729" h="2670175">
                <a:moveTo>
                  <a:pt x="41147" y="1268730"/>
                </a:moveTo>
                <a:lnTo>
                  <a:pt x="38861" y="1243583"/>
                </a:lnTo>
                <a:lnTo>
                  <a:pt x="12953" y="1245870"/>
                </a:lnTo>
                <a:lnTo>
                  <a:pt x="16001" y="1271016"/>
                </a:lnTo>
                <a:lnTo>
                  <a:pt x="41147" y="1268730"/>
                </a:lnTo>
                <a:close/>
              </a:path>
              <a:path w="379729" h="2670175">
                <a:moveTo>
                  <a:pt x="36575" y="1218438"/>
                </a:moveTo>
                <a:lnTo>
                  <a:pt x="34289" y="1192530"/>
                </a:lnTo>
                <a:lnTo>
                  <a:pt x="9143" y="1194816"/>
                </a:lnTo>
                <a:lnTo>
                  <a:pt x="10667" y="1219961"/>
                </a:lnTo>
                <a:lnTo>
                  <a:pt x="36575" y="1218438"/>
                </a:lnTo>
                <a:close/>
              </a:path>
              <a:path w="379729" h="2670175">
                <a:moveTo>
                  <a:pt x="32765" y="1167383"/>
                </a:moveTo>
                <a:lnTo>
                  <a:pt x="30479" y="1142238"/>
                </a:lnTo>
                <a:lnTo>
                  <a:pt x="5333" y="1143761"/>
                </a:lnTo>
                <a:lnTo>
                  <a:pt x="6857" y="1169670"/>
                </a:lnTo>
                <a:lnTo>
                  <a:pt x="32765" y="1167383"/>
                </a:lnTo>
                <a:close/>
              </a:path>
              <a:path w="379729" h="2670175">
                <a:moveTo>
                  <a:pt x="29717" y="1117092"/>
                </a:moveTo>
                <a:lnTo>
                  <a:pt x="28193" y="1094994"/>
                </a:lnTo>
                <a:lnTo>
                  <a:pt x="28193" y="1091945"/>
                </a:lnTo>
                <a:lnTo>
                  <a:pt x="3047" y="1092708"/>
                </a:lnTo>
                <a:lnTo>
                  <a:pt x="3047" y="1096517"/>
                </a:lnTo>
                <a:lnTo>
                  <a:pt x="3809" y="1118616"/>
                </a:lnTo>
                <a:lnTo>
                  <a:pt x="29717" y="1117092"/>
                </a:lnTo>
                <a:close/>
              </a:path>
              <a:path w="379729" h="2670175">
                <a:moveTo>
                  <a:pt x="27431" y="1066800"/>
                </a:moveTo>
                <a:lnTo>
                  <a:pt x="26669" y="1050036"/>
                </a:lnTo>
                <a:lnTo>
                  <a:pt x="26669" y="1041654"/>
                </a:lnTo>
                <a:lnTo>
                  <a:pt x="761" y="1041654"/>
                </a:lnTo>
                <a:lnTo>
                  <a:pt x="1523" y="1050798"/>
                </a:lnTo>
                <a:lnTo>
                  <a:pt x="1523" y="1067561"/>
                </a:lnTo>
                <a:lnTo>
                  <a:pt x="27431" y="1066800"/>
                </a:lnTo>
                <a:close/>
              </a:path>
              <a:path w="379729" h="2670175">
                <a:moveTo>
                  <a:pt x="25907" y="1015745"/>
                </a:moveTo>
                <a:lnTo>
                  <a:pt x="25907" y="990600"/>
                </a:lnTo>
                <a:lnTo>
                  <a:pt x="761" y="990600"/>
                </a:lnTo>
                <a:lnTo>
                  <a:pt x="0" y="1005839"/>
                </a:lnTo>
                <a:lnTo>
                  <a:pt x="761" y="1016507"/>
                </a:lnTo>
                <a:lnTo>
                  <a:pt x="25907" y="1015745"/>
                </a:lnTo>
                <a:close/>
              </a:path>
              <a:path w="379729" h="2670175">
                <a:moveTo>
                  <a:pt x="26669" y="940307"/>
                </a:moveTo>
                <a:lnTo>
                  <a:pt x="761" y="939545"/>
                </a:lnTo>
                <a:lnTo>
                  <a:pt x="761" y="965453"/>
                </a:lnTo>
                <a:lnTo>
                  <a:pt x="25907" y="965453"/>
                </a:lnTo>
                <a:lnTo>
                  <a:pt x="25907" y="962406"/>
                </a:lnTo>
                <a:lnTo>
                  <a:pt x="26669" y="940307"/>
                </a:lnTo>
                <a:close/>
              </a:path>
              <a:path w="379729" h="2670175">
                <a:moveTo>
                  <a:pt x="28193" y="890015"/>
                </a:moveTo>
                <a:lnTo>
                  <a:pt x="3047" y="888491"/>
                </a:lnTo>
                <a:lnTo>
                  <a:pt x="1523" y="914400"/>
                </a:lnTo>
                <a:lnTo>
                  <a:pt x="26669" y="915162"/>
                </a:lnTo>
                <a:lnTo>
                  <a:pt x="28193" y="890015"/>
                </a:lnTo>
                <a:close/>
              </a:path>
              <a:path w="379729" h="2670175">
                <a:moveTo>
                  <a:pt x="31241" y="839724"/>
                </a:moveTo>
                <a:lnTo>
                  <a:pt x="6095" y="837438"/>
                </a:lnTo>
                <a:lnTo>
                  <a:pt x="6095" y="838200"/>
                </a:lnTo>
                <a:lnTo>
                  <a:pt x="4571" y="863345"/>
                </a:lnTo>
                <a:lnTo>
                  <a:pt x="29717" y="864869"/>
                </a:lnTo>
                <a:lnTo>
                  <a:pt x="31241" y="839724"/>
                </a:lnTo>
                <a:close/>
              </a:path>
              <a:path w="379729" h="2670175">
                <a:moveTo>
                  <a:pt x="36575" y="789432"/>
                </a:moveTo>
                <a:lnTo>
                  <a:pt x="11429" y="786383"/>
                </a:lnTo>
                <a:lnTo>
                  <a:pt x="8381" y="812291"/>
                </a:lnTo>
                <a:lnTo>
                  <a:pt x="33527" y="814577"/>
                </a:lnTo>
                <a:lnTo>
                  <a:pt x="36575" y="789432"/>
                </a:lnTo>
                <a:close/>
              </a:path>
              <a:path w="379729" h="2670175">
                <a:moveTo>
                  <a:pt x="43433" y="739901"/>
                </a:moveTo>
                <a:lnTo>
                  <a:pt x="18287" y="736091"/>
                </a:lnTo>
                <a:lnTo>
                  <a:pt x="14477" y="761238"/>
                </a:lnTo>
                <a:lnTo>
                  <a:pt x="39623" y="764286"/>
                </a:lnTo>
                <a:lnTo>
                  <a:pt x="43433" y="739901"/>
                </a:lnTo>
                <a:close/>
              </a:path>
              <a:path w="379729" h="2670175">
                <a:moveTo>
                  <a:pt x="51815" y="690371"/>
                </a:moveTo>
                <a:lnTo>
                  <a:pt x="26669" y="685038"/>
                </a:lnTo>
                <a:lnTo>
                  <a:pt x="25907" y="688086"/>
                </a:lnTo>
                <a:lnTo>
                  <a:pt x="22097" y="710183"/>
                </a:lnTo>
                <a:lnTo>
                  <a:pt x="47243" y="714756"/>
                </a:lnTo>
                <a:lnTo>
                  <a:pt x="51053" y="692657"/>
                </a:lnTo>
                <a:lnTo>
                  <a:pt x="51815" y="690371"/>
                </a:lnTo>
                <a:close/>
              </a:path>
              <a:path w="379729" h="2670175">
                <a:moveTo>
                  <a:pt x="61721" y="640841"/>
                </a:moveTo>
                <a:lnTo>
                  <a:pt x="37337" y="635507"/>
                </a:lnTo>
                <a:lnTo>
                  <a:pt x="32765" y="653033"/>
                </a:lnTo>
                <a:lnTo>
                  <a:pt x="31241" y="660653"/>
                </a:lnTo>
                <a:lnTo>
                  <a:pt x="56387" y="665226"/>
                </a:lnTo>
                <a:lnTo>
                  <a:pt x="61721" y="640841"/>
                </a:lnTo>
                <a:close/>
              </a:path>
              <a:path w="379729" h="2670175">
                <a:moveTo>
                  <a:pt x="73913" y="592836"/>
                </a:moveTo>
                <a:lnTo>
                  <a:pt x="73913" y="592074"/>
                </a:lnTo>
                <a:lnTo>
                  <a:pt x="49529" y="585215"/>
                </a:lnTo>
                <a:lnTo>
                  <a:pt x="48767" y="585977"/>
                </a:lnTo>
                <a:lnTo>
                  <a:pt x="42671" y="610362"/>
                </a:lnTo>
                <a:lnTo>
                  <a:pt x="67817" y="616457"/>
                </a:lnTo>
                <a:lnTo>
                  <a:pt x="73913" y="592836"/>
                </a:lnTo>
                <a:close/>
              </a:path>
              <a:path w="379729" h="2670175">
                <a:moveTo>
                  <a:pt x="87629" y="543306"/>
                </a:moveTo>
                <a:lnTo>
                  <a:pt x="64007" y="536447"/>
                </a:lnTo>
                <a:lnTo>
                  <a:pt x="57911" y="553974"/>
                </a:lnTo>
                <a:lnTo>
                  <a:pt x="56387" y="560832"/>
                </a:lnTo>
                <a:lnTo>
                  <a:pt x="80771" y="567689"/>
                </a:lnTo>
                <a:lnTo>
                  <a:pt x="82295" y="560832"/>
                </a:lnTo>
                <a:lnTo>
                  <a:pt x="87629" y="543306"/>
                </a:lnTo>
                <a:close/>
              </a:path>
              <a:path w="379729" h="2670175">
                <a:moveTo>
                  <a:pt x="103631" y="496062"/>
                </a:moveTo>
                <a:lnTo>
                  <a:pt x="80009" y="486918"/>
                </a:lnTo>
                <a:lnTo>
                  <a:pt x="78485" y="492251"/>
                </a:lnTo>
                <a:lnTo>
                  <a:pt x="71627" y="511301"/>
                </a:lnTo>
                <a:lnTo>
                  <a:pt x="96011" y="519683"/>
                </a:lnTo>
                <a:lnTo>
                  <a:pt x="102107" y="500633"/>
                </a:lnTo>
                <a:lnTo>
                  <a:pt x="103631" y="496062"/>
                </a:lnTo>
                <a:close/>
              </a:path>
              <a:path w="379729" h="2670175">
                <a:moveTo>
                  <a:pt x="121919" y="448818"/>
                </a:moveTo>
                <a:lnTo>
                  <a:pt x="98297" y="439674"/>
                </a:lnTo>
                <a:lnTo>
                  <a:pt x="89153" y="463295"/>
                </a:lnTo>
                <a:lnTo>
                  <a:pt x="112775" y="472439"/>
                </a:lnTo>
                <a:lnTo>
                  <a:pt x="121919" y="448818"/>
                </a:lnTo>
                <a:close/>
              </a:path>
              <a:path w="379729" h="2670175">
                <a:moveTo>
                  <a:pt x="141731" y="403097"/>
                </a:moveTo>
                <a:lnTo>
                  <a:pt x="118871" y="392430"/>
                </a:lnTo>
                <a:lnTo>
                  <a:pt x="108203" y="416051"/>
                </a:lnTo>
                <a:lnTo>
                  <a:pt x="131825" y="425957"/>
                </a:lnTo>
                <a:lnTo>
                  <a:pt x="141731" y="403097"/>
                </a:lnTo>
                <a:close/>
              </a:path>
              <a:path w="379729" h="2670175">
                <a:moveTo>
                  <a:pt x="163829" y="357377"/>
                </a:moveTo>
                <a:lnTo>
                  <a:pt x="140969" y="345947"/>
                </a:lnTo>
                <a:lnTo>
                  <a:pt x="129539" y="368807"/>
                </a:lnTo>
                <a:lnTo>
                  <a:pt x="152399" y="380238"/>
                </a:lnTo>
                <a:lnTo>
                  <a:pt x="163829" y="357377"/>
                </a:lnTo>
                <a:close/>
              </a:path>
              <a:path w="379729" h="2670175">
                <a:moveTo>
                  <a:pt x="186689" y="313181"/>
                </a:moveTo>
                <a:lnTo>
                  <a:pt x="164591" y="300989"/>
                </a:lnTo>
                <a:lnTo>
                  <a:pt x="152399" y="323088"/>
                </a:lnTo>
                <a:lnTo>
                  <a:pt x="174497" y="335280"/>
                </a:lnTo>
                <a:lnTo>
                  <a:pt x="186689" y="313181"/>
                </a:lnTo>
                <a:close/>
              </a:path>
              <a:path w="379729" h="2670175">
                <a:moveTo>
                  <a:pt x="211835" y="268986"/>
                </a:moveTo>
                <a:lnTo>
                  <a:pt x="189737" y="256031"/>
                </a:lnTo>
                <a:lnTo>
                  <a:pt x="179831" y="272795"/>
                </a:lnTo>
                <a:lnTo>
                  <a:pt x="176783" y="278130"/>
                </a:lnTo>
                <a:lnTo>
                  <a:pt x="198881" y="290321"/>
                </a:lnTo>
                <a:lnTo>
                  <a:pt x="201929" y="284988"/>
                </a:lnTo>
                <a:lnTo>
                  <a:pt x="211835" y="268986"/>
                </a:lnTo>
                <a:close/>
              </a:path>
              <a:path w="379729" h="2670175">
                <a:moveTo>
                  <a:pt x="237743" y="226313"/>
                </a:moveTo>
                <a:lnTo>
                  <a:pt x="216407" y="212597"/>
                </a:lnTo>
                <a:lnTo>
                  <a:pt x="209549" y="222503"/>
                </a:lnTo>
                <a:lnTo>
                  <a:pt x="202691" y="233933"/>
                </a:lnTo>
                <a:lnTo>
                  <a:pt x="224789" y="246887"/>
                </a:lnTo>
                <a:lnTo>
                  <a:pt x="231647" y="236219"/>
                </a:lnTo>
                <a:lnTo>
                  <a:pt x="237743" y="226313"/>
                </a:lnTo>
                <a:close/>
              </a:path>
              <a:path w="379729" h="2670175">
                <a:moveTo>
                  <a:pt x="265175" y="183641"/>
                </a:moveTo>
                <a:lnTo>
                  <a:pt x="243839" y="169163"/>
                </a:lnTo>
                <a:lnTo>
                  <a:pt x="230123" y="191262"/>
                </a:lnTo>
                <a:lnTo>
                  <a:pt x="251459" y="204215"/>
                </a:lnTo>
                <a:lnTo>
                  <a:pt x="261365" y="188975"/>
                </a:lnTo>
                <a:lnTo>
                  <a:pt x="265175" y="183641"/>
                </a:lnTo>
                <a:close/>
              </a:path>
              <a:path w="379729" h="2670175">
                <a:moveTo>
                  <a:pt x="379475" y="0"/>
                </a:moveTo>
                <a:lnTo>
                  <a:pt x="253745" y="65531"/>
                </a:lnTo>
                <a:lnTo>
                  <a:pt x="294915" y="95418"/>
                </a:lnTo>
                <a:lnTo>
                  <a:pt x="301751" y="85343"/>
                </a:lnTo>
                <a:lnTo>
                  <a:pt x="323087" y="100583"/>
                </a:lnTo>
                <a:lnTo>
                  <a:pt x="323087" y="115869"/>
                </a:lnTo>
                <a:lnTo>
                  <a:pt x="356615" y="140207"/>
                </a:lnTo>
                <a:lnTo>
                  <a:pt x="379475" y="0"/>
                </a:lnTo>
                <a:close/>
              </a:path>
              <a:path w="379729" h="2670175">
                <a:moveTo>
                  <a:pt x="293369" y="141731"/>
                </a:moveTo>
                <a:lnTo>
                  <a:pt x="272795" y="127253"/>
                </a:lnTo>
                <a:lnTo>
                  <a:pt x="272033" y="128015"/>
                </a:lnTo>
                <a:lnTo>
                  <a:pt x="258317" y="148589"/>
                </a:lnTo>
                <a:lnTo>
                  <a:pt x="278891" y="162306"/>
                </a:lnTo>
                <a:lnTo>
                  <a:pt x="292607" y="142494"/>
                </a:lnTo>
                <a:lnTo>
                  <a:pt x="293369" y="141731"/>
                </a:lnTo>
                <a:close/>
              </a:path>
              <a:path w="379729" h="2670175">
                <a:moveTo>
                  <a:pt x="315724" y="110524"/>
                </a:moveTo>
                <a:lnTo>
                  <a:pt x="294915" y="95418"/>
                </a:lnTo>
                <a:lnTo>
                  <a:pt x="287273" y="106680"/>
                </a:lnTo>
                <a:lnTo>
                  <a:pt x="307847" y="121157"/>
                </a:lnTo>
                <a:lnTo>
                  <a:pt x="315724" y="110524"/>
                </a:lnTo>
                <a:close/>
              </a:path>
              <a:path w="379729" h="2670175">
                <a:moveTo>
                  <a:pt x="323087" y="100583"/>
                </a:moveTo>
                <a:lnTo>
                  <a:pt x="301751" y="85343"/>
                </a:lnTo>
                <a:lnTo>
                  <a:pt x="294915" y="95418"/>
                </a:lnTo>
                <a:lnTo>
                  <a:pt x="315724" y="110524"/>
                </a:lnTo>
                <a:lnTo>
                  <a:pt x="323087" y="100583"/>
                </a:lnTo>
                <a:close/>
              </a:path>
              <a:path w="379729" h="2670175">
                <a:moveTo>
                  <a:pt x="323087" y="115869"/>
                </a:moveTo>
                <a:lnTo>
                  <a:pt x="323087" y="100583"/>
                </a:lnTo>
                <a:lnTo>
                  <a:pt x="315724" y="110524"/>
                </a:lnTo>
                <a:lnTo>
                  <a:pt x="323087" y="115869"/>
                </a:lnTo>
                <a:close/>
              </a:path>
            </a:pathLst>
          </a:custGeom>
          <a:solidFill>
            <a:srgbClr val="B191C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5" name="object 225"/>
          <p:cNvSpPr/>
          <p:nvPr/>
        </p:nvSpPr>
        <p:spPr>
          <a:xfrm>
            <a:off x="3053981" y="3241548"/>
            <a:ext cx="159385" cy="841375"/>
          </a:xfrm>
          <a:custGeom>
            <a:avLst/>
            <a:gdLst/>
            <a:ahLst/>
            <a:cxnLst/>
            <a:rect l="l" t="t" r="r" b="b"/>
            <a:pathLst>
              <a:path w="159385" h="841375">
                <a:moveTo>
                  <a:pt x="135636" y="6858"/>
                </a:moveTo>
                <a:lnTo>
                  <a:pt x="110490" y="0"/>
                </a:lnTo>
                <a:lnTo>
                  <a:pt x="103632" y="24384"/>
                </a:lnTo>
                <a:lnTo>
                  <a:pt x="128016" y="31242"/>
                </a:lnTo>
                <a:lnTo>
                  <a:pt x="135636" y="6858"/>
                </a:lnTo>
                <a:close/>
              </a:path>
              <a:path w="159385" h="841375">
                <a:moveTo>
                  <a:pt x="121158" y="55626"/>
                </a:moveTo>
                <a:lnTo>
                  <a:pt x="96774" y="48768"/>
                </a:lnTo>
                <a:lnTo>
                  <a:pt x="89916" y="73152"/>
                </a:lnTo>
                <a:lnTo>
                  <a:pt x="114300" y="80010"/>
                </a:lnTo>
                <a:lnTo>
                  <a:pt x="121158" y="55626"/>
                </a:lnTo>
                <a:close/>
              </a:path>
              <a:path w="159385" h="841375">
                <a:moveTo>
                  <a:pt x="107442" y="104394"/>
                </a:moveTo>
                <a:lnTo>
                  <a:pt x="83058" y="97536"/>
                </a:lnTo>
                <a:lnTo>
                  <a:pt x="78486" y="115062"/>
                </a:lnTo>
                <a:lnTo>
                  <a:pt x="76200" y="122682"/>
                </a:lnTo>
                <a:lnTo>
                  <a:pt x="101346" y="128778"/>
                </a:lnTo>
                <a:lnTo>
                  <a:pt x="102870" y="121158"/>
                </a:lnTo>
                <a:lnTo>
                  <a:pt x="107442" y="104394"/>
                </a:lnTo>
                <a:close/>
              </a:path>
              <a:path w="159385" h="841375">
                <a:moveTo>
                  <a:pt x="94488" y="153924"/>
                </a:moveTo>
                <a:lnTo>
                  <a:pt x="70104" y="147066"/>
                </a:lnTo>
                <a:lnTo>
                  <a:pt x="63246" y="171450"/>
                </a:lnTo>
                <a:lnTo>
                  <a:pt x="87630" y="178308"/>
                </a:lnTo>
                <a:lnTo>
                  <a:pt x="94488" y="153924"/>
                </a:lnTo>
                <a:close/>
              </a:path>
              <a:path w="159385" h="841375">
                <a:moveTo>
                  <a:pt x="81534" y="202692"/>
                </a:moveTo>
                <a:lnTo>
                  <a:pt x="57150" y="195834"/>
                </a:lnTo>
                <a:lnTo>
                  <a:pt x="50292" y="220980"/>
                </a:lnTo>
                <a:lnTo>
                  <a:pt x="75438" y="227076"/>
                </a:lnTo>
                <a:lnTo>
                  <a:pt x="81534" y="202692"/>
                </a:lnTo>
                <a:close/>
              </a:path>
              <a:path w="159385" h="841375">
                <a:moveTo>
                  <a:pt x="69342" y="251460"/>
                </a:moveTo>
                <a:lnTo>
                  <a:pt x="44196" y="245364"/>
                </a:lnTo>
                <a:lnTo>
                  <a:pt x="40386" y="263652"/>
                </a:lnTo>
                <a:lnTo>
                  <a:pt x="38862" y="270510"/>
                </a:lnTo>
                <a:lnTo>
                  <a:pt x="63246" y="275844"/>
                </a:lnTo>
                <a:lnTo>
                  <a:pt x="69342" y="251460"/>
                </a:lnTo>
                <a:close/>
              </a:path>
              <a:path w="159385" h="841375">
                <a:moveTo>
                  <a:pt x="57912" y="300990"/>
                </a:moveTo>
                <a:lnTo>
                  <a:pt x="32766" y="294894"/>
                </a:lnTo>
                <a:lnTo>
                  <a:pt x="32004" y="299466"/>
                </a:lnTo>
                <a:lnTo>
                  <a:pt x="27432" y="320040"/>
                </a:lnTo>
                <a:lnTo>
                  <a:pt x="52578" y="325374"/>
                </a:lnTo>
                <a:lnTo>
                  <a:pt x="56388" y="305562"/>
                </a:lnTo>
                <a:lnTo>
                  <a:pt x="57912" y="300990"/>
                </a:lnTo>
                <a:close/>
              </a:path>
              <a:path w="159385" h="841375">
                <a:moveTo>
                  <a:pt x="47244" y="350520"/>
                </a:moveTo>
                <a:lnTo>
                  <a:pt x="22098" y="345186"/>
                </a:lnTo>
                <a:lnTo>
                  <a:pt x="17526" y="368808"/>
                </a:lnTo>
                <a:lnTo>
                  <a:pt x="17526" y="370332"/>
                </a:lnTo>
                <a:lnTo>
                  <a:pt x="42672" y="374904"/>
                </a:lnTo>
                <a:lnTo>
                  <a:pt x="42672" y="374142"/>
                </a:lnTo>
                <a:lnTo>
                  <a:pt x="47244" y="350520"/>
                </a:lnTo>
                <a:close/>
              </a:path>
              <a:path w="159385" h="841375">
                <a:moveTo>
                  <a:pt x="38100" y="400050"/>
                </a:moveTo>
                <a:lnTo>
                  <a:pt x="12954" y="395478"/>
                </a:lnTo>
                <a:lnTo>
                  <a:pt x="12192" y="402336"/>
                </a:lnTo>
                <a:lnTo>
                  <a:pt x="9144" y="421386"/>
                </a:lnTo>
                <a:lnTo>
                  <a:pt x="34290" y="424434"/>
                </a:lnTo>
                <a:lnTo>
                  <a:pt x="36576" y="406908"/>
                </a:lnTo>
                <a:lnTo>
                  <a:pt x="38100" y="400050"/>
                </a:lnTo>
                <a:close/>
              </a:path>
              <a:path w="159385" h="841375">
                <a:moveTo>
                  <a:pt x="31242" y="449580"/>
                </a:moveTo>
                <a:lnTo>
                  <a:pt x="6096" y="446532"/>
                </a:lnTo>
                <a:lnTo>
                  <a:pt x="5334" y="451104"/>
                </a:lnTo>
                <a:lnTo>
                  <a:pt x="3810" y="466344"/>
                </a:lnTo>
                <a:lnTo>
                  <a:pt x="3048" y="472440"/>
                </a:lnTo>
                <a:lnTo>
                  <a:pt x="28194" y="474726"/>
                </a:lnTo>
                <a:lnTo>
                  <a:pt x="28956" y="468630"/>
                </a:lnTo>
                <a:lnTo>
                  <a:pt x="30480" y="454152"/>
                </a:lnTo>
                <a:lnTo>
                  <a:pt x="31242" y="449580"/>
                </a:lnTo>
                <a:close/>
              </a:path>
              <a:path w="159385" h="841375">
                <a:moveTo>
                  <a:pt x="26670" y="499110"/>
                </a:moveTo>
                <a:lnTo>
                  <a:pt x="762" y="498348"/>
                </a:lnTo>
                <a:lnTo>
                  <a:pt x="762" y="511302"/>
                </a:lnTo>
                <a:lnTo>
                  <a:pt x="0" y="523494"/>
                </a:lnTo>
                <a:lnTo>
                  <a:pt x="25908" y="524256"/>
                </a:lnTo>
                <a:lnTo>
                  <a:pt x="25908" y="512064"/>
                </a:lnTo>
                <a:lnTo>
                  <a:pt x="26670" y="499110"/>
                </a:lnTo>
                <a:close/>
              </a:path>
              <a:path w="159385" h="841375">
                <a:moveTo>
                  <a:pt x="27432" y="573786"/>
                </a:moveTo>
                <a:lnTo>
                  <a:pt x="26670" y="564642"/>
                </a:lnTo>
                <a:lnTo>
                  <a:pt x="25908" y="552450"/>
                </a:lnTo>
                <a:lnTo>
                  <a:pt x="25908" y="548640"/>
                </a:lnTo>
                <a:lnTo>
                  <a:pt x="762" y="549402"/>
                </a:lnTo>
                <a:lnTo>
                  <a:pt x="762" y="553212"/>
                </a:lnTo>
                <a:lnTo>
                  <a:pt x="1524" y="566166"/>
                </a:lnTo>
                <a:lnTo>
                  <a:pt x="2286" y="576072"/>
                </a:lnTo>
                <a:lnTo>
                  <a:pt x="27432" y="573786"/>
                </a:lnTo>
                <a:close/>
              </a:path>
              <a:path w="159385" h="841375">
                <a:moveTo>
                  <a:pt x="35814" y="621792"/>
                </a:moveTo>
                <a:lnTo>
                  <a:pt x="32766" y="611124"/>
                </a:lnTo>
                <a:lnTo>
                  <a:pt x="31242" y="600456"/>
                </a:lnTo>
                <a:lnTo>
                  <a:pt x="30480" y="598170"/>
                </a:lnTo>
                <a:lnTo>
                  <a:pt x="5334" y="601980"/>
                </a:lnTo>
                <a:lnTo>
                  <a:pt x="6096" y="604266"/>
                </a:lnTo>
                <a:lnTo>
                  <a:pt x="8382" y="615696"/>
                </a:lnTo>
                <a:lnTo>
                  <a:pt x="10668" y="627888"/>
                </a:lnTo>
                <a:lnTo>
                  <a:pt x="35814" y="621792"/>
                </a:lnTo>
                <a:close/>
              </a:path>
              <a:path w="159385" h="841375">
                <a:moveTo>
                  <a:pt x="50292" y="668274"/>
                </a:moveTo>
                <a:lnTo>
                  <a:pt x="48006" y="662178"/>
                </a:lnTo>
                <a:lnTo>
                  <a:pt x="41910" y="645414"/>
                </a:lnTo>
                <a:lnTo>
                  <a:pt x="18288" y="653034"/>
                </a:lnTo>
                <a:lnTo>
                  <a:pt x="23622" y="670560"/>
                </a:lnTo>
                <a:lnTo>
                  <a:pt x="26670" y="678180"/>
                </a:lnTo>
                <a:lnTo>
                  <a:pt x="50292" y="668274"/>
                </a:lnTo>
                <a:close/>
              </a:path>
              <a:path w="159385" h="841375">
                <a:moveTo>
                  <a:pt x="96012" y="814248"/>
                </a:moveTo>
                <a:lnTo>
                  <a:pt x="96012" y="746760"/>
                </a:lnTo>
                <a:lnTo>
                  <a:pt x="75438" y="762000"/>
                </a:lnTo>
                <a:lnTo>
                  <a:pt x="67991" y="752426"/>
                </a:lnTo>
                <a:lnTo>
                  <a:pt x="28956" y="785622"/>
                </a:lnTo>
                <a:lnTo>
                  <a:pt x="96012" y="814248"/>
                </a:lnTo>
                <a:close/>
              </a:path>
              <a:path w="159385" h="841375">
                <a:moveTo>
                  <a:pt x="71628" y="712470"/>
                </a:moveTo>
                <a:lnTo>
                  <a:pt x="64008" y="698754"/>
                </a:lnTo>
                <a:lnTo>
                  <a:pt x="60198" y="690372"/>
                </a:lnTo>
                <a:lnTo>
                  <a:pt x="37338" y="701802"/>
                </a:lnTo>
                <a:lnTo>
                  <a:pt x="41148" y="709422"/>
                </a:lnTo>
                <a:lnTo>
                  <a:pt x="49530" y="724662"/>
                </a:lnTo>
                <a:lnTo>
                  <a:pt x="71628" y="712470"/>
                </a:lnTo>
                <a:close/>
              </a:path>
              <a:path w="159385" h="841375">
                <a:moveTo>
                  <a:pt x="87433" y="735893"/>
                </a:moveTo>
                <a:lnTo>
                  <a:pt x="84582" y="732282"/>
                </a:lnTo>
                <a:lnTo>
                  <a:pt x="64770" y="748284"/>
                </a:lnTo>
                <a:lnTo>
                  <a:pt x="67991" y="752426"/>
                </a:lnTo>
                <a:lnTo>
                  <a:pt x="87433" y="735893"/>
                </a:lnTo>
                <a:close/>
              </a:path>
              <a:path w="159385" h="841375">
                <a:moveTo>
                  <a:pt x="96012" y="746760"/>
                </a:moveTo>
                <a:lnTo>
                  <a:pt x="87433" y="735893"/>
                </a:lnTo>
                <a:lnTo>
                  <a:pt x="67991" y="752426"/>
                </a:lnTo>
                <a:lnTo>
                  <a:pt x="75438" y="762000"/>
                </a:lnTo>
                <a:lnTo>
                  <a:pt x="96012" y="746760"/>
                </a:lnTo>
                <a:close/>
              </a:path>
              <a:path w="159385" h="841375">
                <a:moveTo>
                  <a:pt x="159258" y="841248"/>
                </a:moveTo>
                <a:lnTo>
                  <a:pt x="125730" y="703326"/>
                </a:lnTo>
                <a:lnTo>
                  <a:pt x="87433" y="735893"/>
                </a:lnTo>
                <a:lnTo>
                  <a:pt x="96012" y="746760"/>
                </a:lnTo>
                <a:lnTo>
                  <a:pt x="96012" y="814248"/>
                </a:lnTo>
                <a:lnTo>
                  <a:pt x="159258" y="84124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7721" y="375920"/>
            <a:ext cx="990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8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47491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70" dirty="0"/>
              <a:t>NAND/NOR</a:t>
            </a:r>
            <a:r>
              <a:rPr sz="3200" spc="200" dirty="0"/>
              <a:t> </a:t>
            </a:r>
            <a:r>
              <a:rPr sz="3200" spc="145" dirty="0"/>
              <a:t>Conversion</a:t>
            </a:r>
            <a:endParaRPr sz="3200" dirty="0"/>
          </a:p>
        </p:txBody>
      </p:sp>
      <p:sp>
        <p:nvSpPr>
          <p:cNvPr id="5" name="object 5"/>
          <p:cNvSpPr/>
          <p:nvPr/>
        </p:nvSpPr>
        <p:spPr>
          <a:xfrm>
            <a:off x="3213239" y="1711501"/>
            <a:ext cx="990599" cy="741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154309" y="2079498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629547" y="1835276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629547" y="2332482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203830" y="1637029"/>
            <a:ext cx="25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R’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54836" y="1885449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Q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57235" y="1880616"/>
            <a:ext cx="989838" cy="903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444637" y="2079498"/>
            <a:ext cx="3045460" cy="1010919"/>
          </a:xfrm>
          <a:custGeom>
            <a:avLst/>
            <a:gdLst/>
            <a:ahLst/>
            <a:cxnLst/>
            <a:rect l="l" t="t" r="r" b="b"/>
            <a:pathLst>
              <a:path w="3045460" h="1010919">
                <a:moveTo>
                  <a:pt x="274319" y="519684"/>
                </a:moveTo>
                <a:lnTo>
                  <a:pt x="274319" y="491490"/>
                </a:lnTo>
                <a:lnTo>
                  <a:pt x="6095" y="491490"/>
                </a:lnTo>
                <a:lnTo>
                  <a:pt x="0" y="497586"/>
                </a:lnTo>
                <a:lnTo>
                  <a:pt x="0" y="1004316"/>
                </a:lnTo>
                <a:lnTo>
                  <a:pt x="6095" y="1010412"/>
                </a:lnTo>
                <a:lnTo>
                  <a:pt x="13715" y="1010412"/>
                </a:lnTo>
                <a:lnTo>
                  <a:pt x="13715" y="519684"/>
                </a:lnTo>
                <a:lnTo>
                  <a:pt x="28193" y="505206"/>
                </a:lnTo>
                <a:lnTo>
                  <a:pt x="28216" y="519684"/>
                </a:lnTo>
                <a:lnTo>
                  <a:pt x="274319" y="519684"/>
                </a:lnTo>
                <a:close/>
              </a:path>
              <a:path w="3045460" h="1010919">
                <a:moveTo>
                  <a:pt x="28216" y="519684"/>
                </a:moveTo>
                <a:lnTo>
                  <a:pt x="28193" y="505206"/>
                </a:lnTo>
                <a:lnTo>
                  <a:pt x="13715" y="519684"/>
                </a:lnTo>
                <a:lnTo>
                  <a:pt x="28216" y="519684"/>
                </a:lnTo>
                <a:close/>
              </a:path>
              <a:path w="3045460" h="1010919">
                <a:moveTo>
                  <a:pt x="28933" y="981456"/>
                </a:moveTo>
                <a:lnTo>
                  <a:pt x="28216" y="519684"/>
                </a:lnTo>
                <a:lnTo>
                  <a:pt x="13715" y="519684"/>
                </a:lnTo>
                <a:lnTo>
                  <a:pt x="13715" y="1010412"/>
                </a:lnTo>
                <a:lnTo>
                  <a:pt x="14477" y="1010412"/>
                </a:lnTo>
                <a:lnTo>
                  <a:pt x="14477" y="981456"/>
                </a:lnTo>
                <a:lnTo>
                  <a:pt x="28933" y="981456"/>
                </a:lnTo>
                <a:close/>
              </a:path>
              <a:path w="3045460" h="1010919">
                <a:moveTo>
                  <a:pt x="28955" y="995934"/>
                </a:moveTo>
                <a:lnTo>
                  <a:pt x="28933" y="981456"/>
                </a:lnTo>
                <a:lnTo>
                  <a:pt x="14477" y="981456"/>
                </a:lnTo>
                <a:lnTo>
                  <a:pt x="28955" y="995934"/>
                </a:lnTo>
                <a:close/>
              </a:path>
              <a:path w="3045460" h="1010919">
                <a:moveTo>
                  <a:pt x="28956" y="1010412"/>
                </a:moveTo>
                <a:lnTo>
                  <a:pt x="28955" y="995934"/>
                </a:lnTo>
                <a:lnTo>
                  <a:pt x="14477" y="981456"/>
                </a:lnTo>
                <a:lnTo>
                  <a:pt x="14477" y="1010412"/>
                </a:lnTo>
                <a:lnTo>
                  <a:pt x="28956" y="1010412"/>
                </a:lnTo>
                <a:close/>
              </a:path>
              <a:path w="3045460" h="1010919">
                <a:moveTo>
                  <a:pt x="2987460" y="981456"/>
                </a:moveTo>
                <a:lnTo>
                  <a:pt x="28933" y="981456"/>
                </a:lnTo>
                <a:lnTo>
                  <a:pt x="28956" y="1010412"/>
                </a:lnTo>
                <a:lnTo>
                  <a:pt x="2987040" y="1010412"/>
                </a:lnTo>
                <a:lnTo>
                  <a:pt x="2987040" y="995934"/>
                </a:lnTo>
                <a:lnTo>
                  <a:pt x="2987460" y="981456"/>
                </a:lnTo>
                <a:close/>
              </a:path>
              <a:path w="3045460" h="1010919">
                <a:moveTo>
                  <a:pt x="3001518" y="981456"/>
                </a:moveTo>
                <a:lnTo>
                  <a:pt x="2987460" y="981456"/>
                </a:lnTo>
                <a:lnTo>
                  <a:pt x="2987040" y="995934"/>
                </a:lnTo>
                <a:lnTo>
                  <a:pt x="3001518" y="981456"/>
                </a:lnTo>
                <a:close/>
              </a:path>
              <a:path w="3045460" h="1010919">
                <a:moveTo>
                  <a:pt x="3001518" y="1010412"/>
                </a:moveTo>
                <a:lnTo>
                  <a:pt x="3001518" y="981456"/>
                </a:lnTo>
                <a:lnTo>
                  <a:pt x="2987040" y="995934"/>
                </a:lnTo>
                <a:lnTo>
                  <a:pt x="2987040" y="1010412"/>
                </a:lnTo>
                <a:lnTo>
                  <a:pt x="3001518" y="1010412"/>
                </a:lnTo>
                <a:close/>
              </a:path>
              <a:path w="3045460" h="1010919">
                <a:moveTo>
                  <a:pt x="3044952" y="762"/>
                </a:moveTo>
                <a:lnTo>
                  <a:pt x="3015996" y="0"/>
                </a:lnTo>
                <a:lnTo>
                  <a:pt x="2987460" y="981456"/>
                </a:lnTo>
                <a:lnTo>
                  <a:pt x="3001518" y="981456"/>
                </a:lnTo>
                <a:lnTo>
                  <a:pt x="3001518" y="1010412"/>
                </a:lnTo>
                <a:lnTo>
                  <a:pt x="3009138" y="1010412"/>
                </a:lnTo>
                <a:lnTo>
                  <a:pt x="3015996" y="1004316"/>
                </a:lnTo>
                <a:lnTo>
                  <a:pt x="3015996" y="996696"/>
                </a:lnTo>
                <a:lnTo>
                  <a:pt x="3044952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444637" y="2074545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>
                <a:moveTo>
                  <a:pt x="0" y="0"/>
                </a:moveTo>
                <a:lnTo>
                  <a:pt x="262889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1137799" y="1840484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432953" y="4823967"/>
          <a:ext cx="2885439" cy="185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R’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State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R="9715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75" dirty="0">
                          <a:latin typeface="Trebuchet MS"/>
                          <a:cs typeface="Trebuchet MS"/>
                        </a:rPr>
                        <a:t>Reset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R="9715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75" dirty="0">
                          <a:latin typeface="Trebuchet MS"/>
                          <a:cs typeface="Trebuchet MS"/>
                        </a:rPr>
                        <a:t>Reset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Q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Q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latin typeface="Trebuchet MS"/>
                          <a:cs typeface="Trebuchet MS"/>
                        </a:rPr>
                        <a:t>Memory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R="9715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95" dirty="0">
                          <a:latin typeface="Trebuchet MS"/>
                          <a:cs typeface="Trebuchet MS"/>
                        </a:rPr>
                        <a:t>Set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683389" y="4832350"/>
          <a:ext cx="2886709" cy="1855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R’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State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75" dirty="0">
                          <a:latin typeface="Trebuchet MS"/>
                          <a:cs typeface="Trebuchet MS"/>
                        </a:rPr>
                        <a:t>Reset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Q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Q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latin typeface="Trebuchet MS"/>
                          <a:cs typeface="Trebuchet MS"/>
                        </a:rPr>
                        <a:t>Memory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95" dirty="0">
                          <a:latin typeface="Trebuchet MS"/>
                          <a:cs typeface="Trebuchet MS"/>
                        </a:rPr>
                        <a:t>Set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95" dirty="0">
                          <a:latin typeface="Trebuchet MS"/>
                          <a:cs typeface="Trebuchet MS"/>
                        </a:rPr>
                        <a:t>Set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6079121" y="1921100"/>
            <a:ext cx="990600" cy="741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8564003" y="2058923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7039241" y="1814322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7039241" y="2311907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6613525" y="1616455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264530" y="1864875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Q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581772" y="1614677"/>
            <a:ext cx="989838" cy="903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5854331" y="2058923"/>
            <a:ext cx="3045460" cy="1010919"/>
          </a:xfrm>
          <a:custGeom>
            <a:avLst/>
            <a:gdLst/>
            <a:ahLst/>
            <a:cxnLst/>
            <a:rect l="l" t="t" r="r" b="b"/>
            <a:pathLst>
              <a:path w="3045459" h="1010919">
                <a:moveTo>
                  <a:pt x="274320" y="519684"/>
                </a:moveTo>
                <a:lnTo>
                  <a:pt x="274320" y="490728"/>
                </a:lnTo>
                <a:lnTo>
                  <a:pt x="6096" y="490728"/>
                </a:lnTo>
                <a:lnTo>
                  <a:pt x="0" y="497586"/>
                </a:lnTo>
                <a:lnTo>
                  <a:pt x="0" y="1003554"/>
                </a:lnTo>
                <a:lnTo>
                  <a:pt x="6096" y="1010412"/>
                </a:lnTo>
                <a:lnTo>
                  <a:pt x="13715" y="1010412"/>
                </a:lnTo>
                <a:lnTo>
                  <a:pt x="13716" y="519684"/>
                </a:lnTo>
                <a:lnTo>
                  <a:pt x="28194" y="505206"/>
                </a:lnTo>
                <a:lnTo>
                  <a:pt x="28194" y="519684"/>
                </a:lnTo>
                <a:lnTo>
                  <a:pt x="274320" y="519684"/>
                </a:lnTo>
                <a:close/>
              </a:path>
              <a:path w="3045459" h="1010919">
                <a:moveTo>
                  <a:pt x="28194" y="519684"/>
                </a:moveTo>
                <a:lnTo>
                  <a:pt x="28194" y="505206"/>
                </a:lnTo>
                <a:lnTo>
                  <a:pt x="13716" y="519684"/>
                </a:lnTo>
                <a:lnTo>
                  <a:pt x="28194" y="519684"/>
                </a:lnTo>
                <a:close/>
              </a:path>
              <a:path w="3045459" h="1010919">
                <a:moveTo>
                  <a:pt x="28194" y="981456"/>
                </a:moveTo>
                <a:lnTo>
                  <a:pt x="28194" y="519684"/>
                </a:lnTo>
                <a:lnTo>
                  <a:pt x="13716" y="519684"/>
                </a:lnTo>
                <a:lnTo>
                  <a:pt x="13715" y="1010412"/>
                </a:lnTo>
                <a:lnTo>
                  <a:pt x="14478" y="1010412"/>
                </a:lnTo>
                <a:lnTo>
                  <a:pt x="14478" y="981456"/>
                </a:lnTo>
                <a:lnTo>
                  <a:pt x="28194" y="981456"/>
                </a:lnTo>
                <a:close/>
              </a:path>
              <a:path w="3045459" h="1010919">
                <a:moveTo>
                  <a:pt x="2987439" y="981456"/>
                </a:moveTo>
                <a:lnTo>
                  <a:pt x="14478" y="981456"/>
                </a:lnTo>
                <a:lnTo>
                  <a:pt x="28194" y="995934"/>
                </a:lnTo>
                <a:lnTo>
                  <a:pt x="28194" y="1010412"/>
                </a:lnTo>
                <a:lnTo>
                  <a:pt x="2987040" y="1010412"/>
                </a:lnTo>
                <a:lnTo>
                  <a:pt x="2987040" y="995172"/>
                </a:lnTo>
                <a:lnTo>
                  <a:pt x="2987439" y="981456"/>
                </a:lnTo>
                <a:close/>
              </a:path>
              <a:path w="3045459" h="1010919">
                <a:moveTo>
                  <a:pt x="28194" y="1010412"/>
                </a:moveTo>
                <a:lnTo>
                  <a:pt x="28194" y="995934"/>
                </a:lnTo>
                <a:lnTo>
                  <a:pt x="14478" y="981456"/>
                </a:lnTo>
                <a:lnTo>
                  <a:pt x="14478" y="1010412"/>
                </a:lnTo>
                <a:lnTo>
                  <a:pt x="28194" y="1010412"/>
                </a:lnTo>
                <a:close/>
              </a:path>
              <a:path w="3045459" h="1010919">
                <a:moveTo>
                  <a:pt x="3001518" y="981456"/>
                </a:moveTo>
                <a:lnTo>
                  <a:pt x="2987439" y="981456"/>
                </a:lnTo>
                <a:lnTo>
                  <a:pt x="2987040" y="995172"/>
                </a:lnTo>
                <a:lnTo>
                  <a:pt x="3001518" y="981456"/>
                </a:lnTo>
                <a:close/>
              </a:path>
              <a:path w="3045459" h="1010919">
                <a:moveTo>
                  <a:pt x="3001518" y="1010412"/>
                </a:moveTo>
                <a:lnTo>
                  <a:pt x="3001518" y="981456"/>
                </a:lnTo>
                <a:lnTo>
                  <a:pt x="2987040" y="995172"/>
                </a:lnTo>
                <a:lnTo>
                  <a:pt x="2987040" y="1010412"/>
                </a:lnTo>
                <a:lnTo>
                  <a:pt x="3001518" y="1010412"/>
                </a:lnTo>
                <a:close/>
              </a:path>
              <a:path w="3045459" h="1010919">
                <a:moveTo>
                  <a:pt x="3044952" y="762"/>
                </a:moveTo>
                <a:lnTo>
                  <a:pt x="3015996" y="0"/>
                </a:lnTo>
                <a:lnTo>
                  <a:pt x="2987439" y="981456"/>
                </a:lnTo>
                <a:lnTo>
                  <a:pt x="3001518" y="981456"/>
                </a:lnTo>
                <a:lnTo>
                  <a:pt x="3001518" y="1010412"/>
                </a:lnTo>
                <a:lnTo>
                  <a:pt x="3009138" y="1010412"/>
                </a:lnTo>
                <a:lnTo>
                  <a:pt x="3015996" y="1004316"/>
                </a:lnTo>
                <a:lnTo>
                  <a:pt x="3015996" y="996696"/>
                </a:lnTo>
                <a:lnTo>
                  <a:pt x="3044952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5854331" y="2053589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>
                <a:moveTo>
                  <a:pt x="0" y="0"/>
                </a:moveTo>
                <a:lnTo>
                  <a:pt x="26288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5546737" y="1819909"/>
            <a:ext cx="25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R’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68493" y="2015751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X’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98761" y="1986788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Y’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147707" y="1770126"/>
            <a:ext cx="112776" cy="112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3139325" y="2269235"/>
            <a:ext cx="112776" cy="1165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2690507" y="1770126"/>
            <a:ext cx="112776" cy="1127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2603639" y="2264664"/>
            <a:ext cx="112776" cy="1127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7557389" y="1757933"/>
            <a:ext cx="113537" cy="1127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7545209" y="2256282"/>
            <a:ext cx="117347" cy="1127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7096391" y="1757933"/>
            <a:ext cx="117347" cy="1127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7013333" y="2252472"/>
            <a:ext cx="112776" cy="1127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3217049" y="3286601"/>
            <a:ext cx="989838" cy="78370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148213" y="3675126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2622689" y="3430523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622689" y="3928109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2341765" y="3232658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48753" y="3481077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Q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650377" y="3476244"/>
            <a:ext cx="989838" cy="903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437779" y="3675126"/>
            <a:ext cx="3045460" cy="1010919"/>
          </a:xfrm>
          <a:custGeom>
            <a:avLst/>
            <a:gdLst/>
            <a:ahLst/>
            <a:cxnLst/>
            <a:rect l="l" t="t" r="r" b="b"/>
            <a:pathLst>
              <a:path w="3045460" h="1010920">
                <a:moveTo>
                  <a:pt x="274319" y="519684"/>
                </a:moveTo>
                <a:lnTo>
                  <a:pt x="274319" y="490728"/>
                </a:lnTo>
                <a:lnTo>
                  <a:pt x="6857" y="490728"/>
                </a:lnTo>
                <a:lnTo>
                  <a:pt x="0" y="497586"/>
                </a:lnTo>
                <a:lnTo>
                  <a:pt x="761" y="1003554"/>
                </a:lnTo>
                <a:lnTo>
                  <a:pt x="6857" y="1010412"/>
                </a:lnTo>
                <a:lnTo>
                  <a:pt x="14477" y="1010412"/>
                </a:lnTo>
                <a:lnTo>
                  <a:pt x="14477" y="519684"/>
                </a:lnTo>
                <a:lnTo>
                  <a:pt x="28955" y="505206"/>
                </a:lnTo>
                <a:lnTo>
                  <a:pt x="28955" y="519684"/>
                </a:lnTo>
                <a:lnTo>
                  <a:pt x="274319" y="519684"/>
                </a:lnTo>
                <a:close/>
              </a:path>
              <a:path w="3045460" h="1010920">
                <a:moveTo>
                  <a:pt x="28955" y="519684"/>
                </a:moveTo>
                <a:lnTo>
                  <a:pt x="28955" y="505206"/>
                </a:lnTo>
                <a:lnTo>
                  <a:pt x="14477" y="519684"/>
                </a:lnTo>
                <a:lnTo>
                  <a:pt x="28955" y="519684"/>
                </a:lnTo>
                <a:close/>
              </a:path>
              <a:path w="3045460" h="1010920">
                <a:moveTo>
                  <a:pt x="28955" y="981456"/>
                </a:moveTo>
                <a:lnTo>
                  <a:pt x="28955" y="519684"/>
                </a:lnTo>
                <a:lnTo>
                  <a:pt x="14477" y="519684"/>
                </a:lnTo>
                <a:lnTo>
                  <a:pt x="14477" y="1010412"/>
                </a:lnTo>
                <a:lnTo>
                  <a:pt x="15239" y="1010412"/>
                </a:lnTo>
                <a:lnTo>
                  <a:pt x="15239" y="981456"/>
                </a:lnTo>
                <a:lnTo>
                  <a:pt x="28955" y="981456"/>
                </a:lnTo>
                <a:close/>
              </a:path>
              <a:path w="3045460" h="1010920">
                <a:moveTo>
                  <a:pt x="2988201" y="981456"/>
                </a:moveTo>
                <a:lnTo>
                  <a:pt x="15239" y="981456"/>
                </a:lnTo>
                <a:lnTo>
                  <a:pt x="28955" y="995934"/>
                </a:lnTo>
                <a:lnTo>
                  <a:pt x="28955" y="1010412"/>
                </a:lnTo>
                <a:lnTo>
                  <a:pt x="2987802" y="1010412"/>
                </a:lnTo>
                <a:lnTo>
                  <a:pt x="2987802" y="995172"/>
                </a:lnTo>
                <a:lnTo>
                  <a:pt x="2988201" y="981456"/>
                </a:lnTo>
                <a:close/>
              </a:path>
              <a:path w="3045460" h="1010920">
                <a:moveTo>
                  <a:pt x="28955" y="1010412"/>
                </a:moveTo>
                <a:lnTo>
                  <a:pt x="28955" y="995934"/>
                </a:lnTo>
                <a:lnTo>
                  <a:pt x="15239" y="981456"/>
                </a:lnTo>
                <a:lnTo>
                  <a:pt x="15239" y="1010412"/>
                </a:lnTo>
                <a:lnTo>
                  <a:pt x="28955" y="1010412"/>
                </a:lnTo>
                <a:close/>
              </a:path>
              <a:path w="3045460" h="1010920">
                <a:moveTo>
                  <a:pt x="3002280" y="981456"/>
                </a:moveTo>
                <a:lnTo>
                  <a:pt x="2988201" y="981456"/>
                </a:lnTo>
                <a:lnTo>
                  <a:pt x="2987802" y="995172"/>
                </a:lnTo>
                <a:lnTo>
                  <a:pt x="3002280" y="981456"/>
                </a:lnTo>
                <a:close/>
              </a:path>
              <a:path w="3045460" h="1010920">
                <a:moveTo>
                  <a:pt x="3002280" y="1010412"/>
                </a:moveTo>
                <a:lnTo>
                  <a:pt x="3002280" y="981456"/>
                </a:lnTo>
                <a:lnTo>
                  <a:pt x="2987802" y="995172"/>
                </a:lnTo>
                <a:lnTo>
                  <a:pt x="2987802" y="1010412"/>
                </a:lnTo>
                <a:lnTo>
                  <a:pt x="3002280" y="1010412"/>
                </a:lnTo>
                <a:close/>
              </a:path>
              <a:path w="3045460" h="1010920">
                <a:moveTo>
                  <a:pt x="3044952" y="762"/>
                </a:moveTo>
                <a:lnTo>
                  <a:pt x="3016758" y="0"/>
                </a:lnTo>
                <a:lnTo>
                  <a:pt x="2988201" y="981456"/>
                </a:lnTo>
                <a:lnTo>
                  <a:pt x="3002280" y="981456"/>
                </a:lnTo>
                <a:lnTo>
                  <a:pt x="3002280" y="1010412"/>
                </a:lnTo>
                <a:lnTo>
                  <a:pt x="3009900" y="1010412"/>
                </a:lnTo>
                <a:lnTo>
                  <a:pt x="3015996" y="1004316"/>
                </a:lnTo>
                <a:lnTo>
                  <a:pt x="3016758" y="996696"/>
                </a:lnTo>
                <a:lnTo>
                  <a:pt x="3044952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438541" y="3669791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 txBox="1"/>
          <p:nvPr/>
        </p:nvSpPr>
        <p:spPr>
          <a:xfrm>
            <a:off x="1130941" y="3436111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761613" y="3611379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X’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161929" y="3619500"/>
            <a:ext cx="112776" cy="1127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2595257" y="3861053"/>
            <a:ext cx="116586" cy="1127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7635875" y="3271364"/>
            <a:ext cx="990600" cy="741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072263" y="3516728"/>
            <a:ext cx="990600" cy="741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557907" y="3654171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7032370" y="340995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7032370" y="3907154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6607441" y="3211321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S’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258447" y="3460496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Q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847473" y="3653790"/>
            <a:ext cx="3045460" cy="1010919"/>
          </a:xfrm>
          <a:custGeom>
            <a:avLst/>
            <a:gdLst/>
            <a:ahLst/>
            <a:cxnLst/>
            <a:rect l="l" t="t" r="r" b="b"/>
            <a:pathLst>
              <a:path w="3045459" h="1010920">
                <a:moveTo>
                  <a:pt x="274320" y="520446"/>
                </a:moveTo>
                <a:lnTo>
                  <a:pt x="274320" y="491490"/>
                </a:lnTo>
                <a:lnTo>
                  <a:pt x="6858" y="491490"/>
                </a:lnTo>
                <a:lnTo>
                  <a:pt x="0" y="498348"/>
                </a:lnTo>
                <a:lnTo>
                  <a:pt x="762" y="1004316"/>
                </a:lnTo>
                <a:lnTo>
                  <a:pt x="6858" y="1010412"/>
                </a:lnTo>
                <a:lnTo>
                  <a:pt x="14477" y="1010412"/>
                </a:lnTo>
                <a:lnTo>
                  <a:pt x="14478" y="520446"/>
                </a:lnTo>
                <a:lnTo>
                  <a:pt x="28956" y="505968"/>
                </a:lnTo>
                <a:lnTo>
                  <a:pt x="28956" y="520446"/>
                </a:lnTo>
                <a:lnTo>
                  <a:pt x="274320" y="520446"/>
                </a:lnTo>
                <a:close/>
              </a:path>
              <a:path w="3045459" h="1010920">
                <a:moveTo>
                  <a:pt x="28956" y="520446"/>
                </a:moveTo>
                <a:lnTo>
                  <a:pt x="28956" y="505968"/>
                </a:lnTo>
                <a:lnTo>
                  <a:pt x="14478" y="520446"/>
                </a:lnTo>
                <a:lnTo>
                  <a:pt x="28956" y="520446"/>
                </a:lnTo>
                <a:close/>
              </a:path>
              <a:path w="3045459" h="1010920">
                <a:moveTo>
                  <a:pt x="28956" y="982218"/>
                </a:moveTo>
                <a:lnTo>
                  <a:pt x="28956" y="520446"/>
                </a:lnTo>
                <a:lnTo>
                  <a:pt x="14478" y="520446"/>
                </a:lnTo>
                <a:lnTo>
                  <a:pt x="14478" y="982218"/>
                </a:lnTo>
                <a:lnTo>
                  <a:pt x="28956" y="982218"/>
                </a:lnTo>
                <a:close/>
              </a:path>
              <a:path w="3045459" h="1010920">
                <a:moveTo>
                  <a:pt x="2988200" y="982218"/>
                </a:moveTo>
                <a:lnTo>
                  <a:pt x="14478" y="982218"/>
                </a:lnTo>
                <a:lnTo>
                  <a:pt x="28956" y="996696"/>
                </a:lnTo>
                <a:lnTo>
                  <a:pt x="28956" y="1010412"/>
                </a:lnTo>
                <a:lnTo>
                  <a:pt x="2987802" y="1010412"/>
                </a:lnTo>
                <a:lnTo>
                  <a:pt x="2987802" y="995934"/>
                </a:lnTo>
                <a:lnTo>
                  <a:pt x="2988200" y="982218"/>
                </a:lnTo>
                <a:close/>
              </a:path>
              <a:path w="3045459" h="1010920">
                <a:moveTo>
                  <a:pt x="28956" y="1010412"/>
                </a:moveTo>
                <a:lnTo>
                  <a:pt x="28956" y="996696"/>
                </a:lnTo>
                <a:lnTo>
                  <a:pt x="14478" y="982218"/>
                </a:lnTo>
                <a:lnTo>
                  <a:pt x="14477" y="1010412"/>
                </a:lnTo>
                <a:lnTo>
                  <a:pt x="28956" y="1010412"/>
                </a:lnTo>
                <a:close/>
              </a:path>
              <a:path w="3045459" h="1010920">
                <a:moveTo>
                  <a:pt x="3002280" y="982218"/>
                </a:moveTo>
                <a:lnTo>
                  <a:pt x="2988200" y="982218"/>
                </a:lnTo>
                <a:lnTo>
                  <a:pt x="2987802" y="995934"/>
                </a:lnTo>
                <a:lnTo>
                  <a:pt x="3002280" y="982218"/>
                </a:lnTo>
                <a:close/>
              </a:path>
              <a:path w="3045459" h="1010920">
                <a:moveTo>
                  <a:pt x="3002280" y="1010412"/>
                </a:moveTo>
                <a:lnTo>
                  <a:pt x="3002280" y="982218"/>
                </a:lnTo>
                <a:lnTo>
                  <a:pt x="2987802" y="995934"/>
                </a:lnTo>
                <a:lnTo>
                  <a:pt x="2987802" y="1010412"/>
                </a:lnTo>
                <a:lnTo>
                  <a:pt x="3002280" y="1010412"/>
                </a:lnTo>
                <a:close/>
              </a:path>
              <a:path w="3045459" h="1010920">
                <a:moveTo>
                  <a:pt x="3044952" y="1524"/>
                </a:moveTo>
                <a:lnTo>
                  <a:pt x="3016758" y="0"/>
                </a:lnTo>
                <a:lnTo>
                  <a:pt x="2988200" y="982218"/>
                </a:lnTo>
                <a:lnTo>
                  <a:pt x="3002280" y="982218"/>
                </a:lnTo>
                <a:lnTo>
                  <a:pt x="3002280" y="1010412"/>
                </a:lnTo>
                <a:lnTo>
                  <a:pt x="3009900" y="1010412"/>
                </a:lnTo>
                <a:lnTo>
                  <a:pt x="3015996" y="1004316"/>
                </a:lnTo>
                <a:lnTo>
                  <a:pt x="3015996" y="996696"/>
                </a:lnTo>
                <a:lnTo>
                  <a:pt x="304495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5847473" y="3649217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>
                <a:moveTo>
                  <a:pt x="0" y="0"/>
                </a:moveTo>
                <a:lnTo>
                  <a:pt x="26365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 txBox="1"/>
          <p:nvPr/>
        </p:nvSpPr>
        <p:spPr>
          <a:xfrm>
            <a:off x="5540628" y="3415538"/>
            <a:ext cx="25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R’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191875" y="3582415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Y’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592959" y="3595115"/>
            <a:ext cx="112776" cy="1165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7004939" y="3848100"/>
            <a:ext cx="112776" cy="1127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48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775207"/>
            <a:ext cx="54292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00" dirty="0"/>
              <a:t>Alternative</a:t>
            </a:r>
            <a:r>
              <a:rPr sz="3200" spc="235" dirty="0"/>
              <a:t> </a:t>
            </a:r>
            <a:r>
              <a:rPr sz="3200" spc="114" dirty="0"/>
              <a:t>Implementation</a:t>
            </a:r>
            <a:endParaRPr sz="3200" dirty="0"/>
          </a:p>
        </p:txBody>
      </p:sp>
      <p:sp>
        <p:nvSpPr>
          <p:cNvPr id="5" name="object 5"/>
          <p:cNvSpPr/>
          <p:nvPr/>
        </p:nvSpPr>
        <p:spPr>
          <a:xfrm>
            <a:off x="2688999" y="5786642"/>
            <a:ext cx="4808840" cy="1276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346839" y="1616963"/>
            <a:ext cx="4559157" cy="3938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61012" y="2363725"/>
            <a:ext cx="4109383" cy="2935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244479" y="1813814"/>
            <a:ext cx="285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Without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asynchronous</a:t>
            </a:r>
            <a:r>
              <a:rPr sz="18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reset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51867" y="1233170"/>
            <a:ext cx="2540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asynchronous</a:t>
            </a:r>
            <a:r>
              <a:rPr sz="18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reset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3247" y="521613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62108" y="255827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9802" y="3854434"/>
            <a:ext cx="1628139" cy="1136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29891" y="257427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61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19665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210" dirty="0"/>
              <a:t>Summary</a:t>
            </a:r>
            <a:endParaRPr sz="3200" dirty="0"/>
          </a:p>
        </p:txBody>
      </p:sp>
      <p:sp>
        <p:nvSpPr>
          <p:cNvPr id="5" name="object 5"/>
          <p:cNvSpPr txBox="1"/>
          <p:nvPr/>
        </p:nvSpPr>
        <p:spPr>
          <a:xfrm>
            <a:off x="1310779" y="1516634"/>
            <a:ext cx="50863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40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Combinational </a:t>
            </a:r>
            <a:r>
              <a:rPr sz="2400" spc="-90" dirty="0">
                <a:latin typeface="Trebuchet MS"/>
                <a:cs typeface="Trebuchet MS"/>
              </a:rPr>
              <a:t>vs </a:t>
            </a:r>
            <a:r>
              <a:rPr sz="2400" spc="-150" dirty="0">
                <a:latin typeface="Trebuchet MS"/>
                <a:cs typeface="Trebuchet MS"/>
              </a:rPr>
              <a:t>Sequential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Logic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40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Synchronous </a:t>
            </a:r>
            <a:r>
              <a:rPr sz="2400" spc="-90" dirty="0">
                <a:latin typeface="Trebuchet MS"/>
                <a:cs typeface="Trebuchet MS"/>
              </a:rPr>
              <a:t>vs </a:t>
            </a:r>
            <a:r>
              <a:rPr sz="2400" spc="-55" dirty="0">
                <a:latin typeface="Trebuchet MS"/>
                <a:cs typeface="Trebuchet MS"/>
              </a:rPr>
              <a:t>Asynchronous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Circuits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40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Latches </a:t>
            </a:r>
            <a:r>
              <a:rPr sz="2400" spc="-195" dirty="0">
                <a:latin typeface="Trebuchet MS"/>
                <a:cs typeface="Trebuchet MS"/>
              </a:rPr>
              <a:t>&amp;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Flip-Flops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5099" y="2602636"/>
            <a:ext cx="133350" cy="13055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475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475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475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475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25167" y="2615438"/>
            <a:ext cx="246824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09980">
              <a:lnSpc>
                <a:spcPct val="100000"/>
              </a:lnSpc>
              <a:spcBef>
                <a:spcPts val="100"/>
              </a:spcBef>
            </a:pPr>
            <a:r>
              <a:rPr sz="2100" spc="-60" dirty="0">
                <a:solidFill>
                  <a:srgbClr val="454552"/>
                </a:solidFill>
                <a:latin typeface="Trebuchet MS"/>
                <a:cs typeface="Trebuchet MS"/>
              </a:rPr>
              <a:t>D-type</a:t>
            </a:r>
            <a:r>
              <a:rPr sz="2100" spc="-12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150" dirty="0">
                <a:solidFill>
                  <a:srgbClr val="454552"/>
                </a:solidFill>
                <a:latin typeface="Trebuchet MS"/>
                <a:cs typeface="Trebuchet MS"/>
              </a:rPr>
              <a:t>latch  </a:t>
            </a:r>
            <a:r>
              <a:rPr sz="2100" spc="-5" dirty="0">
                <a:solidFill>
                  <a:srgbClr val="454552"/>
                </a:solidFill>
                <a:latin typeface="Trebuchet MS"/>
                <a:cs typeface="Trebuchet MS"/>
              </a:rPr>
              <a:t>RS</a:t>
            </a:r>
            <a:r>
              <a:rPr sz="2100" spc="-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150" dirty="0">
                <a:solidFill>
                  <a:srgbClr val="454552"/>
                </a:solidFill>
                <a:latin typeface="Trebuchet MS"/>
                <a:cs typeface="Trebuchet MS"/>
              </a:rPr>
              <a:t>latch</a:t>
            </a:r>
            <a:endParaRPr sz="210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100" spc="-55" dirty="0">
                <a:solidFill>
                  <a:srgbClr val="454552"/>
                </a:solidFill>
                <a:latin typeface="Trebuchet MS"/>
                <a:cs typeface="Trebuchet MS"/>
              </a:rPr>
              <a:t>D-type </a:t>
            </a:r>
            <a:r>
              <a:rPr sz="2100" spc="-140" dirty="0">
                <a:solidFill>
                  <a:srgbClr val="454552"/>
                </a:solidFill>
                <a:latin typeface="Trebuchet MS"/>
                <a:cs typeface="Trebuchet MS"/>
              </a:rPr>
              <a:t>Flip </a:t>
            </a:r>
            <a:r>
              <a:rPr sz="2100" spc="-95" dirty="0">
                <a:solidFill>
                  <a:srgbClr val="454552"/>
                </a:solidFill>
                <a:latin typeface="Trebuchet MS"/>
                <a:cs typeface="Trebuchet MS"/>
              </a:rPr>
              <a:t>Flop  </a:t>
            </a:r>
            <a:r>
              <a:rPr sz="2100" spc="-10" dirty="0">
                <a:solidFill>
                  <a:srgbClr val="454552"/>
                </a:solidFill>
                <a:latin typeface="Trebuchet MS"/>
                <a:cs typeface="Trebuchet MS"/>
              </a:rPr>
              <a:t>Other </a:t>
            </a:r>
            <a:r>
              <a:rPr sz="2100" spc="-120" dirty="0">
                <a:solidFill>
                  <a:srgbClr val="454552"/>
                </a:solidFill>
                <a:latin typeface="Trebuchet MS"/>
                <a:cs typeface="Trebuchet MS"/>
              </a:rPr>
              <a:t>Flip-flops</a:t>
            </a:r>
            <a:r>
              <a:rPr sz="2100" spc="-14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110" dirty="0">
                <a:solidFill>
                  <a:srgbClr val="454552"/>
                </a:solidFill>
                <a:latin typeface="Trebuchet MS"/>
                <a:cs typeface="Trebuchet MS"/>
              </a:rPr>
              <a:t>(JK,T)</a:t>
            </a:r>
            <a:endParaRPr sz="2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0779" y="3894073"/>
            <a:ext cx="5379085" cy="2448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40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175" dirty="0">
                <a:latin typeface="Trebuchet MS"/>
                <a:cs typeface="Trebuchet MS"/>
              </a:rPr>
              <a:t>Latch/Flip-flop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Implementations</a:t>
            </a:r>
            <a:endParaRPr sz="2400" dirty="0">
              <a:latin typeface="Trebuchet MS"/>
              <a:cs typeface="Trebuchet MS"/>
            </a:endParaRPr>
          </a:p>
          <a:p>
            <a:pPr marL="287020">
              <a:lnSpc>
                <a:spcPct val="100000"/>
              </a:lnSpc>
              <a:spcBef>
                <a:spcPts val="10"/>
              </a:spcBef>
            </a:pPr>
            <a:r>
              <a:rPr sz="1600" spc="-475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600" spc="545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100" spc="-55" dirty="0">
                <a:solidFill>
                  <a:srgbClr val="454552"/>
                </a:solidFill>
                <a:latin typeface="Trebuchet MS"/>
                <a:cs typeface="Trebuchet MS"/>
              </a:rPr>
              <a:t>Cross-coupled </a:t>
            </a:r>
            <a:r>
              <a:rPr sz="2100" spc="-140" dirty="0">
                <a:solidFill>
                  <a:srgbClr val="454552"/>
                </a:solidFill>
                <a:latin typeface="Trebuchet MS"/>
                <a:cs typeface="Trebuchet MS"/>
              </a:rPr>
              <a:t>gates </a:t>
            </a:r>
            <a:r>
              <a:rPr sz="2100" spc="-75" dirty="0">
                <a:solidFill>
                  <a:srgbClr val="454552"/>
                </a:solidFill>
                <a:latin typeface="Trebuchet MS"/>
                <a:cs typeface="Trebuchet MS"/>
              </a:rPr>
              <a:t>for </a:t>
            </a:r>
            <a:r>
              <a:rPr sz="2100" spc="-5" dirty="0">
                <a:solidFill>
                  <a:srgbClr val="454552"/>
                </a:solidFill>
                <a:latin typeface="Trebuchet MS"/>
                <a:cs typeface="Trebuchet MS"/>
              </a:rPr>
              <a:t>RS</a:t>
            </a:r>
            <a:r>
              <a:rPr sz="2100" spc="114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150" dirty="0">
                <a:solidFill>
                  <a:srgbClr val="454552"/>
                </a:solidFill>
                <a:latin typeface="Trebuchet MS"/>
                <a:cs typeface="Trebuchet MS"/>
              </a:rPr>
              <a:t>latch</a:t>
            </a:r>
            <a:endParaRPr sz="2100" dirty="0">
              <a:latin typeface="Trebuchet MS"/>
              <a:cs typeface="Trebuchet MS"/>
            </a:endParaRPr>
          </a:p>
          <a:p>
            <a:pPr marL="287020">
              <a:lnSpc>
                <a:spcPct val="100000"/>
              </a:lnSpc>
            </a:pPr>
            <a:r>
              <a:rPr sz="1600" spc="-475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600" spc="545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100" spc="-55" dirty="0">
                <a:solidFill>
                  <a:srgbClr val="454552"/>
                </a:solidFill>
                <a:latin typeface="Trebuchet MS"/>
                <a:cs typeface="Trebuchet MS"/>
              </a:rPr>
              <a:t>D-type </a:t>
            </a:r>
            <a:r>
              <a:rPr sz="2100" spc="-150" dirty="0">
                <a:solidFill>
                  <a:srgbClr val="454552"/>
                </a:solidFill>
                <a:latin typeface="Trebuchet MS"/>
                <a:cs typeface="Trebuchet MS"/>
              </a:rPr>
              <a:t>latch </a:t>
            </a:r>
            <a:r>
              <a:rPr sz="2100" spc="-110" dirty="0">
                <a:solidFill>
                  <a:srgbClr val="454552"/>
                </a:solidFill>
                <a:latin typeface="Trebuchet MS"/>
                <a:cs typeface="Trebuchet MS"/>
              </a:rPr>
              <a:t>using </a:t>
            </a:r>
            <a:r>
              <a:rPr sz="2100" spc="-95" dirty="0">
                <a:solidFill>
                  <a:srgbClr val="454552"/>
                </a:solidFill>
                <a:latin typeface="Trebuchet MS"/>
                <a:cs typeface="Trebuchet MS"/>
              </a:rPr>
              <a:t>Transmission</a:t>
            </a:r>
            <a:r>
              <a:rPr sz="2100" spc="-10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85" dirty="0">
                <a:solidFill>
                  <a:srgbClr val="454552"/>
                </a:solidFill>
                <a:latin typeface="Trebuchet MS"/>
                <a:cs typeface="Trebuchet MS"/>
              </a:rPr>
              <a:t>Gates</a:t>
            </a:r>
            <a:endParaRPr sz="2100" dirty="0">
              <a:latin typeface="Trebuchet MS"/>
              <a:cs typeface="Trebuchet MS"/>
            </a:endParaRPr>
          </a:p>
          <a:p>
            <a:pPr marL="287020">
              <a:lnSpc>
                <a:spcPts val="2515"/>
              </a:lnSpc>
            </a:pPr>
            <a:r>
              <a:rPr sz="1600" spc="-475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600" spc="545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100" spc="-140" dirty="0">
                <a:solidFill>
                  <a:srgbClr val="454552"/>
                </a:solidFill>
                <a:latin typeface="Trebuchet MS"/>
                <a:cs typeface="Trebuchet MS"/>
              </a:rPr>
              <a:t>Master/Slave </a:t>
            </a:r>
            <a:r>
              <a:rPr sz="2100" spc="-55" dirty="0">
                <a:solidFill>
                  <a:srgbClr val="454552"/>
                </a:solidFill>
                <a:latin typeface="Trebuchet MS"/>
                <a:cs typeface="Trebuchet MS"/>
              </a:rPr>
              <a:t>D-type </a:t>
            </a:r>
            <a:r>
              <a:rPr sz="2100" spc="-140" dirty="0">
                <a:solidFill>
                  <a:srgbClr val="454552"/>
                </a:solidFill>
                <a:latin typeface="Trebuchet MS"/>
                <a:cs typeface="Trebuchet MS"/>
              </a:rPr>
              <a:t>Flip</a:t>
            </a:r>
            <a:r>
              <a:rPr sz="2100" spc="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95" dirty="0">
                <a:solidFill>
                  <a:srgbClr val="454552"/>
                </a:solidFill>
                <a:latin typeface="Trebuchet MS"/>
                <a:cs typeface="Trebuchet MS"/>
              </a:rPr>
              <a:t>Flop</a:t>
            </a:r>
            <a:endParaRPr sz="2100" dirty="0">
              <a:latin typeface="Trebuchet MS"/>
              <a:cs typeface="Trebuchet MS"/>
            </a:endParaRPr>
          </a:p>
          <a:p>
            <a:pPr marL="12700">
              <a:lnSpc>
                <a:spcPts val="2875"/>
              </a:lnSpc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40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Flip-flops </a:t>
            </a:r>
            <a:r>
              <a:rPr sz="2400" spc="-125" dirty="0">
                <a:latin typeface="Trebuchet MS"/>
                <a:cs typeface="Trebuchet MS"/>
              </a:rPr>
              <a:t>with </a:t>
            </a:r>
            <a:r>
              <a:rPr sz="2400" spc="-90" dirty="0">
                <a:latin typeface="Trebuchet MS"/>
                <a:cs typeface="Trebuchet MS"/>
              </a:rPr>
              <a:t>asynchronous</a:t>
            </a:r>
            <a:r>
              <a:rPr sz="2400" spc="7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reset/preset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40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Flip-flop </a:t>
            </a:r>
            <a:r>
              <a:rPr sz="2400" spc="-180" dirty="0">
                <a:latin typeface="Trebuchet MS"/>
                <a:cs typeface="Trebuchet MS"/>
              </a:rPr>
              <a:t>timing: </a:t>
            </a:r>
            <a:r>
              <a:rPr sz="2400" spc="-245" dirty="0">
                <a:latin typeface="Trebuchet MS"/>
                <a:cs typeface="Trebuchet MS"/>
              </a:rPr>
              <a:t>delay, </a:t>
            </a:r>
            <a:r>
              <a:rPr sz="2400" spc="-175" dirty="0">
                <a:latin typeface="Trebuchet MS"/>
                <a:cs typeface="Trebuchet MS"/>
              </a:rPr>
              <a:t>setup,</a:t>
            </a:r>
            <a:r>
              <a:rPr sz="2400" spc="-43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hold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40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Latch/Flip-Flop </a:t>
            </a:r>
            <a:r>
              <a:rPr sz="2400" spc="125" dirty="0">
                <a:latin typeface="Trebuchet MS"/>
                <a:cs typeface="Trebuchet MS"/>
              </a:rPr>
              <a:t>VHDL</a:t>
            </a:r>
            <a:r>
              <a:rPr sz="2400" spc="-34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models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86190" y="1876425"/>
            <a:ext cx="7699109" cy="4210557"/>
          </a:xfrm>
          <a:custGeom>
            <a:avLst/>
            <a:gdLst/>
            <a:ahLst/>
            <a:cxnLst/>
            <a:rect l="l" t="t" r="r" b="b"/>
            <a:pathLst>
              <a:path w="7322184" h="692785">
                <a:moveTo>
                  <a:pt x="7322058" y="691133"/>
                </a:moveTo>
                <a:lnTo>
                  <a:pt x="7322058" y="1523"/>
                </a:lnTo>
                <a:lnTo>
                  <a:pt x="7320533" y="0"/>
                </a:lnTo>
                <a:lnTo>
                  <a:pt x="1523" y="0"/>
                </a:lnTo>
                <a:lnTo>
                  <a:pt x="0" y="1524"/>
                </a:lnTo>
                <a:lnTo>
                  <a:pt x="0" y="691134"/>
                </a:lnTo>
                <a:lnTo>
                  <a:pt x="1524" y="692658"/>
                </a:lnTo>
                <a:lnTo>
                  <a:pt x="3048" y="692658"/>
                </a:lnTo>
                <a:lnTo>
                  <a:pt x="3048" y="6858"/>
                </a:lnTo>
                <a:lnTo>
                  <a:pt x="6857" y="3048"/>
                </a:lnTo>
                <a:lnTo>
                  <a:pt x="6857" y="6858"/>
                </a:lnTo>
                <a:lnTo>
                  <a:pt x="7315200" y="6857"/>
                </a:lnTo>
                <a:lnTo>
                  <a:pt x="7315200" y="3047"/>
                </a:lnTo>
                <a:lnTo>
                  <a:pt x="7318248" y="6857"/>
                </a:lnTo>
                <a:lnTo>
                  <a:pt x="7318248" y="692657"/>
                </a:lnTo>
                <a:lnTo>
                  <a:pt x="7320533" y="692657"/>
                </a:lnTo>
                <a:lnTo>
                  <a:pt x="7322058" y="691133"/>
                </a:lnTo>
                <a:close/>
              </a:path>
              <a:path w="7322184" h="692785">
                <a:moveTo>
                  <a:pt x="6857" y="6858"/>
                </a:moveTo>
                <a:lnTo>
                  <a:pt x="6857" y="3048"/>
                </a:lnTo>
                <a:lnTo>
                  <a:pt x="3048" y="6858"/>
                </a:lnTo>
                <a:lnTo>
                  <a:pt x="6857" y="6858"/>
                </a:lnTo>
                <a:close/>
              </a:path>
              <a:path w="7322184" h="692785">
                <a:moveTo>
                  <a:pt x="6857" y="685800"/>
                </a:moveTo>
                <a:lnTo>
                  <a:pt x="6857" y="6858"/>
                </a:lnTo>
                <a:lnTo>
                  <a:pt x="3048" y="6858"/>
                </a:lnTo>
                <a:lnTo>
                  <a:pt x="3048" y="685800"/>
                </a:lnTo>
                <a:lnTo>
                  <a:pt x="6857" y="685800"/>
                </a:lnTo>
                <a:close/>
              </a:path>
              <a:path w="7322184" h="692785">
                <a:moveTo>
                  <a:pt x="7318248" y="685799"/>
                </a:moveTo>
                <a:lnTo>
                  <a:pt x="3048" y="685800"/>
                </a:lnTo>
                <a:lnTo>
                  <a:pt x="6857" y="688847"/>
                </a:lnTo>
                <a:lnTo>
                  <a:pt x="6857" y="692658"/>
                </a:lnTo>
                <a:lnTo>
                  <a:pt x="7315200" y="692657"/>
                </a:lnTo>
                <a:lnTo>
                  <a:pt x="7315200" y="688847"/>
                </a:lnTo>
                <a:lnTo>
                  <a:pt x="7318248" y="685799"/>
                </a:lnTo>
                <a:close/>
              </a:path>
              <a:path w="7322184" h="692785">
                <a:moveTo>
                  <a:pt x="6857" y="692658"/>
                </a:moveTo>
                <a:lnTo>
                  <a:pt x="6857" y="688847"/>
                </a:lnTo>
                <a:lnTo>
                  <a:pt x="3048" y="685800"/>
                </a:lnTo>
                <a:lnTo>
                  <a:pt x="3048" y="692658"/>
                </a:lnTo>
                <a:lnTo>
                  <a:pt x="6857" y="692658"/>
                </a:lnTo>
                <a:close/>
              </a:path>
              <a:path w="7322184" h="692785">
                <a:moveTo>
                  <a:pt x="7318248" y="6857"/>
                </a:moveTo>
                <a:lnTo>
                  <a:pt x="7315200" y="3047"/>
                </a:lnTo>
                <a:lnTo>
                  <a:pt x="7315200" y="6857"/>
                </a:lnTo>
                <a:lnTo>
                  <a:pt x="7318248" y="6857"/>
                </a:lnTo>
                <a:close/>
              </a:path>
              <a:path w="7322184" h="692785">
                <a:moveTo>
                  <a:pt x="7318248" y="685799"/>
                </a:moveTo>
                <a:lnTo>
                  <a:pt x="7318248" y="6857"/>
                </a:lnTo>
                <a:lnTo>
                  <a:pt x="7315200" y="6857"/>
                </a:lnTo>
                <a:lnTo>
                  <a:pt x="7315200" y="685799"/>
                </a:lnTo>
                <a:lnTo>
                  <a:pt x="7318248" y="685799"/>
                </a:lnTo>
                <a:close/>
              </a:path>
              <a:path w="7322184" h="692785">
                <a:moveTo>
                  <a:pt x="7318248" y="692657"/>
                </a:moveTo>
                <a:lnTo>
                  <a:pt x="7318248" y="685799"/>
                </a:lnTo>
                <a:lnTo>
                  <a:pt x="7315200" y="688847"/>
                </a:lnTo>
                <a:lnTo>
                  <a:pt x="7315200" y="692657"/>
                </a:lnTo>
                <a:lnTo>
                  <a:pt x="7318248" y="692657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47721" y="375158"/>
            <a:ext cx="990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8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1500" y="2943225"/>
            <a:ext cx="7391399" cy="15023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92580" marR="5080" indent="-1580515" algn="ctr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454552"/>
                </a:solidFill>
                <a:latin typeface="Georgia"/>
                <a:cs typeface="Georgia"/>
              </a:rPr>
              <a:t>Analysis </a:t>
            </a:r>
            <a:r>
              <a:rPr lang="en-US" sz="3200" b="1" spc="-5" dirty="0">
                <a:solidFill>
                  <a:srgbClr val="454552"/>
                </a:solidFill>
                <a:latin typeface="Georgia"/>
                <a:cs typeface="Georgia"/>
              </a:rPr>
              <a:t>AND Design </a:t>
            </a:r>
            <a:r>
              <a:rPr sz="3200" b="1" spc="-35" dirty="0">
                <a:solidFill>
                  <a:srgbClr val="454552"/>
                </a:solidFill>
                <a:latin typeface="Georgia"/>
                <a:cs typeface="Georgia"/>
              </a:rPr>
              <a:t>of </a:t>
            </a:r>
            <a:r>
              <a:rPr sz="3200" b="1" spc="-10" dirty="0">
                <a:solidFill>
                  <a:srgbClr val="454552"/>
                </a:solidFill>
                <a:latin typeface="Georgia"/>
                <a:cs typeface="Georgia"/>
              </a:rPr>
              <a:t>Synchronous</a:t>
            </a:r>
            <a:endParaRPr lang="en-US" sz="3200" b="1" spc="-10" dirty="0">
              <a:solidFill>
                <a:srgbClr val="454552"/>
              </a:solidFill>
              <a:latin typeface="Georgia"/>
              <a:cs typeface="Georgia"/>
            </a:endParaRPr>
          </a:p>
          <a:p>
            <a:pPr marL="1592580" marR="5080" indent="-1580515" algn="ctr">
              <a:lnSpc>
                <a:spcPct val="100000"/>
              </a:lnSpc>
              <a:spcBef>
                <a:spcPts val="95"/>
              </a:spcBef>
            </a:pPr>
            <a:r>
              <a:rPr lang="en-US" sz="3200" b="1" spc="-5" dirty="0">
                <a:solidFill>
                  <a:srgbClr val="454552"/>
                </a:solidFill>
                <a:latin typeface="Georgia"/>
                <a:cs typeface="Georgia"/>
              </a:rPr>
              <a:t>S</a:t>
            </a:r>
            <a:r>
              <a:rPr sz="3200" b="1" spc="-5" dirty="0">
                <a:solidFill>
                  <a:srgbClr val="454552"/>
                </a:solidFill>
                <a:latin typeface="Georgia"/>
                <a:cs typeface="Georgia"/>
              </a:rPr>
              <a:t>equential  </a:t>
            </a:r>
            <a:r>
              <a:rPr sz="3200" b="1" spc="-35" dirty="0">
                <a:solidFill>
                  <a:srgbClr val="454552"/>
                </a:solidFill>
                <a:latin typeface="Georgia"/>
                <a:cs typeface="Georgia"/>
              </a:rPr>
              <a:t>circuit– </a:t>
            </a:r>
            <a:r>
              <a:rPr sz="3200" b="1" spc="45" dirty="0">
                <a:solidFill>
                  <a:srgbClr val="454552"/>
                </a:solidFill>
                <a:latin typeface="Georgia"/>
                <a:cs typeface="Georgia"/>
              </a:rPr>
              <a:t>state</a:t>
            </a:r>
            <a:r>
              <a:rPr sz="3200" b="1" spc="-65" dirty="0">
                <a:solidFill>
                  <a:srgbClr val="454552"/>
                </a:solidFill>
                <a:latin typeface="Georgia"/>
                <a:cs typeface="Georgia"/>
              </a:rPr>
              <a:t> </a:t>
            </a:r>
            <a:r>
              <a:rPr sz="3200" b="1" dirty="0">
                <a:solidFill>
                  <a:srgbClr val="454552"/>
                </a:solidFill>
                <a:latin typeface="Georgia"/>
                <a:cs typeface="Georgia"/>
              </a:rPr>
              <a:t>machine</a:t>
            </a:r>
            <a:r>
              <a:rPr lang="en-US" sz="3200" b="1" dirty="0">
                <a:solidFill>
                  <a:srgbClr val="454552"/>
                </a:solidFill>
                <a:latin typeface="Georgia"/>
                <a:cs typeface="Georgia"/>
              </a:rPr>
              <a:t>s</a:t>
            </a:r>
            <a:endParaRPr sz="3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7721" y="375158"/>
            <a:ext cx="990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8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34290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130" dirty="0">
                <a:latin typeface="Georgia"/>
                <a:cs typeface="Georgia"/>
              </a:rPr>
              <a:t>Lecture</a:t>
            </a:r>
            <a:r>
              <a:rPr sz="3200" b="0" spc="210" dirty="0">
                <a:latin typeface="Georgia"/>
                <a:cs typeface="Georgia"/>
              </a:rPr>
              <a:t> </a:t>
            </a:r>
            <a:r>
              <a:rPr sz="3200" b="0" spc="95" dirty="0">
                <a:latin typeface="Georgia"/>
                <a:cs typeface="Georgia"/>
              </a:rPr>
              <a:t>Overview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0779" y="1512519"/>
            <a:ext cx="4236085" cy="40716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8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70" dirty="0">
                <a:latin typeface="Trebuchet MS"/>
                <a:cs typeface="Trebuchet MS"/>
              </a:rPr>
              <a:t>State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Machines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8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70" dirty="0">
                <a:latin typeface="Trebuchet MS"/>
                <a:cs typeface="Trebuchet MS"/>
              </a:rPr>
              <a:t>State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-150" dirty="0">
                <a:latin typeface="Trebuchet MS"/>
                <a:cs typeface="Trebuchet MS"/>
              </a:rPr>
              <a:t>diagrams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8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65" dirty="0">
                <a:latin typeface="Trebuchet MS"/>
                <a:cs typeface="Trebuchet MS"/>
              </a:rPr>
              <a:t>State </a:t>
            </a:r>
            <a:r>
              <a:rPr sz="2600" spc="-120" dirty="0">
                <a:latin typeface="Trebuchet MS"/>
                <a:cs typeface="Trebuchet MS"/>
              </a:rPr>
              <a:t>transition</a:t>
            </a:r>
            <a:r>
              <a:rPr sz="2600" spc="50" dirty="0">
                <a:latin typeface="Trebuchet MS"/>
                <a:cs typeface="Trebuchet MS"/>
              </a:rPr>
              <a:t> </a:t>
            </a:r>
            <a:r>
              <a:rPr sz="2600" spc="-170" dirty="0">
                <a:latin typeface="Trebuchet MS"/>
                <a:cs typeface="Trebuchet MS"/>
              </a:rPr>
              <a:t>tables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8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65" dirty="0">
                <a:latin typeface="Trebuchet MS"/>
                <a:cs typeface="Trebuchet MS"/>
              </a:rPr>
              <a:t>State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135" dirty="0">
                <a:latin typeface="Trebuchet MS"/>
                <a:cs typeface="Trebuchet MS"/>
              </a:rPr>
              <a:t>equations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8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80" dirty="0">
                <a:latin typeface="Trebuchet MS"/>
                <a:cs typeface="Trebuchet MS"/>
              </a:rPr>
              <a:t>Synchronous </a:t>
            </a:r>
            <a:r>
              <a:rPr sz="2600" spc="-145" dirty="0">
                <a:latin typeface="Trebuchet MS"/>
                <a:cs typeface="Trebuchet MS"/>
              </a:rPr>
              <a:t>circuit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145" dirty="0">
                <a:latin typeface="Trebuchet MS"/>
                <a:cs typeface="Trebuchet MS"/>
              </a:rPr>
              <a:t>design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40" dirty="0">
                <a:latin typeface="Trebuchet MS"/>
                <a:cs typeface="Trebuchet MS"/>
              </a:rPr>
              <a:t>Examples </a:t>
            </a:r>
            <a:r>
              <a:rPr sz="2600" spc="340" dirty="0">
                <a:latin typeface="Trebuchet MS"/>
                <a:cs typeface="Trebuchet MS"/>
              </a:rPr>
              <a:t>– </a:t>
            </a:r>
            <a:r>
              <a:rPr sz="2600" spc="-145" dirty="0">
                <a:latin typeface="Trebuchet MS"/>
                <a:cs typeface="Trebuchet MS"/>
              </a:rPr>
              <a:t>design </a:t>
            </a:r>
            <a:r>
              <a:rPr sz="2600" spc="-140" dirty="0">
                <a:latin typeface="Trebuchet MS"/>
                <a:cs typeface="Trebuchet MS"/>
              </a:rPr>
              <a:t>of</a:t>
            </a:r>
            <a:r>
              <a:rPr sz="2600" spc="-270" dirty="0">
                <a:latin typeface="Trebuchet MS"/>
                <a:cs typeface="Trebuchet MS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counter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45" dirty="0">
                <a:latin typeface="Trebuchet MS"/>
                <a:cs typeface="Trebuchet MS"/>
              </a:rPr>
              <a:t>Reading</a:t>
            </a:r>
            <a:r>
              <a:rPr sz="2600" spc="-310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Assignments:</a:t>
            </a:r>
            <a:endParaRPr sz="2600">
              <a:latin typeface="Trebuchet MS"/>
              <a:cs typeface="Trebuchet MS"/>
            </a:endParaRPr>
          </a:p>
          <a:p>
            <a:pPr marR="473075" algn="ctr">
              <a:lnSpc>
                <a:spcPct val="100000"/>
              </a:lnSpc>
              <a:spcBef>
                <a:spcPts val="525"/>
              </a:spcBef>
              <a:tabLst>
                <a:tab pos="272415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70" dirty="0">
                <a:solidFill>
                  <a:srgbClr val="454552"/>
                </a:solidFill>
                <a:latin typeface="Trebuchet MS"/>
                <a:cs typeface="Trebuchet MS"/>
              </a:rPr>
              <a:t>Chapter </a:t>
            </a:r>
            <a:r>
              <a:rPr sz="2000" spc="-130" dirty="0">
                <a:solidFill>
                  <a:srgbClr val="454552"/>
                </a:solidFill>
                <a:latin typeface="Trebuchet MS"/>
                <a:cs typeface="Trebuchet MS"/>
              </a:rPr>
              <a:t>5.5-5.7 </a:t>
            </a:r>
            <a:r>
              <a:rPr sz="2000" spc="-110" dirty="0">
                <a:solidFill>
                  <a:srgbClr val="454552"/>
                </a:solidFill>
                <a:latin typeface="Trebuchet MS"/>
                <a:cs typeface="Trebuchet MS"/>
              </a:rPr>
              <a:t>of</a:t>
            </a:r>
            <a:r>
              <a:rPr sz="2000" spc="-24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454552"/>
                </a:solidFill>
                <a:latin typeface="Trebuchet MS"/>
                <a:cs typeface="Trebuchet MS"/>
              </a:rPr>
              <a:t>Textbook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7721" y="375158"/>
            <a:ext cx="990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8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28695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175" dirty="0">
                <a:latin typeface="Georgia"/>
                <a:cs typeface="Georgia"/>
              </a:rPr>
              <a:t>State</a:t>
            </a:r>
            <a:r>
              <a:rPr sz="3200" b="0" spc="190" dirty="0">
                <a:latin typeface="Georgia"/>
                <a:cs typeface="Georgia"/>
              </a:rPr>
              <a:t> </a:t>
            </a:r>
            <a:r>
              <a:rPr sz="3200" b="0" spc="140" dirty="0">
                <a:latin typeface="Georgia"/>
                <a:cs typeface="Georgia"/>
              </a:rPr>
              <a:t>Machine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0779" y="1508954"/>
            <a:ext cx="8034655" cy="359664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320"/>
              </a:spcBef>
              <a:buClr>
                <a:srgbClr val="717BA3"/>
              </a:buClr>
              <a:buChar char="•"/>
              <a:tabLst>
                <a:tab pos="297815" algn="l"/>
                <a:tab pos="298450" algn="l"/>
              </a:tabLst>
            </a:pPr>
            <a:r>
              <a:rPr sz="1800" spc="-65" dirty="0">
                <a:latin typeface="Trebuchet MS"/>
                <a:cs typeface="Trebuchet MS"/>
              </a:rPr>
              <a:t>Generic </a:t>
            </a:r>
            <a:r>
              <a:rPr sz="1800" spc="-110" dirty="0">
                <a:latin typeface="Trebuchet MS"/>
                <a:cs typeface="Trebuchet MS"/>
              </a:rPr>
              <a:t>Sequential </a:t>
            </a:r>
            <a:r>
              <a:rPr sz="1800" spc="-55" dirty="0">
                <a:latin typeface="Trebuchet MS"/>
                <a:cs typeface="Trebuchet MS"/>
              </a:rPr>
              <a:t>Circuit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114" dirty="0">
                <a:latin typeface="Trebuchet MS"/>
                <a:cs typeface="Trebuchet MS"/>
              </a:rPr>
              <a:t>Finite State </a:t>
            </a:r>
            <a:r>
              <a:rPr sz="1800" spc="-80" dirty="0">
                <a:latin typeface="Trebuchet MS"/>
                <a:cs typeface="Trebuchet MS"/>
              </a:rPr>
              <a:t>Machine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(FSM)</a:t>
            </a:r>
            <a:endParaRPr sz="1800">
              <a:latin typeface="Trebuchet MS"/>
              <a:cs typeface="Trebuchet MS"/>
            </a:endParaRPr>
          </a:p>
          <a:p>
            <a:pPr marL="570865" lvl="1" indent="-285750">
              <a:lnSpc>
                <a:spcPct val="100000"/>
              </a:lnSpc>
              <a:spcBef>
                <a:spcPts val="200"/>
              </a:spcBef>
              <a:buClr>
                <a:srgbClr val="9FB8CD"/>
              </a:buClr>
              <a:buChar char="•"/>
              <a:tabLst>
                <a:tab pos="570865" algn="l"/>
                <a:tab pos="571500" algn="l"/>
              </a:tabLst>
            </a:pPr>
            <a:r>
              <a:rPr sz="1600" spc="-10" dirty="0">
                <a:solidFill>
                  <a:srgbClr val="454552"/>
                </a:solidFill>
                <a:latin typeface="Trebuchet MS"/>
                <a:cs typeface="Trebuchet MS"/>
              </a:rPr>
              <a:t>What </a:t>
            </a:r>
            <a:r>
              <a:rPr sz="1600" spc="-70" dirty="0">
                <a:solidFill>
                  <a:srgbClr val="454552"/>
                </a:solidFill>
                <a:latin typeface="Trebuchet MS"/>
                <a:cs typeface="Trebuchet MS"/>
              </a:rPr>
              <a:t>is </a:t>
            </a:r>
            <a:r>
              <a:rPr sz="1600" spc="-160" dirty="0">
                <a:solidFill>
                  <a:srgbClr val="454552"/>
                </a:solidFill>
                <a:latin typeface="Trebuchet MS"/>
                <a:cs typeface="Trebuchet MS"/>
              </a:rPr>
              <a:t>a </a:t>
            </a:r>
            <a:r>
              <a:rPr sz="1600" spc="-95" dirty="0">
                <a:solidFill>
                  <a:srgbClr val="454552"/>
                </a:solidFill>
                <a:latin typeface="Trebuchet MS"/>
                <a:cs typeface="Trebuchet MS"/>
              </a:rPr>
              <a:t>state? </a:t>
            </a:r>
            <a:r>
              <a:rPr sz="1600" spc="120" dirty="0">
                <a:solidFill>
                  <a:srgbClr val="454552"/>
                </a:solidFill>
                <a:latin typeface="Trebuchet MS"/>
                <a:cs typeface="Trebuchet MS"/>
              </a:rPr>
              <a:t>A </a:t>
            </a:r>
            <a:r>
              <a:rPr sz="1600" spc="-80" dirty="0">
                <a:solidFill>
                  <a:srgbClr val="454552"/>
                </a:solidFill>
                <a:latin typeface="Trebuchet MS"/>
                <a:cs typeface="Trebuchet MS"/>
              </a:rPr>
              <a:t>set </a:t>
            </a:r>
            <a:r>
              <a:rPr sz="1600" spc="-85" dirty="0">
                <a:solidFill>
                  <a:srgbClr val="454552"/>
                </a:solidFill>
                <a:latin typeface="Trebuchet MS"/>
                <a:cs typeface="Trebuchet MS"/>
              </a:rPr>
              <a:t>of particular </a:t>
            </a:r>
            <a:r>
              <a:rPr sz="1600" spc="-65" dirty="0">
                <a:solidFill>
                  <a:srgbClr val="454552"/>
                </a:solidFill>
                <a:latin typeface="Trebuchet MS"/>
                <a:cs typeface="Trebuchet MS"/>
              </a:rPr>
              <a:t>condition </a:t>
            </a:r>
            <a:r>
              <a:rPr sz="1600" spc="-110" dirty="0">
                <a:solidFill>
                  <a:srgbClr val="454552"/>
                </a:solidFill>
                <a:latin typeface="Trebuchet MS"/>
                <a:cs typeface="Trebuchet MS"/>
              </a:rPr>
              <a:t>that </a:t>
            </a:r>
            <a:r>
              <a:rPr sz="1600" spc="-95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1600" spc="-100" dirty="0">
                <a:solidFill>
                  <a:srgbClr val="454552"/>
                </a:solidFill>
                <a:latin typeface="Trebuchet MS"/>
                <a:cs typeface="Trebuchet MS"/>
              </a:rPr>
              <a:t>machine </a:t>
            </a:r>
            <a:r>
              <a:rPr sz="1600" spc="-70" dirty="0">
                <a:solidFill>
                  <a:srgbClr val="454552"/>
                </a:solidFill>
                <a:latin typeface="Trebuchet MS"/>
                <a:cs typeface="Trebuchet MS"/>
              </a:rPr>
              <a:t>is </a:t>
            </a:r>
            <a:r>
              <a:rPr sz="1600" spc="-90" dirty="0">
                <a:solidFill>
                  <a:srgbClr val="454552"/>
                </a:solidFill>
                <a:latin typeface="Trebuchet MS"/>
                <a:cs typeface="Trebuchet MS"/>
              </a:rPr>
              <a:t>in </a:t>
            </a:r>
            <a:r>
              <a:rPr sz="1600" spc="-130" dirty="0">
                <a:solidFill>
                  <a:srgbClr val="454552"/>
                </a:solidFill>
                <a:latin typeface="Trebuchet MS"/>
                <a:cs typeface="Trebuchet MS"/>
              </a:rPr>
              <a:t>at </a:t>
            </a:r>
            <a:r>
              <a:rPr sz="1600" spc="-160" dirty="0">
                <a:solidFill>
                  <a:srgbClr val="454552"/>
                </a:solidFill>
                <a:latin typeface="Trebuchet MS"/>
                <a:cs typeface="Trebuchet MS"/>
              </a:rPr>
              <a:t>a </a:t>
            </a:r>
            <a:r>
              <a:rPr sz="1600" spc="-105" dirty="0">
                <a:solidFill>
                  <a:srgbClr val="454552"/>
                </a:solidFill>
                <a:latin typeface="Trebuchet MS"/>
                <a:cs typeface="Trebuchet MS"/>
              </a:rPr>
              <a:t>specific</a:t>
            </a:r>
            <a:r>
              <a:rPr sz="1600" spc="-12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600" spc="-105" dirty="0">
                <a:solidFill>
                  <a:srgbClr val="454552"/>
                </a:solidFill>
                <a:latin typeface="Trebuchet MS"/>
                <a:cs typeface="Trebuchet MS"/>
              </a:rPr>
              <a:t>time</a:t>
            </a:r>
            <a:endParaRPr sz="1600">
              <a:latin typeface="Trebuchet MS"/>
              <a:cs typeface="Trebuchet MS"/>
            </a:endParaRPr>
          </a:p>
          <a:p>
            <a:pPr marL="570865" lvl="1" indent="-285750">
              <a:lnSpc>
                <a:spcPct val="100000"/>
              </a:lnSpc>
              <a:spcBef>
                <a:spcPts val="195"/>
              </a:spcBef>
              <a:buClr>
                <a:srgbClr val="9FB8CD"/>
              </a:buClr>
              <a:buChar char="•"/>
              <a:tabLst>
                <a:tab pos="570865" algn="l"/>
                <a:tab pos="571500" algn="l"/>
              </a:tabLst>
            </a:pPr>
            <a:r>
              <a:rPr sz="1600" spc="-75" dirty="0">
                <a:solidFill>
                  <a:srgbClr val="454552"/>
                </a:solidFill>
                <a:latin typeface="Trebuchet MS"/>
                <a:cs typeface="Trebuchet MS"/>
              </a:rPr>
              <a:t>Represented </a:t>
            </a:r>
            <a:r>
              <a:rPr sz="1600" spc="-100" dirty="0">
                <a:solidFill>
                  <a:srgbClr val="454552"/>
                </a:solidFill>
                <a:latin typeface="Trebuchet MS"/>
                <a:cs typeface="Trebuchet MS"/>
              </a:rPr>
              <a:t>by the </a:t>
            </a:r>
            <a:r>
              <a:rPr sz="1600" spc="-80" dirty="0">
                <a:solidFill>
                  <a:srgbClr val="454552"/>
                </a:solidFill>
                <a:latin typeface="Trebuchet MS"/>
                <a:cs typeface="Trebuchet MS"/>
              </a:rPr>
              <a:t>content </a:t>
            </a:r>
            <a:r>
              <a:rPr sz="1600" spc="-85" dirty="0">
                <a:solidFill>
                  <a:srgbClr val="454552"/>
                </a:solidFill>
                <a:latin typeface="Trebuchet MS"/>
                <a:cs typeface="Trebuchet MS"/>
              </a:rPr>
              <a:t>of </a:t>
            </a:r>
            <a:r>
              <a:rPr sz="1600" spc="-100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1600" spc="-55" dirty="0">
                <a:solidFill>
                  <a:srgbClr val="454552"/>
                </a:solidFill>
                <a:latin typeface="Trebuchet MS"/>
                <a:cs typeface="Trebuchet MS"/>
              </a:rPr>
              <a:t>memory </a:t>
            </a:r>
            <a:r>
              <a:rPr sz="1600" spc="-70" dirty="0">
                <a:solidFill>
                  <a:srgbClr val="454552"/>
                </a:solidFill>
                <a:latin typeface="Trebuchet MS"/>
                <a:cs typeface="Trebuchet MS"/>
              </a:rPr>
              <a:t>(registers) </a:t>
            </a:r>
            <a:r>
              <a:rPr sz="1600" spc="-85" dirty="0">
                <a:solidFill>
                  <a:srgbClr val="454552"/>
                </a:solidFill>
                <a:latin typeface="Trebuchet MS"/>
                <a:cs typeface="Trebuchet MS"/>
              </a:rPr>
              <a:t>of </a:t>
            </a:r>
            <a:r>
              <a:rPr sz="1600" spc="-95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1600" spc="-100" dirty="0">
                <a:solidFill>
                  <a:srgbClr val="454552"/>
                </a:solidFill>
                <a:latin typeface="Trebuchet MS"/>
                <a:cs typeface="Trebuchet MS"/>
              </a:rPr>
              <a:t>machine </a:t>
            </a:r>
            <a:r>
              <a:rPr sz="1600" spc="-130" dirty="0">
                <a:solidFill>
                  <a:srgbClr val="454552"/>
                </a:solidFill>
                <a:latin typeface="Trebuchet MS"/>
                <a:cs typeface="Trebuchet MS"/>
              </a:rPr>
              <a:t>at </a:t>
            </a:r>
            <a:r>
              <a:rPr sz="1600" spc="-160" dirty="0">
                <a:solidFill>
                  <a:srgbClr val="454552"/>
                </a:solidFill>
                <a:latin typeface="Trebuchet MS"/>
                <a:cs typeface="Trebuchet MS"/>
              </a:rPr>
              <a:t>a </a:t>
            </a:r>
            <a:r>
              <a:rPr sz="1600" spc="-85" dirty="0">
                <a:solidFill>
                  <a:srgbClr val="454552"/>
                </a:solidFill>
                <a:latin typeface="Trebuchet MS"/>
                <a:cs typeface="Trebuchet MS"/>
              </a:rPr>
              <a:t>particular</a:t>
            </a:r>
            <a:r>
              <a:rPr sz="1600" spc="-1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454552"/>
                </a:solidFill>
                <a:latin typeface="Trebuchet MS"/>
                <a:cs typeface="Trebuchet MS"/>
              </a:rPr>
              <a:t>cycle</a:t>
            </a:r>
            <a:endParaRPr sz="1600">
              <a:latin typeface="Trebuchet MS"/>
              <a:cs typeface="Trebuchet MS"/>
            </a:endParaRPr>
          </a:p>
          <a:p>
            <a:pPr marL="570865" lvl="1" indent="-285750">
              <a:lnSpc>
                <a:spcPct val="100000"/>
              </a:lnSpc>
              <a:spcBef>
                <a:spcPts val="190"/>
              </a:spcBef>
              <a:buClr>
                <a:srgbClr val="9FB8CD"/>
              </a:buClr>
              <a:buChar char="•"/>
              <a:tabLst>
                <a:tab pos="570865" algn="l"/>
                <a:tab pos="571500" algn="l"/>
              </a:tabLst>
            </a:pPr>
            <a:r>
              <a:rPr sz="1600" spc="-50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1600" spc="-100" dirty="0">
                <a:solidFill>
                  <a:srgbClr val="454552"/>
                </a:solidFill>
                <a:latin typeface="Trebuchet MS"/>
                <a:cs typeface="Trebuchet MS"/>
              </a:rPr>
              <a:t>state will </a:t>
            </a:r>
            <a:r>
              <a:rPr sz="1600" spc="-70" dirty="0">
                <a:solidFill>
                  <a:srgbClr val="454552"/>
                </a:solidFill>
                <a:latin typeface="Trebuchet MS"/>
                <a:cs typeface="Trebuchet MS"/>
              </a:rPr>
              <a:t>only </a:t>
            </a:r>
            <a:r>
              <a:rPr sz="1600" spc="-105" dirty="0">
                <a:solidFill>
                  <a:srgbClr val="454552"/>
                </a:solidFill>
                <a:latin typeface="Trebuchet MS"/>
                <a:cs typeface="Trebuchet MS"/>
              </a:rPr>
              <a:t>change </a:t>
            </a:r>
            <a:r>
              <a:rPr sz="1600" spc="-130" dirty="0">
                <a:solidFill>
                  <a:srgbClr val="454552"/>
                </a:solidFill>
                <a:latin typeface="Trebuchet MS"/>
                <a:cs typeface="Trebuchet MS"/>
              </a:rPr>
              <a:t>at </a:t>
            </a:r>
            <a:r>
              <a:rPr sz="1600" spc="-95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1600" spc="-65" dirty="0">
                <a:solidFill>
                  <a:srgbClr val="454552"/>
                </a:solidFill>
                <a:latin typeface="Trebuchet MS"/>
                <a:cs typeface="Trebuchet MS"/>
              </a:rPr>
              <a:t>clock </a:t>
            </a:r>
            <a:r>
              <a:rPr sz="1600" spc="-125" dirty="0">
                <a:solidFill>
                  <a:srgbClr val="454552"/>
                </a:solidFill>
                <a:latin typeface="Trebuchet MS"/>
                <a:cs typeface="Trebuchet MS"/>
              </a:rPr>
              <a:t>edge, </a:t>
            </a:r>
            <a:r>
              <a:rPr sz="1600" spc="-105" dirty="0">
                <a:solidFill>
                  <a:srgbClr val="454552"/>
                </a:solidFill>
                <a:latin typeface="Trebuchet MS"/>
                <a:cs typeface="Trebuchet MS"/>
              </a:rPr>
              <a:t>and </a:t>
            </a:r>
            <a:r>
              <a:rPr sz="1600" spc="-100" dirty="0">
                <a:solidFill>
                  <a:srgbClr val="454552"/>
                </a:solidFill>
                <a:latin typeface="Trebuchet MS"/>
                <a:cs typeface="Trebuchet MS"/>
              </a:rPr>
              <a:t>will be kept </a:t>
            </a:r>
            <a:r>
              <a:rPr sz="1600" spc="-75" dirty="0">
                <a:solidFill>
                  <a:srgbClr val="454552"/>
                </a:solidFill>
                <a:latin typeface="Trebuchet MS"/>
                <a:cs typeface="Trebuchet MS"/>
              </a:rPr>
              <a:t>during </a:t>
            </a:r>
            <a:r>
              <a:rPr sz="1600" spc="-95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1600" spc="-65" dirty="0">
                <a:solidFill>
                  <a:srgbClr val="454552"/>
                </a:solidFill>
                <a:latin typeface="Trebuchet MS"/>
                <a:cs typeface="Trebuchet MS"/>
              </a:rPr>
              <a:t>clock</a:t>
            </a:r>
            <a:r>
              <a:rPr sz="1600" spc="28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454552"/>
                </a:solidFill>
                <a:latin typeface="Trebuchet MS"/>
                <a:cs typeface="Trebuchet MS"/>
              </a:rPr>
              <a:t>period.</a:t>
            </a:r>
            <a:endParaRPr sz="1600">
              <a:latin typeface="Trebuchet MS"/>
              <a:cs typeface="Trebuchet MS"/>
            </a:endParaRPr>
          </a:p>
          <a:p>
            <a:pPr marL="570865" marR="266065" lvl="1" indent="-285750" algn="just">
              <a:lnSpc>
                <a:spcPct val="80000"/>
              </a:lnSpc>
              <a:spcBef>
                <a:spcPts val="575"/>
              </a:spcBef>
              <a:buClr>
                <a:srgbClr val="9FB8CD"/>
              </a:buClr>
              <a:buChar char="•"/>
              <a:tabLst>
                <a:tab pos="571500" algn="l"/>
              </a:tabLst>
            </a:pPr>
            <a:r>
              <a:rPr sz="1600" spc="-85" dirty="0">
                <a:solidFill>
                  <a:srgbClr val="454552"/>
                </a:solidFill>
                <a:latin typeface="Trebuchet MS"/>
                <a:cs typeface="Trebuchet MS"/>
              </a:rPr>
              <a:t>Since </a:t>
            </a:r>
            <a:r>
              <a:rPr sz="1600" spc="-160" dirty="0">
                <a:solidFill>
                  <a:srgbClr val="454552"/>
                </a:solidFill>
                <a:latin typeface="Trebuchet MS"/>
                <a:cs typeface="Trebuchet MS"/>
              </a:rPr>
              <a:t>a </a:t>
            </a:r>
            <a:r>
              <a:rPr sz="1600" spc="-100" dirty="0">
                <a:solidFill>
                  <a:srgbClr val="454552"/>
                </a:solidFill>
                <a:latin typeface="Trebuchet MS"/>
                <a:cs typeface="Trebuchet MS"/>
              </a:rPr>
              <a:t>sequential </a:t>
            </a:r>
            <a:r>
              <a:rPr sz="1600" spc="-90" dirty="0">
                <a:solidFill>
                  <a:srgbClr val="454552"/>
                </a:solidFill>
                <a:latin typeface="Trebuchet MS"/>
                <a:cs typeface="Trebuchet MS"/>
              </a:rPr>
              <a:t>circuit has </a:t>
            </a:r>
            <a:r>
              <a:rPr sz="1600" spc="-114" dirty="0">
                <a:solidFill>
                  <a:srgbClr val="454552"/>
                </a:solidFill>
                <a:latin typeface="Trebuchet MS"/>
                <a:cs typeface="Trebuchet MS"/>
              </a:rPr>
              <a:t>many </a:t>
            </a:r>
            <a:r>
              <a:rPr sz="1600" spc="-50" dirty="0">
                <a:solidFill>
                  <a:srgbClr val="454552"/>
                </a:solidFill>
                <a:latin typeface="Trebuchet MS"/>
                <a:cs typeface="Trebuchet MS"/>
              </a:rPr>
              <a:t>memory </a:t>
            </a:r>
            <a:r>
              <a:rPr sz="1600" spc="-105" dirty="0">
                <a:solidFill>
                  <a:srgbClr val="454552"/>
                </a:solidFill>
                <a:latin typeface="Trebuchet MS"/>
                <a:cs typeface="Trebuchet MS"/>
              </a:rPr>
              <a:t>and </a:t>
            </a:r>
            <a:r>
              <a:rPr sz="1600" spc="-110" dirty="0">
                <a:solidFill>
                  <a:srgbClr val="454552"/>
                </a:solidFill>
                <a:latin typeface="Trebuchet MS"/>
                <a:cs typeface="Trebuchet MS"/>
              </a:rPr>
              <a:t>can </a:t>
            </a:r>
            <a:r>
              <a:rPr sz="1600" spc="-130" dirty="0">
                <a:solidFill>
                  <a:srgbClr val="454552"/>
                </a:solidFill>
                <a:latin typeface="Trebuchet MS"/>
                <a:cs typeface="Trebuchet MS"/>
              </a:rPr>
              <a:t>have </a:t>
            </a:r>
            <a:r>
              <a:rPr sz="1600" spc="-114" dirty="0">
                <a:solidFill>
                  <a:srgbClr val="454552"/>
                </a:solidFill>
                <a:latin typeface="Trebuchet MS"/>
                <a:cs typeface="Trebuchet MS"/>
              </a:rPr>
              <a:t>many </a:t>
            </a:r>
            <a:r>
              <a:rPr sz="1600" spc="-110" dirty="0">
                <a:solidFill>
                  <a:srgbClr val="454552"/>
                </a:solidFill>
                <a:latin typeface="Trebuchet MS"/>
                <a:cs typeface="Trebuchet MS"/>
              </a:rPr>
              <a:t>states, </a:t>
            </a:r>
            <a:r>
              <a:rPr sz="1600" spc="-5" dirty="0">
                <a:solidFill>
                  <a:srgbClr val="454552"/>
                </a:solidFill>
                <a:latin typeface="Trebuchet MS"/>
                <a:cs typeface="Trebuchet MS"/>
              </a:rPr>
              <a:t>so </a:t>
            </a:r>
            <a:r>
              <a:rPr sz="1600" spc="-130" dirty="0">
                <a:solidFill>
                  <a:srgbClr val="454552"/>
                </a:solidFill>
                <a:latin typeface="Trebuchet MS"/>
                <a:cs typeface="Trebuchet MS"/>
              </a:rPr>
              <a:t>at </a:t>
            </a:r>
            <a:r>
              <a:rPr sz="1600" spc="-160" dirty="0">
                <a:solidFill>
                  <a:srgbClr val="454552"/>
                </a:solidFill>
                <a:latin typeface="Trebuchet MS"/>
                <a:cs typeface="Trebuchet MS"/>
              </a:rPr>
              <a:t>a </a:t>
            </a:r>
            <a:r>
              <a:rPr sz="1600" spc="-85" dirty="0">
                <a:solidFill>
                  <a:srgbClr val="454552"/>
                </a:solidFill>
                <a:latin typeface="Trebuchet MS"/>
                <a:cs typeface="Trebuchet MS"/>
              </a:rPr>
              <a:t>particular  </a:t>
            </a:r>
            <a:r>
              <a:rPr sz="1600" spc="-120" dirty="0">
                <a:solidFill>
                  <a:srgbClr val="454552"/>
                </a:solidFill>
                <a:latin typeface="Trebuchet MS"/>
                <a:cs typeface="Trebuchet MS"/>
              </a:rPr>
              <a:t>cycle, </a:t>
            </a:r>
            <a:r>
              <a:rPr sz="1600" spc="-105" dirty="0">
                <a:solidFill>
                  <a:srgbClr val="454552"/>
                </a:solidFill>
                <a:latin typeface="Trebuchet MS"/>
                <a:cs typeface="Trebuchet MS"/>
              </a:rPr>
              <a:t>it </a:t>
            </a:r>
            <a:r>
              <a:rPr sz="1600" spc="-110" dirty="0">
                <a:solidFill>
                  <a:srgbClr val="454552"/>
                </a:solidFill>
                <a:latin typeface="Trebuchet MS"/>
                <a:cs typeface="Trebuchet MS"/>
              </a:rPr>
              <a:t>can </a:t>
            </a:r>
            <a:r>
              <a:rPr sz="1600" spc="-100" dirty="0">
                <a:solidFill>
                  <a:srgbClr val="454552"/>
                </a:solidFill>
                <a:latin typeface="Trebuchet MS"/>
                <a:cs typeface="Trebuchet MS"/>
              </a:rPr>
              <a:t>be </a:t>
            </a:r>
            <a:r>
              <a:rPr sz="1600" spc="-90" dirty="0">
                <a:solidFill>
                  <a:srgbClr val="454552"/>
                </a:solidFill>
                <a:latin typeface="Trebuchet MS"/>
                <a:cs typeface="Trebuchet MS"/>
              </a:rPr>
              <a:t>in </a:t>
            </a:r>
            <a:r>
              <a:rPr sz="1600" spc="-55" dirty="0">
                <a:solidFill>
                  <a:srgbClr val="454552"/>
                </a:solidFill>
                <a:latin typeface="Trebuchet MS"/>
                <a:cs typeface="Trebuchet MS"/>
              </a:rPr>
              <a:t>one </a:t>
            </a:r>
            <a:r>
              <a:rPr sz="1600" spc="-85" dirty="0">
                <a:solidFill>
                  <a:srgbClr val="454552"/>
                </a:solidFill>
                <a:latin typeface="Trebuchet MS"/>
                <a:cs typeface="Trebuchet MS"/>
              </a:rPr>
              <a:t>of </a:t>
            </a:r>
            <a:r>
              <a:rPr sz="1600" spc="-95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1600" spc="-114" dirty="0">
                <a:solidFill>
                  <a:srgbClr val="454552"/>
                </a:solidFill>
                <a:latin typeface="Trebuchet MS"/>
                <a:cs typeface="Trebuchet MS"/>
              </a:rPr>
              <a:t>finite </a:t>
            </a:r>
            <a:r>
              <a:rPr sz="1600" spc="-80" dirty="0">
                <a:solidFill>
                  <a:srgbClr val="454552"/>
                </a:solidFill>
                <a:latin typeface="Trebuchet MS"/>
                <a:cs typeface="Trebuchet MS"/>
              </a:rPr>
              <a:t>set </a:t>
            </a:r>
            <a:r>
              <a:rPr sz="1600" spc="-85" dirty="0">
                <a:solidFill>
                  <a:srgbClr val="454552"/>
                </a:solidFill>
                <a:latin typeface="Trebuchet MS"/>
                <a:cs typeface="Trebuchet MS"/>
              </a:rPr>
              <a:t>of </a:t>
            </a:r>
            <a:r>
              <a:rPr sz="1600" spc="-90" dirty="0">
                <a:solidFill>
                  <a:srgbClr val="454552"/>
                </a:solidFill>
                <a:latin typeface="Trebuchet MS"/>
                <a:cs typeface="Trebuchet MS"/>
              </a:rPr>
              <a:t>states (determined </a:t>
            </a:r>
            <a:r>
              <a:rPr sz="1600" spc="-100" dirty="0">
                <a:solidFill>
                  <a:srgbClr val="454552"/>
                </a:solidFill>
                <a:latin typeface="Trebuchet MS"/>
                <a:cs typeface="Trebuchet MS"/>
              </a:rPr>
              <a:t>by </a:t>
            </a:r>
            <a:r>
              <a:rPr sz="1600" spc="-95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1600" spc="-75" dirty="0">
                <a:solidFill>
                  <a:srgbClr val="454552"/>
                </a:solidFill>
                <a:latin typeface="Trebuchet MS"/>
                <a:cs typeface="Trebuchet MS"/>
              </a:rPr>
              <a:t>number </a:t>
            </a:r>
            <a:r>
              <a:rPr sz="1600" spc="-85" dirty="0">
                <a:solidFill>
                  <a:srgbClr val="454552"/>
                </a:solidFill>
                <a:latin typeface="Trebuchet MS"/>
                <a:cs typeface="Trebuchet MS"/>
              </a:rPr>
              <a:t>of </a:t>
            </a:r>
            <a:r>
              <a:rPr sz="1600" spc="-50" dirty="0">
                <a:solidFill>
                  <a:srgbClr val="454552"/>
                </a:solidFill>
                <a:latin typeface="Trebuchet MS"/>
                <a:cs typeface="Trebuchet MS"/>
              </a:rPr>
              <a:t>memory  </a:t>
            </a:r>
            <a:r>
              <a:rPr sz="1600" spc="-100" dirty="0">
                <a:solidFill>
                  <a:srgbClr val="454552"/>
                </a:solidFill>
                <a:latin typeface="Trebuchet MS"/>
                <a:cs typeface="Trebuchet MS"/>
              </a:rPr>
              <a:t>element)</a:t>
            </a:r>
            <a:endParaRPr sz="1600">
              <a:latin typeface="Trebuchet MS"/>
              <a:cs typeface="Trebuchet MS"/>
            </a:endParaRPr>
          </a:p>
          <a:p>
            <a:pPr marL="570865" lvl="1" indent="-285750">
              <a:lnSpc>
                <a:spcPct val="100000"/>
              </a:lnSpc>
              <a:spcBef>
                <a:spcPts val="195"/>
              </a:spcBef>
              <a:buClr>
                <a:srgbClr val="9FB8CD"/>
              </a:buClr>
              <a:buChar char="•"/>
              <a:tabLst>
                <a:tab pos="570865" algn="l"/>
                <a:tab pos="571500" algn="l"/>
              </a:tabLst>
            </a:pPr>
            <a:r>
              <a:rPr sz="1600" spc="-75" dirty="0">
                <a:solidFill>
                  <a:srgbClr val="454552"/>
                </a:solidFill>
                <a:latin typeface="Trebuchet MS"/>
                <a:cs typeface="Trebuchet MS"/>
              </a:rPr>
              <a:t>That is </a:t>
            </a:r>
            <a:r>
              <a:rPr sz="1600" spc="-90" dirty="0">
                <a:solidFill>
                  <a:srgbClr val="454552"/>
                </a:solidFill>
                <a:latin typeface="Trebuchet MS"/>
                <a:cs typeface="Trebuchet MS"/>
              </a:rPr>
              <a:t>why we </a:t>
            </a:r>
            <a:r>
              <a:rPr sz="1600" spc="-125" dirty="0">
                <a:solidFill>
                  <a:srgbClr val="454552"/>
                </a:solidFill>
                <a:latin typeface="Trebuchet MS"/>
                <a:cs typeface="Trebuchet MS"/>
              </a:rPr>
              <a:t>call </a:t>
            </a:r>
            <a:r>
              <a:rPr sz="1600" spc="-110" dirty="0">
                <a:solidFill>
                  <a:srgbClr val="454552"/>
                </a:solidFill>
                <a:latin typeface="Trebuchet MS"/>
                <a:cs typeface="Trebuchet MS"/>
              </a:rPr>
              <a:t>it </a:t>
            </a:r>
            <a:r>
              <a:rPr sz="1600" spc="-105" dirty="0">
                <a:solidFill>
                  <a:srgbClr val="454552"/>
                </a:solidFill>
                <a:latin typeface="Trebuchet MS"/>
                <a:cs typeface="Trebuchet MS"/>
              </a:rPr>
              <a:t>Finite </a:t>
            </a:r>
            <a:r>
              <a:rPr sz="1600" spc="-100" dirty="0">
                <a:solidFill>
                  <a:srgbClr val="454552"/>
                </a:solidFill>
                <a:latin typeface="Trebuchet MS"/>
                <a:cs typeface="Trebuchet MS"/>
              </a:rPr>
              <a:t>State</a:t>
            </a:r>
            <a:r>
              <a:rPr sz="1600" spc="-1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600" spc="-70" dirty="0">
                <a:solidFill>
                  <a:srgbClr val="454552"/>
                </a:solidFill>
                <a:latin typeface="Trebuchet MS"/>
                <a:cs typeface="Trebuchet MS"/>
              </a:rPr>
              <a:t>Machine </a:t>
            </a:r>
            <a:r>
              <a:rPr sz="1600" spc="-35" dirty="0">
                <a:solidFill>
                  <a:srgbClr val="454552"/>
                </a:solidFill>
                <a:latin typeface="Trebuchet MS"/>
                <a:cs typeface="Trebuchet MS"/>
              </a:rPr>
              <a:t>(FSM)</a:t>
            </a:r>
            <a:endParaRPr sz="1600">
              <a:latin typeface="Trebuchet MS"/>
              <a:cs typeface="Trebuchet MS"/>
            </a:endParaRPr>
          </a:p>
          <a:p>
            <a:pPr marL="570865" lvl="1" indent="-285750">
              <a:lnSpc>
                <a:spcPct val="100000"/>
              </a:lnSpc>
              <a:spcBef>
                <a:spcPts val="190"/>
              </a:spcBef>
              <a:buClr>
                <a:srgbClr val="9FB8CD"/>
              </a:buClr>
              <a:buChar char="•"/>
              <a:tabLst>
                <a:tab pos="570865" algn="l"/>
                <a:tab pos="571500" algn="l"/>
              </a:tabLst>
            </a:pPr>
            <a:r>
              <a:rPr sz="1600" spc="-50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1600" spc="-80" dirty="0">
                <a:solidFill>
                  <a:srgbClr val="454552"/>
                </a:solidFill>
                <a:latin typeface="Trebuchet MS"/>
                <a:cs typeface="Trebuchet MS"/>
              </a:rPr>
              <a:t>present </a:t>
            </a:r>
            <a:r>
              <a:rPr sz="1600" spc="-100" dirty="0">
                <a:solidFill>
                  <a:srgbClr val="454552"/>
                </a:solidFill>
                <a:latin typeface="Trebuchet MS"/>
                <a:cs typeface="Trebuchet MS"/>
              </a:rPr>
              <a:t>state </a:t>
            </a:r>
            <a:r>
              <a:rPr sz="1600" spc="-110" dirty="0">
                <a:solidFill>
                  <a:srgbClr val="454552"/>
                </a:solidFill>
                <a:latin typeface="Trebuchet MS"/>
                <a:cs typeface="Trebuchet MS"/>
              </a:rPr>
              <a:t>that </a:t>
            </a:r>
            <a:r>
              <a:rPr sz="1600" spc="-95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1600" spc="-5" dirty="0">
                <a:solidFill>
                  <a:srgbClr val="454552"/>
                </a:solidFill>
                <a:latin typeface="Trebuchet MS"/>
                <a:cs typeface="Trebuchet MS"/>
              </a:rPr>
              <a:t>FSM </a:t>
            </a:r>
            <a:r>
              <a:rPr sz="1600" spc="-70" dirty="0">
                <a:solidFill>
                  <a:srgbClr val="454552"/>
                </a:solidFill>
                <a:latin typeface="Trebuchet MS"/>
                <a:cs typeface="Trebuchet MS"/>
              </a:rPr>
              <a:t>is </a:t>
            </a:r>
            <a:r>
              <a:rPr sz="1600" spc="-90" dirty="0">
                <a:solidFill>
                  <a:srgbClr val="454552"/>
                </a:solidFill>
                <a:latin typeface="Trebuchet MS"/>
                <a:cs typeface="Trebuchet MS"/>
              </a:rPr>
              <a:t>in </a:t>
            </a:r>
            <a:r>
              <a:rPr sz="1600" spc="-85" dirty="0">
                <a:solidFill>
                  <a:srgbClr val="454552"/>
                </a:solidFill>
                <a:latin typeface="Trebuchet MS"/>
                <a:cs typeface="Trebuchet MS"/>
              </a:rPr>
              <a:t>depends </a:t>
            </a:r>
            <a:r>
              <a:rPr sz="1600" spc="-25" dirty="0">
                <a:solidFill>
                  <a:srgbClr val="454552"/>
                </a:solidFill>
                <a:latin typeface="Trebuchet MS"/>
                <a:cs typeface="Trebuchet MS"/>
              </a:rPr>
              <a:t>on </a:t>
            </a:r>
            <a:r>
              <a:rPr sz="1600" spc="-95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1600" spc="-45" dirty="0">
                <a:solidFill>
                  <a:srgbClr val="454552"/>
                </a:solidFill>
                <a:latin typeface="Trebuchet MS"/>
                <a:cs typeface="Trebuchet MS"/>
              </a:rPr>
              <a:t>history </a:t>
            </a:r>
            <a:r>
              <a:rPr sz="1600" spc="-85" dirty="0">
                <a:solidFill>
                  <a:srgbClr val="454552"/>
                </a:solidFill>
                <a:latin typeface="Trebuchet MS"/>
                <a:cs typeface="Trebuchet MS"/>
              </a:rPr>
              <a:t>of</a:t>
            </a:r>
            <a:r>
              <a:rPr sz="1600" spc="-3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454552"/>
                </a:solidFill>
                <a:latin typeface="Trebuchet MS"/>
                <a:cs typeface="Trebuchet MS"/>
              </a:rPr>
              <a:t>inputs/time</a:t>
            </a:r>
            <a:endParaRPr sz="1600">
              <a:latin typeface="Trebuchet MS"/>
              <a:cs typeface="Trebuchet MS"/>
            </a:endParaRPr>
          </a:p>
          <a:p>
            <a:pPr marL="570865" marR="400685" lvl="1" indent="-285750">
              <a:lnSpc>
                <a:spcPct val="80000"/>
              </a:lnSpc>
              <a:spcBef>
                <a:spcPts val="575"/>
              </a:spcBef>
              <a:buClr>
                <a:srgbClr val="9FB8CD"/>
              </a:buClr>
              <a:buChar char="•"/>
              <a:tabLst>
                <a:tab pos="570865" algn="l"/>
                <a:tab pos="571500" algn="l"/>
              </a:tabLst>
            </a:pPr>
            <a:r>
              <a:rPr sz="1600" spc="-50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1600" spc="-80" dirty="0">
                <a:solidFill>
                  <a:srgbClr val="454552"/>
                </a:solidFill>
                <a:latin typeface="Trebuchet MS"/>
                <a:cs typeface="Trebuchet MS"/>
              </a:rPr>
              <a:t>state-transitions </a:t>
            </a:r>
            <a:r>
              <a:rPr sz="1600" spc="-95" dirty="0">
                <a:solidFill>
                  <a:srgbClr val="454552"/>
                </a:solidFill>
                <a:latin typeface="Trebuchet MS"/>
                <a:cs typeface="Trebuchet MS"/>
              </a:rPr>
              <a:t>are </a:t>
            </a:r>
            <a:r>
              <a:rPr sz="1600" spc="-100" dirty="0">
                <a:solidFill>
                  <a:srgbClr val="454552"/>
                </a:solidFill>
                <a:latin typeface="Trebuchet MS"/>
                <a:cs typeface="Trebuchet MS"/>
              </a:rPr>
              <a:t>clearly </a:t>
            </a:r>
            <a:r>
              <a:rPr sz="1600" spc="-105" dirty="0">
                <a:solidFill>
                  <a:srgbClr val="454552"/>
                </a:solidFill>
                <a:latin typeface="Trebuchet MS"/>
                <a:cs typeface="Trebuchet MS"/>
              </a:rPr>
              <a:t>defined </a:t>
            </a:r>
            <a:r>
              <a:rPr sz="1600" spc="-150" dirty="0">
                <a:solidFill>
                  <a:srgbClr val="454552"/>
                </a:solidFill>
                <a:latin typeface="Trebuchet MS"/>
                <a:cs typeface="Trebuchet MS"/>
              </a:rPr>
              <a:t>(i.e. </a:t>
            </a:r>
            <a:r>
              <a:rPr sz="1600" spc="-70" dirty="0">
                <a:solidFill>
                  <a:srgbClr val="454552"/>
                </a:solidFill>
                <a:latin typeface="Trebuchet MS"/>
                <a:cs typeface="Trebuchet MS"/>
              </a:rPr>
              <a:t>next </a:t>
            </a:r>
            <a:r>
              <a:rPr sz="1600" spc="-90" dirty="0">
                <a:solidFill>
                  <a:srgbClr val="454552"/>
                </a:solidFill>
                <a:latin typeface="Trebuchet MS"/>
                <a:cs typeface="Trebuchet MS"/>
              </a:rPr>
              <a:t>states </a:t>
            </a:r>
            <a:r>
              <a:rPr sz="1600" spc="-85" dirty="0">
                <a:solidFill>
                  <a:srgbClr val="454552"/>
                </a:solidFill>
                <a:latin typeface="Trebuchet MS"/>
                <a:cs typeface="Trebuchet MS"/>
              </a:rPr>
              <a:t>depends </a:t>
            </a:r>
            <a:r>
              <a:rPr sz="1600" spc="-25" dirty="0">
                <a:solidFill>
                  <a:srgbClr val="454552"/>
                </a:solidFill>
                <a:latin typeface="Trebuchet MS"/>
                <a:cs typeface="Trebuchet MS"/>
              </a:rPr>
              <a:t>on </a:t>
            </a:r>
            <a:r>
              <a:rPr sz="1600" spc="-75" dirty="0">
                <a:solidFill>
                  <a:srgbClr val="454552"/>
                </a:solidFill>
                <a:latin typeface="Trebuchet MS"/>
                <a:cs typeface="Trebuchet MS"/>
              </a:rPr>
              <a:t>present </a:t>
            </a:r>
            <a:r>
              <a:rPr sz="1600" spc="-100" dirty="0">
                <a:solidFill>
                  <a:srgbClr val="454552"/>
                </a:solidFill>
                <a:latin typeface="Trebuchet MS"/>
                <a:cs typeface="Trebuchet MS"/>
              </a:rPr>
              <a:t>state </a:t>
            </a:r>
            <a:r>
              <a:rPr sz="1600" spc="-105" dirty="0">
                <a:solidFill>
                  <a:srgbClr val="454552"/>
                </a:solidFill>
                <a:latin typeface="Trebuchet MS"/>
                <a:cs typeface="Trebuchet MS"/>
              </a:rPr>
              <a:t>and  </a:t>
            </a:r>
            <a:r>
              <a:rPr sz="1600" spc="-80" dirty="0">
                <a:solidFill>
                  <a:srgbClr val="454552"/>
                </a:solidFill>
                <a:latin typeface="Trebuchet MS"/>
                <a:cs typeface="Trebuchet MS"/>
              </a:rPr>
              <a:t>inputs)</a:t>
            </a:r>
            <a:endParaRPr sz="1600">
              <a:latin typeface="Trebuchet MS"/>
              <a:cs typeface="Trebuchet MS"/>
            </a:endParaRPr>
          </a:p>
          <a:p>
            <a:pPr marL="570865" lvl="1" indent="-285750">
              <a:lnSpc>
                <a:spcPct val="100000"/>
              </a:lnSpc>
              <a:spcBef>
                <a:spcPts val="195"/>
              </a:spcBef>
              <a:buClr>
                <a:srgbClr val="9FB8CD"/>
              </a:buClr>
              <a:buChar char="•"/>
              <a:tabLst>
                <a:tab pos="570865" algn="l"/>
                <a:tab pos="571500" algn="l"/>
              </a:tabLst>
            </a:pPr>
            <a:r>
              <a:rPr sz="1600" spc="-100" dirty="0">
                <a:solidFill>
                  <a:srgbClr val="454552"/>
                </a:solidFill>
                <a:latin typeface="Trebuchet MS"/>
                <a:cs typeface="Trebuchet MS"/>
              </a:rPr>
              <a:t>State </a:t>
            </a:r>
            <a:r>
              <a:rPr sz="1600" spc="-70" dirty="0">
                <a:solidFill>
                  <a:srgbClr val="454552"/>
                </a:solidFill>
                <a:latin typeface="Trebuchet MS"/>
                <a:cs typeface="Trebuchet MS"/>
              </a:rPr>
              <a:t>transitions </a:t>
            </a:r>
            <a:r>
              <a:rPr sz="1600" spc="-45" dirty="0">
                <a:solidFill>
                  <a:srgbClr val="454552"/>
                </a:solidFill>
                <a:latin typeface="Trebuchet MS"/>
                <a:cs typeface="Trebuchet MS"/>
              </a:rPr>
              <a:t>occur </a:t>
            </a:r>
            <a:r>
              <a:rPr sz="1600" spc="-130" dirty="0">
                <a:solidFill>
                  <a:srgbClr val="454552"/>
                </a:solidFill>
                <a:latin typeface="Trebuchet MS"/>
                <a:cs typeface="Trebuchet MS"/>
              </a:rPr>
              <a:t>at </a:t>
            </a:r>
            <a:r>
              <a:rPr sz="1600" spc="-95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1600" spc="-114" dirty="0">
                <a:solidFill>
                  <a:srgbClr val="454552"/>
                </a:solidFill>
                <a:latin typeface="Trebuchet MS"/>
                <a:cs typeface="Trebuchet MS"/>
              </a:rPr>
              <a:t>active </a:t>
            </a:r>
            <a:r>
              <a:rPr sz="1600" spc="-65" dirty="0">
                <a:solidFill>
                  <a:srgbClr val="454552"/>
                </a:solidFill>
                <a:latin typeface="Trebuchet MS"/>
                <a:cs typeface="Trebuchet MS"/>
              </a:rPr>
              <a:t>clock</a:t>
            </a:r>
            <a:r>
              <a:rPr sz="1600" spc="30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600" spc="-105" dirty="0">
                <a:solidFill>
                  <a:srgbClr val="454552"/>
                </a:solidFill>
                <a:latin typeface="Trebuchet MS"/>
                <a:cs typeface="Trebuchet MS"/>
              </a:rPr>
              <a:t>edge</a:t>
            </a:r>
            <a:endParaRPr sz="1600">
              <a:latin typeface="Trebuchet MS"/>
              <a:cs typeface="Trebuchet MS"/>
            </a:endParaRPr>
          </a:p>
          <a:p>
            <a:pPr marL="570865" lvl="1" indent="-285750">
              <a:lnSpc>
                <a:spcPct val="100000"/>
              </a:lnSpc>
              <a:spcBef>
                <a:spcPts val="190"/>
              </a:spcBef>
              <a:buClr>
                <a:srgbClr val="9FB8CD"/>
              </a:buClr>
              <a:buChar char="•"/>
              <a:tabLst>
                <a:tab pos="570865" algn="l"/>
                <a:tab pos="571500" algn="l"/>
              </a:tabLst>
            </a:pPr>
            <a:r>
              <a:rPr sz="1600" spc="-100" dirty="0">
                <a:solidFill>
                  <a:srgbClr val="454552"/>
                </a:solidFill>
                <a:latin typeface="Trebuchet MS"/>
                <a:cs typeface="Trebuchet MS"/>
              </a:rPr>
              <a:t>State </a:t>
            </a:r>
            <a:r>
              <a:rPr sz="1600" spc="-50" dirty="0">
                <a:solidFill>
                  <a:srgbClr val="454552"/>
                </a:solidFill>
                <a:latin typeface="Trebuchet MS"/>
                <a:cs typeface="Trebuchet MS"/>
              </a:rPr>
              <a:t>memory </a:t>
            </a:r>
            <a:r>
              <a:rPr sz="1600" spc="-100" dirty="0">
                <a:solidFill>
                  <a:srgbClr val="454552"/>
                </a:solidFill>
                <a:latin typeface="Trebuchet MS"/>
                <a:cs typeface="Trebuchet MS"/>
              </a:rPr>
              <a:t>implemented by</a:t>
            </a:r>
            <a:r>
              <a:rPr sz="1600" spc="10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454552"/>
                </a:solidFill>
                <a:latin typeface="Trebuchet MS"/>
                <a:cs typeface="Trebuchet MS"/>
              </a:rPr>
              <a:t>flip-flops</a:t>
            </a:r>
            <a:endParaRPr sz="1600">
              <a:latin typeface="Trebuchet MS"/>
              <a:cs typeface="Trebuchet MS"/>
            </a:endParaRPr>
          </a:p>
          <a:p>
            <a:pPr marL="570865" lvl="1" indent="-285750">
              <a:lnSpc>
                <a:spcPct val="100000"/>
              </a:lnSpc>
              <a:spcBef>
                <a:spcPts val="195"/>
              </a:spcBef>
              <a:buClr>
                <a:srgbClr val="9FB8CD"/>
              </a:buClr>
              <a:buChar char="•"/>
              <a:tabLst>
                <a:tab pos="570865" algn="l"/>
                <a:tab pos="571500" algn="l"/>
              </a:tabLst>
            </a:pPr>
            <a:r>
              <a:rPr sz="1600" spc="-100" dirty="0">
                <a:solidFill>
                  <a:srgbClr val="454552"/>
                </a:solidFill>
                <a:latin typeface="Trebuchet MS"/>
                <a:cs typeface="Trebuchet MS"/>
              </a:rPr>
              <a:t>State </a:t>
            </a:r>
            <a:r>
              <a:rPr sz="1600" spc="-75" dirty="0">
                <a:solidFill>
                  <a:srgbClr val="454552"/>
                </a:solidFill>
                <a:latin typeface="Trebuchet MS"/>
                <a:cs typeface="Trebuchet MS"/>
              </a:rPr>
              <a:t>transition </a:t>
            </a:r>
            <a:r>
              <a:rPr sz="1600" spc="-100" dirty="0">
                <a:solidFill>
                  <a:srgbClr val="454552"/>
                </a:solidFill>
                <a:latin typeface="Trebuchet MS"/>
                <a:cs typeface="Trebuchet MS"/>
              </a:rPr>
              <a:t>(and </a:t>
            </a:r>
            <a:r>
              <a:rPr sz="1600" spc="-70" dirty="0">
                <a:solidFill>
                  <a:srgbClr val="454552"/>
                </a:solidFill>
                <a:latin typeface="Trebuchet MS"/>
                <a:cs typeface="Trebuchet MS"/>
              </a:rPr>
              <a:t>output) </a:t>
            </a:r>
            <a:r>
              <a:rPr sz="1600" spc="-90" dirty="0">
                <a:solidFill>
                  <a:srgbClr val="454552"/>
                </a:solidFill>
                <a:latin typeface="Trebuchet MS"/>
                <a:cs typeface="Trebuchet MS"/>
              </a:rPr>
              <a:t>logic </a:t>
            </a:r>
            <a:r>
              <a:rPr sz="1600" spc="-100" dirty="0">
                <a:solidFill>
                  <a:srgbClr val="454552"/>
                </a:solidFill>
                <a:latin typeface="Trebuchet MS"/>
                <a:cs typeface="Trebuchet MS"/>
              </a:rPr>
              <a:t>implemented </a:t>
            </a:r>
            <a:r>
              <a:rPr sz="1600" spc="-85" dirty="0">
                <a:solidFill>
                  <a:srgbClr val="454552"/>
                </a:solidFill>
                <a:latin typeface="Trebuchet MS"/>
                <a:cs typeface="Trebuchet MS"/>
              </a:rPr>
              <a:t>using </a:t>
            </a:r>
            <a:r>
              <a:rPr sz="1600" spc="-80" dirty="0">
                <a:solidFill>
                  <a:srgbClr val="454552"/>
                </a:solidFill>
                <a:latin typeface="Trebuchet MS"/>
                <a:cs typeface="Trebuchet MS"/>
              </a:rPr>
              <a:t>combination</a:t>
            </a:r>
            <a:r>
              <a:rPr sz="1600" spc="-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454552"/>
                </a:solidFill>
                <a:latin typeface="Trebuchet MS"/>
                <a:cs typeface="Trebuchet MS"/>
              </a:rPr>
              <a:t>logic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88348" y="5730546"/>
            <a:ext cx="6238740" cy="1413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7721" y="375920"/>
            <a:ext cx="990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8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71202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155" dirty="0">
                <a:latin typeface="Georgia"/>
                <a:cs typeface="Georgia"/>
              </a:rPr>
              <a:t>Example </a:t>
            </a:r>
            <a:r>
              <a:rPr sz="3200" b="0" spc="20" dirty="0">
                <a:latin typeface="Georgia"/>
                <a:cs typeface="Georgia"/>
              </a:rPr>
              <a:t>of </a:t>
            </a:r>
            <a:r>
              <a:rPr sz="3200" b="0" spc="150" dirty="0">
                <a:latin typeface="Georgia"/>
                <a:cs typeface="Georgia"/>
              </a:rPr>
              <a:t>Sequential </a:t>
            </a:r>
            <a:r>
              <a:rPr sz="3200" b="0" spc="70" dirty="0">
                <a:latin typeface="Georgia"/>
                <a:cs typeface="Georgia"/>
              </a:rPr>
              <a:t>Logic</a:t>
            </a:r>
            <a:r>
              <a:rPr sz="3200" b="0" spc="700" dirty="0">
                <a:latin typeface="Georgia"/>
                <a:cs typeface="Georgia"/>
              </a:rPr>
              <a:t> </a:t>
            </a:r>
            <a:r>
              <a:rPr sz="3200" b="0" spc="155" dirty="0">
                <a:latin typeface="Georgia"/>
                <a:cs typeface="Georgia"/>
              </a:rPr>
              <a:t>Circuit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30615" y="1657349"/>
            <a:ext cx="6140571" cy="5061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46795" y="1570481"/>
            <a:ext cx="2789682" cy="312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1401" y="2484882"/>
            <a:ext cx="1065275" cy="3197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50380" y="2981705"/>
            <a:ext cx="928369" cy="121285"/>
          </a:xfrm>
          <a:custGeom>
            <a:avLst/>
            <a:gdLst/>
            <a:ahLst/>
            <a:cxnLst/>
            <a:rect l="l" t="t" r="r" b="b"/>
            <a:pathLst>
              <a:path w="928370" h="121285">
                <a:moveTo>
                  <a:pt x="102869" y="20574"/>
                </a:moveTo>
                <a:lnTo>
                  <a:pt x="99821" y="16764"/>
                </a:lnTo>
                <a:lnTo>
                  <a:pt x="96773" y="12192"/>
                </a:lnTo>
                <a:lnTo>
                  <a:pt x="90677" y="11430"/>
                </a:lnTo>
                <a:lnTo>
                  <a:pt x="86867" y="13716"/>
                </a:lnTo>
                <a:lnTo>
                  <a:pt x="0" y="72390"/>
                </a:lnTo>
                <a:lnTo>
                  <a:pt x="18287" y="81459"/>
                </a:lnTo>
                <a:lnTo>
                  <a:pt x="18287" y="61722"/>
                </a:lnTo>
                <a:lnTo>
                  <a:pt x="53836" y="59306"/>
                </a:lnTo>
                <a:lnTo>
                  <a:pt x="97535" y="29718"/>
                </a:lnTo>
                <a:lnTo>
                  <a:pt x="101345" y="26670"/>
                </a:lnTo>
                <a:lnTo>
                  <a:pt x="102869" y="20574"/>
                </a:lnTo>
                <a:close/>
              </a:path>
              <a:path w="928370" h="121285">
                <a:moveTo>
                  <a:pt x="53836" y="59306"/>
                </a:moveTo>
                <a:lnTo>
                  <a:pt x="18287" y="61722"/>
                </a:lnTo>
                <a:lnTo>
                  <a:pt x="19811" y="80772"/>
                </a:lnTo>
                <a:lnTo>
                  <a:pt x="22859" y="80564"/>
                </a:lnTo>
                <a:lnTo>
                  <a:pt x="22859" y="63246"/>
                </a:lnTo>
                <a:lnTo>
                  <a:pt x="37450" y="70400"/>
                </a:lnTo>
                <a:lnTo>
                  <a:pt x="53836" y="59306"/>
                </a:lnTo>
                <a:close/>
              </a:path>
              <a:path w="928370" h="121285">
                <a:moveTo>
                  <a:pt x="108965" y="109728"/>
                </a:moveTo>
                <a:lnTo>
                  <a:pt x="106679" y="104394"/>
                </a:lnTo>
                <a:lnTo>
                  <a:pt x="102107" y="102108"/>
                </a:lnTo>
                <a:lnTo>
                  <a:pt x="53878" y="78457"/>
                </a:lnTo>
                <a:lnTo>
                  <a:pt x="19811" y="80772"/>
                </a:lnTo>
                <a:lnTo>
                  <a:pt x="18287" y="61722"/>
                </a:lnTo>
                <a:lnTo>
                  <a:pt x="18287" y="81459"/>
                </a:lnTo>
                <a:lnTo>
                  <a:pt x="93725" y="118872"/>
                </a:lnTo>
                <a:lnTo>
                  <a:pt x="98297" y="121158"/>
                </a:lnTo>
                <a:lnTo>
                  <a:pt x="104393" y="119634"/>
                </a:lnTo>
                <a:lnTo>
                  <a:pt x="106679" y="115062"/>
                </a:lnTo>
                <a:lnTo>
                  <a:pt x="108965" y="109728"/>
                </a:lnTo>
                <a:close/>
              </a:path>
              <a:path w="928370" h="121285">
                <a:moveTo>
                  <a:pt x="37450" y="70400"/>
                </a:moveTo>
                <a:lnTo>
                  <a:pt x="22859" y="63246"/>
                </a:lnTo>
                <a:lnTo>
                  <a:pt x="24383" y="79248"/>
                </a:lnTo>
                <a:lnTo>
                  <a:pt x="37450" y="70400"/>
                </a:lnTo>
                <a:close/>
              </a:path>
              <a:path w="928370" h="121285">
                <a:moveTo>
                  <a:pt x="53878" y="78457"/>
                </a:moveTo>
                <a:lnTo>
                  <a:pt x="37450" y="70400"/>
                </a:lnTo>
                <a:lnTo>
                  <a:pt x="24383" y="79248"/>
                </a:lnTo>
                <a:lnTo>
                  <a:pt x="22859" y="63246"/>
                </a:lnTo>
                <a:lnTo>
                  <a:pt x="22859" y="80564"/>
                </a:lnTo>
                <a:lnTo>
                  <a:pt x="53878" y="78457"/>
                </a:lnTo>
                <a:close/>
              </a:path>
              <a:path w="928370" h="121285">
                <a:moveTo>
                  <a:pt x="928115" y="19050"/>
                </a:moveTo>
                <a:lnTo>
                  <a:pt x="926591" y="0"/>
                </a:lnTo>
                <a:lnTo>
                  <a:pt x="53836" y="59306"/>
                </a:lnTo>
                <a:lnTo>
                  <a:pt x="37450" y="70400"/>
                </a:lnTo>
                <a:lnTo>
                  <a:pt x="53878" y="78457"/>
                </a:lnTo>
                <a:lnTo>
                  <a:pt x="928115" y="1905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380" y="2981705"/>
            <a:ext cx="928369" cy="121285"/>
          </a:xfrm>
          <a:custGeom>
            <a:avLst/>
            <a:gdLst/>
            <a:ahLst/>
            <a:cxnLst/>
            <a:rect l="l" t="t" r="r" b="b"/>
            <a:pathLst>
              <a:path w="928370" h="121285">
                <a:moveTo>
                  <a:pt x="102869" y="20574"/>
                </a:moveTo>
                <a:lnTo>
                  <a:pt x="99821" y="16764"/>
                </a:lnTo>
                <a:lnTo>
                  <a:pt x="96773" y="12192"/>
                </a:lnTo>
                <a:lnTo>
                  <a:pt x="90677" y="11430"/>
                </a:lnTo>
                <a:lnTo>
                  <a:pt x="86867" y="13716"/>
                </a:lnTo>
                <a:lnTo>
                  <a:pt x="0" y="72390"/>
                </a:lnTo>
                <a:lnTo>
                  <a:pt x="18287" y="81459"/>
                </a:lnTo>
                <a:lnTo>
                  <a:pt x="18287" y="61722"/>
                </a:lnTo>
                <a:lnTo>
                  <a:pt x="53836" y="59306"/>
                </a:lnTo>
                <a:lnTo>
                  <a:pt x="97535" y="29718"/>
                </a:lnTo>
                <a:lnTo>
                  <a:pt x="101345" y="26670"/>
                </a:lnTo>
                <a:lnTo>
                  <a:pt x="102869" y="20574"/>
                </a:lnTo>
                <a:close/>
              </a:path>
              <a:path w="928370" h="121285">
                <a:moveTo>
                  <a:pt x="53836" y="59306"/>
                </a:moveTo>
                <a:lnTo>
                  <a:pt x="18287" y="61722"/>
                </a:lnTo>
                <a:lnTo>
                  <a:pt x="19811" y="80772"/>
                </a:lnTo>
                <a:lnTo>
                  <a:pt x="22859" y="80564"/>
                </a:lnTo>
                <a:lnTo>
                  <a:pt x="22859" y="63246"/>
                </a:lnTo>
                <a:lnTo>
                  <a:pt x="37450" y="70400"/>
                </a:lnTo>
                <a:lnTo>
                  <a:pt x="53836" y="59306"/>
                </a:lnTo>
                <a:close/>
              </a:path>
              <a:path w="928370" h="121285">
                <a:moveTo>
                  <a:pt x="108965" y="109728"/>
                </a:moveTo>
                <a:lnTo>
                  <a:pt x="106679" y="104394"/>
                </a:lnTo>
                <a:lnTo>
                  <a:pt x="102107" y="102108"/>
                </a:lnTo>
                <a:lnTo>
                  <a:pt x="53878" y="78457"/>
                </a:lnTo>
                <a:lnTo>
                  <a:pt x="19811" y="80772"/>
                </a:lnTo>
                <a:lnTo>
                  <a:pt x="18287" y="61722"/>
                </a:lnTo>
                <a:lnTo>
                  <a:pt x="18287" y="81459"/>
                </a:lnTo>
                <a:lnTo>
                  <a:pt x="93725" y="118872"/>
                </a:lnTo>
                <a:lnTo>
                  <a:pt x="98297" y="121158"/>
                </a:lnTo>
                <a:lnTo>
                  <a:pt x="104393" y="119634"/>
                </a:lnTo>
                <a:lnTo>
                  <a:pt x="106679" y="115062"/>
                </a:lnTo>
                <a:lnTo>
                  <a:pt x="108965" y="109728"/>
                </a:lnTo>
                <a:close/>
              </a:path>
              <a:path w="928370" h="121285">
                <a:moveTo>
                  <a:pt x="37450" y="70400"/>
                </a:moveTo>
                <a:lnTo>
                  <a:pt x="22859" y="63246"/>
                </a:lnTo>
                <a:lnTo>
                  <a:pt x="24383" y="79248"/>
                </a:lnTo>
                <a:lnTo>
                  <a:pt x="37450" y="70400"/>
                </a:lnTo>
                <a:close/>
              </a:path>
              <a:path w="928370" h="121285">
                <a:moveTo>
                  <a:pt x="53878" y="78457"/>
                </a:moveTo>
                <a:lnTo>
                  <a:pt x="37450" y="70400"/>
                </a:lnTo>
                <a:lnTo>
                  <a:pt x="24383" y="79248"/>
                </a:lnTo>
                <a:lnTo>
                  <a:pt x="22859" y="63246"/>
                </a:lnTo>
                <a:lnTo>
                  <a:pt x="22859" y="80564"/>
                </a:lnTo>
                <a:lnTo>
                  <a:pt x="53878" y="78457"/>
                </a:lnTo>
                <a:close/>
              </a:path>
              <a:path w="928370" h="121285">
                <a:moveTo>
                  <a:pt x="928115" y="19050"/>
                </a:moveTo>
                <a:lnTo>
                  <a:pt x="926591" y="0"/>
                </a:lnTo>
                <a:lnTo>
                  <a:pt x="53836" y="59306"/>
                </a:lnTo>
                <a:lnTo>
                  <a:pt x="37450" y="70400"/>
                </a:lnTo>
                <a:lnTo>
                  <a:pt x="53878" y="78457"/>
                </a:lnTo>
                <a:lnTo>
                  <a:pt x="928115" y="1905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74941" y="2837179"/>
            <a:ext cx="2539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Trebuchet MS"/>
                <a:cs typeface="Trebuchet MS"/>
              </a:rPr>
              <a:t>State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register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65" dirty="0">
                <a:latin typeface="Trebuchet MS"/>
                <a:cs typeface="Trebuchet MS"/>
              </a:rPr>
              <a:t>(memory storing </a:t>
            </a:r>
            <a:r>
              <a:rPr sz="1800" spc="-110" dirty="0">
                <a:latin typeface="Trebuchet MS"/>
                <a:cs typeface="Trebuchet MS"/>
              </a:rPr>
              <a:t>the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state)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41333" y="2422398"/>
            <a:ext cx="2715005" cy="26113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75" y="3020567"/>
            <a:ext cx="703580" cy="348615"/>
          </a:xfrm>
          <a:custGeom>
            <a:avLst/>
            <a:gdLst/>
            <a:ahLst/>
            <a:cxnLst/>
            <a:rect l="l" t="t" r="r" b="b"/>
            <a:pathLst>
              <a:path w="703580" h="348614">
                <a:moveTo>
                  <a:pt x="668680" y="322224"/>
                </a:moveTo>
                <a:lnTo>
                  <a:pt x="658693" y="307697"/>
                </a:lnTo>
                <a:lnTo>
                  <a:pt x="8381" y="0"/>
                </a:lnTo>
                <a:lnTo>
                  <a:pt x="0" y="16764"/>
                </a:lnTo>
                <a:lnTo>
                  <a:pt x="649782" y="323867"/>
                </a:lnTo>
                <a:lnTo>
                  <a:pt x="668680" y="322224"/>
                </a:lnTo>
                <a:close/>
              </a:path>
              <a:path w="703580" h="348614">
                <a:moveTo>
                  <a:pt x="689610" y="339529"/>
                </a:moveTo>
                <a:lnTo>
                  <a:pt x="689610" y="322325"/>
                </a:lnTo>
                <a:lnTo>
                  <a:pt x="681990" y="339089"/>
                </a:lnTo>
                <a:lnTo>
                  <a:pt x="649782" y="323867"/>
                </a:lnTo>
                <a:lnTo>
                  <a:pt x="597408" y="328421"/>
                </a:lnTo>
                <a:lnTo>
                  <a:pt x="592074" y="329184"/>
                </a:lnTo>
                <a:lnTo>
                  <a:pt x="588263" y="333755"/>
                </a:lnTo>
                <a:lnTo>
                  <a:pt x="588263" y="339089"/>
                </a:lnTo>
                <a:lnTo>
                  <a:pt x="589026" y="344423"/>
                </a:lnTo>
                <a:lnTo>
                  <a:pt x="593597" y="348234"/>
                </a:lnTo>
                <a:lnTo>
                  <a:pt x="598932" y="347471"/>
                </a:lnTo>
                <a:lnTo>
                  <a:pt x="689610" y="339529"/>
                </a:lnTo>
                <a:close/>
              </a:path>
              <a:path w="703580" h="348614">
                <a:moveTo>
                  <a:pt x="703326" y="338327"/>
                </a:moveTo>
                <a:lnTo>
                  <a:pt x="643890" y="252221"/>
                </a:lnTo>
                <a:lnTo>
                  <a:pt x="640841" y="248411"/>
                </a:lnTo>
                <a:lnTo>
                  <a:pt x="634746" y="246887"/>
                </a:lnTo>
                <a:lnTo>
                  <a:pt x="630936" y="249935"/>
                </a:lnTo>
                <a:lnTo>
                  <a:pt x="626363" y="252983"/>
                </a:lnTo>
                <a:lnTo>
                  <a:pt x="624840" y="259079"/>
                </a:lnTo>
                <a:lnTo>
                  <a:pt x="627888" y="262889"/>
                </a:lnTo>
                <a:lnTo>
                  <a:pt x="658693" y="307697"/>
                </a:lnTo>
                <a:lnTo>
                  <a:pt x="689610" y="322325"/>
                </a:lnTo>
                <a:lnTo>
                  <a:pt x="689610" y="339529"/>
                </a:lnTo>
                <a:lnTo>
                  <a:pt x="703326" y="338327"/>
                </a:lnTo>
                <a:close/>
              </a:path>
              <a:path w="703580" h="348614">
                <a:moveTo>
                  <a:pt x="685038" y="332384"/>
                </a:moveTo>
                <a:lnTo>
                  <a:pt x="685038" y="320802"/>
                </a:lnTo>
                <a:lnTo>
                  <a:pt x="678180" y="336041"/>
                </a:lnTo>
                <a:lnTo>
                  <a:pt x="668680" y="322224"/>
                </a:lnTo>
                <a:lnTo>
                  <a:pt x="649782" y="323867"/>
                </a:lnTo>
                <a:lnTo>
                  <a:pt x="681990" y="339089"/>
                </a:lnTo>
                <a:lnTo>
                  <a:pt x="685038" y="332384"/>
                </a:lnTo>
                <a:close/>
              </a:path>
              <a:path w="703580" h="348614">
                <a:moveTo>
                  <a:pt x="689610" y="322325"/>
                </a:moveTo>
                <a:lnTo>
                  <a:pt x="658693" y="307697"/>
                </a:lnTo>
                <a:lnTo>
                  <a:pt x="668680" y="322224"/>
                </a:lnTo>
                <a:lnTo>
                  <a:pt x="685038" y="320802"/>
                </a:lnTo>
                <a:lnTo>
                  <a:pt x="685038" y="332384"/>
                </a:lnTo>
                <a:lnTo>
                  <a:pt x="689610" y="322325"/>
                </a:lnTo>
                <a:close/>
              </a:path>
              <a:path w="703580" h="348614">
                <a:moveTo>
                  <a:pt x="685038" y="320802"/>
                </a:moveTo>
                <a:lnTo>
                  <a:pt x="668680" y="322224"/>
                </a:lnTo>
                <a:lnTo>
                  <a:pt x="678180" y="336041"/>
                </a:lnTo>
                <a:lnTo>
                  <a:pt x="685038" y="320802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0575" y="3020567"/>
            <a:ext cx="703580" cy="348615"/>
          </a:xfrm>
          <a:custGeom>
            <a:avLst/>
            <a:gdLst/>
            <a:ahLst/>
            <a:cxnLst/>
            <a:rect l="l" t="t" r="r" b="b"/>
            <a:pathLst>
              <a:path w="703580" h="348614">
                <a:moveTo>
                  <a:pt x="668680" y="322224"/>
                </a:moveTo>
                <a:lnTo>
                  <a:pt x="658693" y="307697"/>
                </a:lnTo>
                <a:lnTo>
                  <a:pt x="8381" y="0"/>
                </a:lnTo>
                <a:lnTo>
                  <a:pt x="0" y="16764"/>
                </a:lnTo>
                <a:lnTo>
                  <a:pt x="649782" y="323867"/>
                </a:lnTo>
                <a:lnTo>
                  <a:pt x="668680" y="322224"/>
                </a:lnTo>
                <a:close/>
              </a:path>
              <a:path w="703580" h="348614">
                <a:moveTo>
                  <a:pt x="689610" y="339529"/>
                </a:moveTo>
                <a:lnTo>
                  <a:pt x="689610" y="322325"/>
                </a:lnTo>
                <a:lnTo>
                  <a:pt x="681990" y="339089"/>
                </a:lnTo>
                <a:lnTo>
                  <a:pt x="649782" y="323867"/>
                </a:lnTo>
                <a:lnTo>
                  <a:pt x="597408" y="328421"/>
                </a:lnTo>
                <a:lnTo>
                  <a:pt x="592074" y="329184"/>
                </a:lnTo>
                <a:lnTo>
                  <a:pt x="588263" y="333755"/>
                </a:lnTo>
                <a:lnTo>
                  <a:pt x="588263" y="339089"/>
                </a:lnTo>
                <a:lnTo>
                  <a:pt x="589026" y="344423"/>
                </a:lnTo>
                <a:lnTo>
                  <a:pt x="593597" y="348234"/>
                </a:lnTo>
                <a:lnTo>
                  <a:pt x="598932" y="347471"/>
                </a:lnTo>
                <a:lnTo>
                  <a:pt x="689610" y="339529"/>
                </a:lnTo>
                <a:close/>
              </a:path>
              <a:path w="703580" h="348614">
                <a:moveTo>
                  <a:pt x="703326" y="338327"/>
                </a:moveTo>
                <a:lnTo>
                  <a:pt x="643890" y="252221"/>
                </a:lnTo>
                <a:lnTo>
                  <a:pt x="640841" y="248411"/>
                </a:lnTo>
                <a:lnTo>
                  <a:pt x="634746" y="246887"/>
                </a:lnTo>
                <a:lnTo>
                  <a:pt x="630936" y="249935"/>
                </a:lnTo>
                <a:lnTo>
                  <a:pt x="626363" y="252983"/>
                </a:lnTo>
                <a:lnTo>
                  <a:pt x="624840" y="259079"/>
                </a:lnTo>
                <a:lnTo>
                  <a:pt x="627888" y="262889"/>
                </a:lnTo>
                <a:lnTo>
                  <a:pt x="658693" y="307697"/>
                </a:lnTo>
                <a:lnTo>
                  <a:pt x="689610" y="322325"/>
                </a:lnTo>
                <a:lnTo>
                  <a:pt x="689610" y="339529"/>
                </a:lnTo>
                <a:lnTo>
                  <a:pt x="703326" y="338327"/>
                </a:lnTo>
                <a:close/>
              </a:path>
              <a:path w="703580" h="348614">
                <a:moveTo>
                  <a:pt x="685038" y="332384"/>
                </a:moveTo>
                <a:lnTo>
                  <a:pt x="685038" y="320802"/>
                </a:lnTo>
                <a:lnTo>
                  <a:pt x="678180" y="336041"/>
                </a:lnTo>
                <a:lnTo>
                  <a:pt x="668680" y="322224"/>
                </a:lnTo>
                <a:lnTo>
                  <a:pt x="649782" y="323867"/>
                </a:lnTo>
                <a:lnTo>
                  <a:pt x="681990" y="339089"/>
                </a:lnTo>
                <a:lnTo>
                  <a:pt x="685038" y="332384"/>
                </a:lnTo>
                <a:close/>
              </a:path>
              <a:path w="703580" h="348614">
                <a:moveTo>
                  <a:pt x="689610" y="322325"/>
                </a:moveTo>
                <a:lnTo>
                  <a:pt x="658693" y="307697"/>
                </a:lnTo>
                <a:lnTo>
                  <a:pt x="668680" y="322224"/>
                </a:lnTo>
                <a:lnTo>
                  <a:pt x="685038" y="320802"/>
                </a:lnTo>
                <a:lnTo>
                  <a:pt x="685038" y="332384"/>
                </a:lnTo>
                <a:lnTo>
                  <a:pt x="689610" y="322325"/>
                </a:lnTo>
                <a:close/>
              </a:path>
              <a:path w="703580" h="348614">
                <a:moveTo>
                  <a:pt x="685038" y="320802"/>
                </a:moveTo>
                <a:lnTo>
                  <a:pt x="668680" y="322224"/>
                </a:lnTo>
                <a:lnTo>
                  <a:pt x="678180" y="336041"/>
                </a:lnTo>
                <a:lnTo>
                  <a:pt x="685038" y="320802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05973" y="2697734"/>
            <a:ext cx="5048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Next  </a:t>
            </a:r>
            <a:r>
              <a:rPr sz="1800" spc="-114" dirty="0">
                <a:latin typeface="Trebuchet MS"/>
                <a:cs typeface="Trebuchet MS"/>
              </a:rPr>
              <a:t>state  </a:t>
            </a:r>
            <a:r>
              <a:rPr sz="1800" spc="-95" dirty="0">
                <a:latin typeface="Trebuchet MS"/>
                <a:cs typeface="Trebuchet MS"/>
              </a:rPr>
              <a:t>logic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37317" y="5785103"/>
            <a:ext cx="1788414" cy="9357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11615" y="6092952"/>
            <a:ext cx="1412240" cy="325120"/>
          </a:xfrm>
          <a:custGeom>
            <a:avLst/>
            <a:gdLst/>
            <a:ahLst/>
            <a:cxnLst/>
            <a:rect l="l" t="t" r="r" b="b"/>
            <a:pathLst>
              <a:path w="1412239" h="325120">
                <a:moveTo>
                  <a:pt x="1374616" y="281789"/>
                </a:moveTo>
                <a:lnTo>
                  <a:pt x="1360012" y="268863"/>
                </a:lnTo>
                <a:lnTo>
                  <a:pt x="3810" y="0"/>
                </a:lnTo>
                <a:lnTo>
                  <a:pt x="0" y="19050"/>
                </a:lnTo>
                <a:lnTo>
                  <a:pt x="1356438" y="287960"/>
                </a:lnTo>
                <a:lnTo>
                  <a:pt x="1374616" y="281789"/>
                </a:lnTo>
                <a:close/>
              </a:path>
              <a:path w="1412239" h="325120">
                <a:moveTo>
                  <a:pt x="1395222" y="294600"/>
                </a:moveTo>
                <a:lnTo>
                  <a:pt x="1395222" y="275843"/>
                </a:lnTo>
                <a:lnTo>
                  <a:pt x="1391412" y="294893"/>
                </a:lnTo>
                <a:lnTo>
                  <a:pt x="1356438" y="287960"/>
                </a:lnTo>
                <a:lnTo>
                  <a:pt x="1306830" y="304799"/>
                </a:lnTo>
                <a:lnTo>
                  <a:pt x="1301496" y="307085"/>
                </a:lnTo>
                <a:lnTo>
                  <a:pt x="1299210" y="312419"/>
                </a:lnTo>
                <a:lnTo>
                  <a:pt x="1300734" y="316991"/>
                </a:lnTo>
                <a:lnTo>
                  <a:pt x="1302258" y="322325"/>
                </a:lnTo>
                <a:lnTo>
                  <a:pt x="1307592" y="324611"/>
                </a:lnTo>
                <a:lnTo>
                  <a:pt x="1312926" y="323087"/>
                </a:lnTo>
                <a:lnTo>
                  <a:pt x="1395222" y="294600"/>
                </a:lnTo>
                <a:close/>
              </a:path>
              <a:path w="1412239" h="325120">
                <a:moveTo>
                  <a:pt x="1411986" y="288797"/>
                </a:moveTo>
                <a:lnTo>
                  <a:pt x="1333500" y="219455"/>
                </a:lnTo>
                <a:lnTo>
                  <a:pt x="1329690" y="216407"/>
                </a:lnTo>
                <a:lnTo>
                  <a:pt x="1323594" y="216407"/>
                </a:lnTo>
                <a:lnTo>
                  <a:pt x="1319784" y="220217"/>
                </a:lnTo>
                <a:lnTo>
                  <a:pt x="1316736" y="224789"/>
                </a:lnTo>
                <a:lnTo>
                  <a:pt x="1316736" y="230123"/>
                </a:lnTo>
                <a:lnTo>
                  <a:pt x="1320546" y="233933"/>
                </a:lnTo>
                <a:lnTo>
                  <a:pt x="1360012" y="268863"/>
                </a:lnTo>
                <a:lnTo>
                  <a:pt x="1395222" y="275843"/>
                </a:lnTo>
                <a:lnTo>
                  <a:pt x="1395222" y="294600"/>
                </a:lnTo>
                <a:lnTo>
                  <a:pt x="1411986" y="288797"/>
                </a:lnTo>
                <a:close/>
              </a:path>
              <a:path w="1412239" h="325120">
                <a:moveTo>
                  <a:pt x="1389888" y="294591"/>
                </a:moveTo>
                <a:lnTo>
                  <a:pt x="1389888" y="276605"/>
                </a:lnTo>
                <a:lnTo>
                  <a:pt x="1386840" y="292607"/>
                </a:lnTo>
                <a:lnTo>
                  <a:pt x="1374616" y="281789"/>
                </a:lnTo>
                <a:lnTo>
                  <a:pt x="1356438" y="287960"/>
                </a:lnTo>
                <a:lnTo>
                  <a:pt x="1389888" y="294591"/>
                </a:lnTo>
                <a:close/>
              </a:path>
              <a:path w="1412239" h="325120">
                <a:moveTo>
                  <a:pt x="1395222" y="275843"/>
                </a:moveTo>
                <a:lnTo>
                  <a:pt x="1360012" y="268863"/>
                </a:lnTo>
                <a:lnTo>
                  <a:pt x="1374616" y="281789"/>
                </a:lnTo>
                <a:lnTo>
                  <a:pt x="1389888" y="276605"/>
                </a:lnTo>
                <a:lnTo>
                  <a:pt x="1389888" y="294591"/>
                </a:lnTo>
                <a:lnTo>
                  <a:pt x="1391412" y="294893"/>
                </a:lnTo>
                <a:lnTo>
                  <a:pt x="1395222" y="275843"/>
                </a:lnTo>
                <a:close/>
              </a:path>
              <a:path w="1412239" h="325120">
                <a:moveTo>
                  <a:pt x="1389888" y="276605"/>
                </a:moveTo>
                <a:lnTo>
                  <a:pt x="1374616" y="281789"/>
                </a:lnTo>
                <a:lnTo>
                  <a:pt x="1386840" y="292607"/>
                </a:lnTo>
                <a:lnTo>
                  <a:pt x="1389888" y="276605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11615" y="6092952"/>
            <a:ext cx="1412240" cy="325120"/>
          </a:xfrm>
          <a:custGeom>
            <a:avLst/>
            <a:gdLst/>
            <a:ahLst/>
            <a:cxnLst/>
            <a:rect l="l" t="t" r="r" b="b"/>
            <a:pathLst>
              <a:path w="1412239" h="325120">
                <a:moveTo>
                  <a:pt x="1374616" y="281789"/>
                </a:moveTo>
                <a:lnTo>
                  <a:pt x="1360012" y="268863"/>
                </a:lnTo>
                <a:lnTo>
                  <a:pt x="3810" y="0"/>
                </a:lnTo>
                <a:lnTo>
                  <a:pt x="0" y="19050"/>
                </a:lnTo>
                <a:lnTo>
                  <a:pt x="1356438" y="287960"/>
                </a:lnTo>
                <a:lnTo>
                  <a:pt x="1374616" y="281789"/>
                </a:lnTo>
                <a:close/>
              </a:path>
              <a:path w="1412239" h="325120">
                <a:moveTo>
                  <a:pt x="1395222" y="294600"/>
                </a:moveTo>
                <a:lnTo>
                  <a:pt x="1395222" y="275843"/>
                </a:lnTo>
                <a:lnTo>
                  <a:pt x="1391412" y="294893"/>
                </a:lnTo>
                <a:lnTo>
                  <a:pt x="1356438" y="287960"/>
                </a:lnTo>
                <a:lnTo>
                  <a:pt x="1306830" y="304799"/>
                </a:lnTo>
                <a:lnTo>
                  <a:pt x="1301496" y="307085"/>
                </a:lnTo>
                <a:lnTo>
                  <a:pt x="1299210" y="312419"/>
                </a:lnTo>
                <a:lnTo>
                  <a:pt x="1300734" y="316991"/>
                </a:lnTo>
                <a:lnTo>
                  <a:pt x="1302258" y="322325"/>
                </a:lnTo>
                <a:lnTo>
                  <a:pt x="1307592" y="324611"/>
                </a:lnTo>
                <a:lnTo>
                  <a:pt x="1312926" y="323087"/>
                </a:lnTo>
                <a:lnTo>
                  <a:pt x="1395222" y="294600"/>
                </a:lnTo>
                <a:close/>
              </a:path>
              <a:path w="1412239" h="325120">
                <a:moveTo>
                  <a:pt x="1411986" y="288797"/>
                </a:moveTo>
                <a:lnTo>
                  <a:pt x="1333500" y="219455"/>
                </a:lnTo>
                <a:lnTo>
                  <a:pt x="1329690" y="216407"/>
                </a:lnTo>
                <a:lnTo>
                  <a:pt x="1323594" y="216407"/>
                </a:lnTo>
                <a:lnTo>
                  <a:pt x="1319784" y="220217"/>
                </a:lnTo>
                <a:lnTo>
                  <a:pt x="1316736" y="224789"/>
                </a:lnTo>
                <a:lnTo>
                  <a:pt x="1316736" y="230123"/>
                </a:lnTo>
                <a:lnTo>
                  <a:pt x="1320546" y="233933"/>
                </a:lnTo>
                <a:lnTo>
                  <a:pt x="1360012" y="268863"/>
                </a:lnTo>
                <a:lnTo>
                  <a:pt x="1395222" y="275843"/>
                </a:lnTo>
                <a:lnTo>
                  <a:pt x="1395222" y="294600"/>
                </a:lnTo>
                <a:lnTo>
                  <a:pt x="1411986" y="288797"/>
                </a:lnTo>
                <a:close/>
              </a:path>
              <a:path w="1412239" h="325120">
                <a:moveTo>
                  <a:pt x="1389888" y="294591"/>
                </a:moveTo>
                <a:lnTo>
                  <a:pt x="1389888" y="276605"/>
                </a:lnTo>
                <a:lnTo>
                  <a:pt x="1386840" y="292607"/>
                </a:lnTo>
                <a:lnTo>
                  <a:pt x="1374616" y="281789"/>
                </a:lnTo>
                <a:lnTo>
                  <a:pt x="1356438" y="287960"/>
                </a:lnTo>
                <a:lnTo>
                  <a:pt x="1389888" y="294591"/>
                </a:lnTo>
                <a:close/>
              </a:path>
              <a:path w="1412239" h="325120">
                <a:moveTo>
                  <a:pt x="1395222" y="275843"/>
                </a:moveTo>
                <a:lnTo>
                  <a:pt x="1360012" y="268863"/>
                </a:lnTo>
                <a:lnTo>
                  <a:pt x="1374616" y="281789"/>
                </a:lnTo>
                <a:lnTo>
                  <a:pt x="1389888" y="276605"/>
                </a:lnTo>
                <a:lnTo>
                  <a:pt x="1389888" y="294591"/>
                </a:lnTo>
                <a:lnTo>
                  <a:pt x="1391412" y="294893"/>
                </a:lnTo>
                <a:lnTo>
                  <a:pt x="1395222" y="275843"/>
                </a:lnTo>
                <a:close/>
              </a:path>
              <a:path w="1412239" h="325120">
                <a:moveTo>
                  <a:pt x="1389888" y="276605"/>
                </a:moveTo>
                <a:lnTo>
                  <a:pt x="1374616" y="281789"/>
                </a:lnTo>
                <a:lnTo>
                  <a:pt x="1386840" y="292607"/>
                </a:lnTo>
                <a:lnTo>
                  <a:pt x="1389888" y="276605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74025" y="5542279"/>
            <a:ext cx="708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rebuchet MS"/>
                <a:cs typeface="Trebuchet MS"/>
              </a:rPr>
              <a:t>Output  </a:t>
            </a:r>
            <a:r>
              <a:rPr sz="1800" spc="-95" dirty="0">
                <a:latin typeface="Trebuchet MS"/>
                <a:cs typeface="Trebuchet MS"/>
              </a:rPr>
              <a:t>logic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7721" y="375158"/>
            <a:ext cx="990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8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5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31210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175" dirty="0">
                <a:latin typeface="Georgia"/>
                <a:cs typeface="Georgia"/>
              </a:rPr>
              <a:t>State</a:t>
            </a:r>
            <a:r>
              <a:rPr sz="3200" b="0" spc="190" dirty="0">
                <a:latin typeface="Georgia"/>
                <a:cs typeface="Georgia"/>
              </a:rPr>
              <a:t> </a:t>
            </a:r>
            <a:r>
              <a:rPr sz="3200" b="0" spc="155" dirty="0">
                <a:latin typeface="Georgia"/>
                <a:cs typeface="Georgia"/>
              </a:rPr>
              <a:t>equations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537384" y="1473072"/>
            <a:ext cx="5151120" cy="2538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z="1650" spc="-47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650" spc="50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pc="-60" dirty="0"/>
              <a:t>Describe </a:t>
            </a:r>
            <a:r>
              <a:rPr spc="-135" dirty="0"/>
              <a:t>the </a:t>
            </a:r>
            <a:r>
              <a:rPr spc="-114" dirty="0"/>
              <a:t>behavior of </a:t>
            </a:r>
            <a:r>
              <a:rPr spc="-220" dirty="0"/>
              <a:t>a </a:t>
            </a:r>
            <a:r>
              <a:rPr spc="-110" dirty="0"/>
              <a:t>clocked </a:t>
            </a:r>
            <a:r>
              <a:rPr spc="-135" dirty="0"/>
              <a:t>sequential </a:t>
            </a:r>
            <a:r>
              <a:rPr spc="-125" dirty="0"/>
              <a:t>circuit</a:t>
            </a:r>
            <a:r>
              <a:rPr spc="55" dirty="0"/>
              <a:t> </a:t>
            </a:r>
            <a:r>
              <a:rPr spc="-180" dirty="0"/>
              <a:t>algebraically.</a:t>
            </a:r>
            <a:endParaRPr sz="1650" dirty="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  <a:spcBef>
                <a:spcPts val="70"/>
              </a:spcBef>
            </a:pPr>
            <a:r>
              <a:rPr sz="1650" spc="-47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650" spc="50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pc="-100" dirty="0"/>
              <a:t>Possible </a:t>
            </a:r>
            <a:r>
              <a:rPr spc="-125" dirty="0"/>
              <a:t>states </a:t>
            </a:r>
            <a:r>
              <a:rPr spc="290" dirty="0"/>
              <a:t>– </a:t>
            </a:r>
            <a:r>
              <a:rPr spc="-135" dirty="0"/>
              <a:t>values </a:t>
            </a:r>
            <a:r>
              <a:rPr spc="-114" dirty="0"/>
              <a:t>of </a:t>
            </a:r>
            <a:r>
              <a:rPr spc="-185" dirty="0"/>
              <a:t>all </a:t>
            </a:r>
            <a:r>
              <a:rPr spc="-180" dirty="0"/>
              <a:t>flip </a:t>
            </a:r>
            <a:r>
              <a:rPr spc="-155" dirty="0"/>
              <a:t>flops: </a:t>
            </a:r>
            <a:r>
              <a:rPr spc="-70" dirty="0"/>
              <a:t>(A,B </a:t>
            </a:r>
            <a:r>
              <a:rPr spc="-130" dirty="0"/>
              <a:t>in the </a:t>
            </a:r>
            <a:r>
              <a:rPr spc="-90" dirty="0"/>
              <a:t>previous</a:t>
            </a:r>
            <a:r>
              <a:rPr spc="-225" dirty="0"/>
              <a:t> </a:t>
            </a:r>
            <a:r>
              <a:rPr spc="-130" dirty="0"/>
              <a:t>example)</a:t>
            </a:r>
            <a:endParaRPr sz="1650" dirty="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  <a:spcBef>
                <a:spcPts val="75"/>
              </a:spcBef>
            </a:pPr>
            <a:r>
              <a:rPr sz="1650" spc="-47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650" spc="4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pc="-60" dirty="0"/>
              <a:t>D-input </a:t>
            </a:r>
            <a:r>
              <a:rPr spc="-114" dirty="0"/>
              <a:t>of </a:t>
            </a:r>
            <a:r>
              <a:rPr spc="-220" dirty="0"/>
              <a:t>a</a:t>
            </a:r>
            <a:r>
              <a:rPr spc="10" dirty="0"/>
              <a:t> </a:t>
            </a:r>
            <a:r>
              <a:rPr spc="-150" dirty="0"/>
              <a:t>flip-flop</a:t>
            </a:r>
            <a:endParaRPr sz="1650" dirty="0">
              <a:latin typeface="Arial"/>
              <a:cs typeface="Arial"/>
            </a:endParaRPr>
          </a:p>
          <a:p>
            <a:pPr marL="570865" marR="98425" indent="-273050">
              <a:lnSpc>
                <a:spcPts val="1920"/>
              </a:lnSpc>
              <a:spcBef>
                <a:spcPts val="490"/>
              </a:spcBef>
              <a:tabLst>
                <a:tab pos="570865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70" dirty="0">
                <a:solidFill>
                  <a:srgbClr val="454552"/>
                </a:solidFill>
              </a:rPr>
              <a:t>Determine </a:t>
            </a:r>
            <a:r>
              <a:rPr sz="2000" spc="-120" dirty="0">
                <a:solidFill>
                  <a:srgbClr val="454552"/>
                </a:solidFill>
              </a:rPr>
              <a:t>the </a:t>
            </a:r>
            <a:r>
              <a:rPr sz="2000" spc="-125" dirty="0">
                <a:solidFill>
                  <a:srgbClr val="454552"/>
                </a:solidFill>
              </a:rPr>
              <a:t>values </a:t>
            </a:r>
            <a:r>
              <a:rPr sz="2000" spc="-110" dirty="0">
                <a:solidFill>
                  <a:srgbClr val="454552"/>
                </a:solidFill>
              </a:rPr>
              <a:t>of </a:t>
            </a:r>
            <a:r>
              <a:rPr sz="2000" spc="-120" dirty="0">
                <a:solidFill>
                  <a:srgbClr val="454552"/>
                </a:solidFill>
              </a:rPr>
              <a:t>the </a:t>
            </a:r>
            <a:r>
              <a:rPr sz="2000" spc="-90" dirty="0">
                <a:solidFill>
                  <a:srgbClr val="454552"/>
                </a:solidFill>
              </a:rPr>
              <a:t>next </a:t>
            </a:r>
            <a:r>
              <a:rPr sz="2000" spc="-130" dirty="0">
                <a:solidFill>
                  <a:srgbClr val="454552"/>
                </a:solidFill>
              </a:rPr>
              <a:t>state </a:t>
            </a:r>
            <a:r>
              <a:rPr sz="2000" spc="-185" dirty="0">
                <a:solidFill>
                  <a:srgbClr val="454552"/>
                </a:solidFill>
              </a:rPr>
              <a:t>(i.e. </a:t>
            </a:r>
            <a:r>
              <a:rPr sz="2000" spc="-120" dirty="0">
                <a:solidFill>
                  <a:srgbClr val="454552"/>
                </a:solidFill>
              </a:rPr>
              <a:t>the </a:t>
            </a:r>
            <a:r>
              <a:rPr sz="2000" spc="-140" dirty="0">
                <a:solidFill>
                  <a:srgbClr val="454552"/>
                </a:solidFill>
              </a:rPr>
              <a:t>value </a:t>
            </a:r>
            <a:r>
              <a:rPr sz="2000" spc="-110" dirty="0">
                <a:solidFill>
                  <a:srgbClr val="454552"/>
                </a:solidFill>
              </a:rPr>
              <a:t>of </a:t>
            </a:r>
            <a:r>
              <a:rPr sz="2000" spc="-65" dirty="0">
                <a:solidFill>
                  <a:srgbClr val="454552"/>
                </a:solidFill>
              </a:rPr>
              <a:t>memory </a:t>
            </a:r>
            <a:r>
              <a:rPr sz="2000" spc="-20" dirty="0">
                <a:solidFill>
                  <a:srgbClr val="454552"/>
                </a:solidFill>
              </a:rPr>
              <a:t>(or </a:t>
            </a:r>
            <a:r>
              <a:rPr sz="2000" spc="-120" dirty="0">
                <a:solidFill>
                  <a:srgbClr val="454552"/>
                </a:solidFill>
              </a:rPr>
              <a:t>the  </a:t>
            </a:r>
            <a:r>
              <a:rPr sz="2000" spc="-130" dirty="0">
                <a:solidFill>
                  <a:srgbClr val="454552"/>
                </a:solidFill>
              </a:rPr>
              <a:t>state </a:t>
            </a:r>
            <a:r>
              <a:rPr sz="2000" spc="-114" dirty="0">
                <a:solidFill>
                  <a:srgbClr val="454552"/>
                </a:solidFill>
              </a:rPr>
              <a:t>reached) </a:t>
            </a:r>
            <a:r>
              <a:rPr sz="2000" spc="-140" dirty="0">
                <a:solidFill>
                  <a:srgbClr val="454552"/>
                </a:solidFill>
              </a:rPr>
              <a:t>after </a:t>
            </a:r>
            <a:r>
              <a:rPr sz="2000" spc="-120" dirty="0">
                <a:solidFill>
                  <a:srgbClr val="454552"/>
                </a:solidFill>
              </a:rPr>
              <a:t>the </a:t>
            </a:r>
            <a:r>
              <a:rPr sz="2000" spc="-90" dirty="0">
                <a:solidFill>
                  <a:srgbClr val="454552"/>
                </a:solidFill>
              </a:rPr>
              <a:t>next </a:t>
            </a:r>
            <a:r>
              <a:rPr sz="2000" spc="-85" dirty="0">
                <a:solidFill>
                  <a:srgbClr val="454552"/>
                </a:solidFill>
              </a:rPr>
              <a:t>clock</a:t>
            </a:r>
            <a:r>
              <a:rPr sz="2000" spc="265" dirty="0">
                <a:solidFill>
                  <a:srgbClr val="454552"/>
                </a:solidFill>
              </a:rPr>
              <a:t> </a:t>
            </a:r>
            <a:r>
              <a:rPr sz="2000" spc="-125" dirty="0">
                <a:solidFill>
                  <a:srgbClr val="454552"/>
                </a:solidFill>
              </a:rPr>
              <a:t>edge)</a:t>
            </a:r>
            <a:endParaRPr sz="2000" dirty="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35"/>
              </a:spcBef>
              <a:tabLst>
                <a:tab pos="570865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95" dirty="0">
                <a:solidFill>
                  <a:srgbClr val="454552"/>
                </a:solidFill>
              </a:rPr>
              <a:t>Present </a:t>
            </a:r>
            <a:r>
              <a:rPr sz="2000" spc="-130" dirty="0">
                <a:solidFill>
                  <a:srgbClr val="454552"/>
                </a:solidFill>
              </a:rPr>
              <a:t>state </a:t>
            </a:r>
            <a:r>
              <a:rPr sz="2000" spc="260" dirty="0">
                <a:solidFill>
                  <a:srgbClr val="454552"/>
                </a:solidFill>
              </a:rPr>
              <a:t>– </a:t>
            </a:r>
            <a:r>
              <a:rPr sz="2000" spc="-130" dirty="0">
                <a:solidFill>
                  <a:srgbClr val="454552"/>
                </a:solidFill>
              </a:rPr>
              <a:t>state </a:t>
            </a:r>
            <a:r>
              <a:rPr sz="2000" spc="-165" dirty="0">
                <a:solidFill>
                  <a:srgbClr val="454552"/>
                </a:solidFill>
              </a:rPr>
              <a:t>at </a:t>
            </a:r>
            <a:r>
              <a:rPr sz="2000" spc="-130" dirty="0">
                <a:solidFill>
                  <a:srgbClr val="454552"/>
                </a:solidFill>
              </a:rPr>
              <a:t>time</a:t>
            </a:r>
            <a:r>
              <a:rPr sz="2000" spc="-65" dirty="0">
                <a:solidFill>
                  <a:srgbClr val="454552"/>
                </a:solidFill>
              </a:rPr>
              <a:t> </a:t>
            </a:r>
            <a:r>
              <a:rPr sz="2000" spc="-215" dirty="0">
                <a:solidFill>
                  <a:srgbClr val="454552"/>
                </a:solidFill>
              </a:rPr>
              <a:t>t,</a:t>
            </a:r>
            <a:endParaRPr sz="2000" dirty="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20"/>
              </a:spcBef>
              <a:tabLst>
                <a:tab pos="570865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dirty="0">
                <a:solidFill>
                  <a:srgbClr val="454552"/>
                </a:solidFill>
              </a:rPr>
              <a:t>Next </a:t>
            </a:r>
            <a:r>
              <a:rPr sz="2000" spc="-130" dirty="0">
                <a:solidFill>
                  <a:srgbClr val="454552"/>
                </a:solidFill>
              </a:rPr>
              <a:t>state </a:t>
            </a:r>
            <a:r>
              <a:rPr sz="2000" spc="260" dirty="0">
                <a:solidFill>
                  <a:srgbClr val="454552"/>
                </a:solidFill>
              </a:rPr>
              <a:t>– </a:t>
            </a:r>
            <a:r>
              <a:rPr sz="2000" spc="-130" dirty="0">
                <a:solidFill>
                  <a:srgbClr val="454552"/>
                </a:solidFill>
              </a:rPr>
              <a:t>state </a:t>
            </a:r>
            <a:r>
              <a:rPr sz="2000" spc="-165" dirty="0">
                <a:solidFill>
                  <a:srgbClr val="454552"/>
                </a:solidFill>
              </a:rPr>
              <a:t>at </a:t>
            </a:r>
            <a:r>
              <a:rPr sz="2000" spc="-130" dirty="0">
                <a:solidFill>
                  <a:srgbClr val="454552"/>
                </a:solidFill>
              </a:rPr>
              <a:t>time </a:t>
            </a:r>
            <a:r>
              <a:rPr sz="2000" spc="-20" dirty="0">
                <a:solidFill>
                  <a:srgbClr val="454552"/>
                </a:solidFill>
              </a:rPr>
              <a:t>t+1 </a:t>
            </a:r>
            <a:r>
              <a:rPr sz="2000" spc="-185" dirty="0">
                <a:solidFill>
                  <a:srgbClr val="454552"/>
                </a:solidFill>
              </a:rPr>
              <a:t>(i.e. </a:t>
            </a:r>
            <a:r>
              <a:rPr sz="2000" spc="-90" dirty="0">
                <a:solidFill>
                  <a:srgbClr val="454552"/>
                </a:solidFill>
              </a:rPr>
              <a:t>next </a:t>
            </a:r>
            <a:r>
              <a:rPr sz="2000" spc="-85" dirty="0">
                <a:solidFill>
                  <a:srgbClr val="454552"/>
                </a:solidFill>
              </a:rPr>
              <a:t>clock</a:t>
            </a:r>
            <a:r>
              <a:rPr sz="2000" spc="-155" dirty="0">
                <a:solidFill>
                  <a:srgbClr val="454552"/>
                </a:solidFill>
              </a:rPr>
              <a:t> </a:t>
            </a:r>
            <a:r>
              <a:rPr sz="2000" spc="-120" dirty="0">
                <a:solidFill>
                  <a:srgbClr val="454552"/>
                </a:solidFill>
              </a:rPr>
              <a:t>cycle)</a:t>
            </a:r>
            <a:endParaRPr sz="2000" dirty="0">
              <a:latin typeface="Arial"/>
              <a:cs typeface="Arial"/>
            </a:endParaRPr>
          </a:p>
          <a:p>
            <a:pPr marL="23495">
              <a:lnSpc>
                <a:spcPts val="2500"/>
              </a:lnSpc>
              <a:spcBef>
                <a:spcPts val="65"/>
              </a:spcBef>
            </a:pPr>
            <a:r>
              <a:rPr sz="1650" spc="-47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650" spc="50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pc="-140" dirty="0"/>
              <a:t>State </a:t>
            </a:r>
            <a:r>
              <a:rPr spc="-100" dirty="0"/>
              <a:t>transition </a:t>
            </a:r>
            <a:r>
              <a:rPr spc="-150" dirty="0"/>
              <a:t>can </a:t>
            </a:r>
            <a:r>
              <a:rPr spc="-135" dirty="0"/>
              <a:t>be </a:t>
            </a:r>
            <a:r>
              <a:rPr spc="-105" dirty="0"/>
              <a:t>described </a:t>
            </a:r>
            <a:r>
              <a:rPr spc="-140" dirty="0"/>
              <a:t>by </a:t>
            </a:r>
            <a:r>
              <a:rPr spc="-120" dirty="0"/>
              <a:t>logic </a:t>
            </a:r>
            <a:r>
              <a:rPr spc="-135" dirty="0"/>
              <a:t>functions,</a:t>
            </a:r>
            <a:r>
              <a:rPr spc="285" dirty="0"/>
              <a:t> </a:t>
            </a:r>
            <a:r>
              <a:rPr spc="-235" dirty="0"/>
              <a:t>e.g.</a:t>
            </a:r>
            <a:endParaRPr sz="1650" dirty="0">
              <a:latin typeface="Arial"/>
              <a:cs typeface="Arial"/>
            </a:endParaRPr>
          </a:p>
          <a:p>
            <a:pPr marL="1897380">
              <a:lnSpc>
                <a:spcPts val="2380"/>
              </a:lnSpc>
            </a:pPr>
            <a:r>
              <a:rPr sz="2100" i="1" spc="20" dirty="0">
                <a:latin typeface="Times New Roman"/>
                <a:cs typeface="Times New Roman"/>
              </a:rPr>
              <a:t>A</a:t>
            </a:r>
            <a:r>
              <a:rPr sz="2100" spc="20" dirty="0">
                <a:latin typeface="Times New Roman"/>
                <a:cs typeface="Times New Roman"/>
              </a:rPr>
              <a:t>(</a:t>
            </a:r>
            <a:r>
              <a:rPr sz="2100" i="1" spc="20" dirty="0">
                <a:latin typeface="Times New Roman"/>
                <a:cs typeface="Times New Roman"/>
              </a:rPr>
              <a:t>t</a:t>
            </a:r>
            <a:r>
              <a:rPr sz="2100" i="1" spc="-70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Symbol"/>
                <a:cs typeface="Symbol"/>
              </a:rPr>
              <a:t></a:t>
            </a:r>
            <a:r>
              <a:rPr sz="2100" spc="-295" dirty="0">
                <a:latin typeface="Times New Roman"/>
                <a:cs typeface="Times New Roman"/>
              </a:rPr>
              <a:t> </a:t>
            </a:r>
            <a:r>
              <a:rPr sz="2100" spc="-110" dirty="0">
                <a:latin typeface="Times New Roman"/>
                <a:cs typeface="Times New Roman"/>
              </a:rPr>
              <a:t>1)</a:t>
            </a:r>
            <a:r>
              <a:rPr sz="2100" spc="-90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Symbol"/>
                <a:cs typeface="Symbol"/>
              </a:rPr>
              <a:t>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i="1" spc="-45" dirty="0">
                <a:latin typeface="Times New Roman"/>
                <a:cs typeface="Times New Roman"/>
              </a:rPr>
              <a:t>D</a:t>
            </a:r>
            <a:r>
              <a:rPr sz="1800" i="1" spc="-67" baseline="-25462" dirty="0">
                <a:latin typeface="Times New Roman"/>
                <a:cs typeface="Times New Roman"/>
              </a:rPr>
              <a:t>A</a:t>
            </a:r>
            <a:r>
              <a:rPr sz="1800" i="1" spc="-195" baseline="-25462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Times New Roman"/>
                <a:cs typeface="Times New Roman"/>
              </a:rPr>
              <a:t>(</a:t>
            </a:r>
            <a:r>
              <a:rPr sz="2100" i="1" spc="45" dirty="0">
                <a:latin typeface="Times New Roman"/>
                <a:cs typeface="Times New Roman"/>
              </a:rPr>
              <a:t>t</a:t>
            </a:r>
            <a:r>
              <a:rPr sz="2100" spc="45" dirty="0">
                <a:latin typeface="Times New Roman"/>
                <a:cs typeface="Times New Roman"/>
              </a:rPr>
              <a:t>)</a:t>
            </a:r>
            <a:r>
              <a:rPr sz="2100" spc="-90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Symbol"/>
                <a:cs typeface="Symbol"/>
              </a:rPr>
              <a:t>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i="1" spc="65" dirty="0">
                <a:latin typeface="Times New Roman"/>
                <a:cs typeface="Times New Roman"/>
              </a:rPr>
              <a:t>A</a:t>
            </a:r>
            <a:r>
              <a:rPr sz="2100" spc="65" dirty="0">
                <a:latin typeface="Times New Roman"/>
                <a:cs typeface="Times New Roman"/>
              </a:rPr>
              <a:t>(</a:t>
            </a:r>
            <a:r>
              <a:rPr sz="2100" i="1" spc="65" dirty="0">
                <a:latin typeface="Times New Roman"/>
                <a:cs typeface="Times New Roman"/>
              </a:rPr>
              <a:t>t</a:t>
            </a:r>
            <a:r>
              <a:rPr sz="2100" spc="65" dirty="0">
                <a:latin typeface="Times New Roman"/>
                <a:cs typeface="Times New Roman"/>
              </a:rPr>
              <a:t>)</a:t>
            </a:r>
            <a:r>
              <a:rPr sz="2100" i="1" spc="65" dirty="0">
                <a:latin typeface="Times New Roman"/>
                <a:cs typeface="Times New Roman"/>
              </a:rPr>
              <a:t>x</a:t>
            </a:r>
            <a:r>
              <a:rPr sz="2100" spc="65" dirty="0">
                <a:latin typeface="Times New Roman"/>
                <a:cs typeface="Times New Roman"/>
              </a:rPr>
              <a:t>(</a:t>
            </a:r>
            <a:r>
              <a:rPr sz="2100" i="1" spc="65" dirty="0">
                <a:latin typeface="Times New Roman"/>
                <a:cs typeface="Times New Roman"/>
              </a:rPr>
              <a:t>t</a:t>
            </a:r>
            <a:r>
              <a:rPr sz="2100" spc="65" dirty="0">
                <a:latin typeface="Times New Roman"/>
                <a:cs typeface="Times New Roman"/>
              </a:rPr>
              <a:t>)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Symbol"/>
                <a:cs typeface="Symbol"/>
              </a:rPr>
              <a:t>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i="1" spc="70" dirty="0">
                <a:latin typeface="Times New Roman"/>
                <a:cs typeface="Times New Roman"/>
              </a:rPr>
              <a:t>B</a:t>
            </a:r>
            <a:r>
              <a:rPr sz="2100" spc="70" dirty="0">
                <a:latin typeface="Times New Roman"/>
                <a:cs typeface="Times New Roman"/>
              </a:rPr>
              <a:t>(</a:t>
            </a:r>
            <a:r>
              <a:rPr sz="2100" i="1" spc="70" dirty="0">
                <a:latin typeface="Times New Roman"/>
                <a:cs typeface="Times New Roman"/>
              </a:rPr>
              <a:t>t</a:t>
            </a:r>
            <a:r>
              <a:rPr sz="2100" spc="70" dirty="0">
                <a:latin typeface="Times New Roman"/>
                <a:cs typeface="Times New Roman"/>
              </a:rPr>
              <a:t>)</a:t>
            </a:r>
            <a:r>
              <a:rPr sz="2100" i="1" spc="70" dirty="0">
                <a:latin typeface="Times New Roman"/>
                <a:cs typeface="Times New Roman"/>
              </a:rPr>
              <a:t>x</a:t>
            </a:r>
            <a:r>
              <a:rPr sz="2100" spc="70" dirty="0">
                <a:latin typeface="Times New Roman"/>
                <a:cs typeface="Times New Roman"/>
              </a:rPr>
              <a:t>(</a:t>
            </a:r>
            <a:r>
              <a:rPr sz="2100" i="1" spc="70" dirty="0">
                <a:latin typeface="Times New Roman"/>
                <a:cs typeface="Times New Roman"/>
              </a:rPr>
              <a:t>t</a:t>
            </a:r>
            <a:r>
              <a:rPr sz="2100" spc="70" dirty="0">
                <a:latin typeface="Times New Roman"/>
                <a:cs typeface="Times New Roman"/>
              </a:rPr>
              <a:t>)</a:t>
            </a:r>
            <a:endParaRPr sz="2100" dirty="0">
              <a:latin typeface="Times New Roman"/>
              <a:cs typeface="Times New Roman"/>
            </a:endParaRPr>
          </a:p>
          <a:p>
            <a:pPr marL="1887855">
              <a:lnSpc>
                <a:spcPct val="100000"/>
              </a:lnSpc>
              <a:spcBef>
                <a:spcPts val="680"/>
              </a:spcBef>
            </a:pPr>
            <a:r>
              <a:rPr sz="2100" i="1" spc="20" dirty="0">
                <a:latin typeface="Times New Roman"/>
                <a:cs typeface="Times New Roman"/>
              </a:rPr>
              <a:t>B</a:t>
            </a:r>
            <a:r>
              <a:rPr sz="2100" spc="20" dirty="0">
                <a:latin typeface="Times New Roman"/>
                <a:cs typeface="Times New Roman"/>
              </a:rPr>
              <a:t>(</a:t>
            </a:r>
            <a:r>
              <a:rPr sz="2100" i="1" spc="20" dirty="0">
                <a:latin typeface="Times New Roman"/>
                <a:cs typeface="Times New Roman"/>
              </a:rPr>
              <a:t>t</a:t>
            </a:r>
            <a:r>
              <a:rPr sz="2100" i="1" spc="-70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Symbol"/>
                <a:cs typeface="Symbol"/>
              </a:rPr>
              <a:t></a:t>
            </a:r>
            <a:r>
              <a:rPr sz="2100" spc="-280" dirty="0">
                <a:latin typeface="Times New Roman"/>
                <a:cs typeface="Times New Roman"/>
              </a:rPr>
              <a:t> </a:t>
            </a:r>
            <a:r>
              <a:rPr sz="2100" spc="-110" dirty="0">
                <a:latin typeface="Times New Roman"/>
                <a:cs typeface="Times New Roman"/>
              </a:rPr>
              <a:t>1)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Symbol"/>
                <a:cs typeface="Symbol"/>
              </a:rPr>
              <a:t>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i="1" spc="-45" dirty="0">
                <a:latin typeface="Times New Roman"/>
                <a:cs typeface="Times New Roman"/>
              </a:rPr>
              <a:t>D</a:t>
            </a:r>
            <a:r>
              <a:rPr sz="1800" i="1" spc="-67" baseline="-25462" dirty="0">
                <a:latin typeface="Times New Roman"/>
                <a:cs typeface="Times New Roman"/>
              </a:rPr>
              <a:t>B</a:t>
            </a:r>
            <a:r>
              <a:rPr sz="1800" i="1" spc="-195" baseline="-25462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(</a:t>
            </a:r>
            <a:r>
              <a:rPr sz="2100" i="1" spc="50" dirty="0">
                <a:latin typeface="Times New Roman"/>
                <a:cs typeface="Times New Roman"/>
              </a:rPr>
              <a:t>t</a:t>
            </a:r>
            <a:r>
              <a:rPr sz="2100" spc="50" dirty="0">
                <a:latin typeface="Times New Roman"/>
                <a:cs typeface="Times New Roman"/>
              </a:rPr>
              <a:t>)</a:t>
            </a:r>
            <a:r>
              <a:rPr sz="2100" spc="-110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Symbol"/>
                <a:cs typeface="Symbol"/>
              </a:rPr>
              <a:t>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i="1" spc="75" dirty="0">
                <a:latin typeface="Times New Roman"/>
                <a:cs typeface="Times New Roman"/>
              </a:rPr>
              <a:t>A</a:t>
            </a:r>
            <a:r>
              <a:rPr sz="2100" spc="75" dirty="0">
                <a:latin typeface="Times New Roman"/>
                <a:cs typeface="Times New Roman"/>
              </a:rPr>
              <a:t>'(</a:t>
            </a:r>
            <a:r>
              <a:rPr sz="2100" i="1" spc="75" dirty="0">
                <a:latin typeface="Times New Roman"/>
                <a:cs typeface="Times New Roman"/>
              </a:rPr>
              <a:t>t</a:t>
            </a:r>
            <a:r>
              <a:rPr sz="2100" spc="75" dirty="0">
                <a:latin typeface="Times New Roman"/>
                <a:cs typeface="Times New Roman"/>
              </a:rPr>
              <a:t>)</a:t>
            </a:r>
            <a:r>
              <a:rPr sz="2100" i="1" spc="75" dirty="0">
                <a:latin typeface="Times New Roman"/>
                <a:cs typeface="Times New Roman"/>
              </a:rPr>
              <a:t>x</a:t>
            </a:r>
            <a:r>
              <a:rPr sz="2100" spc="75" dirty="0">
                <a:latin typeface="Times New Roman"/>
                <a:cs typeface="Times New Roman"/>
              </a:rPr>
              <a:t>(</a:t>
            </a:r>
            <a:r>
              <a:rPr sz="2100" i="1" spc="75" dirty="0">
                <a:latin typeface="Times New Roman"/>
                <a:cs typeface="Times New Roman"/>
              </a:rPr>
              <a:t>t</a:t>
            </a:r>
            <a:r>
              <a:rPr sz="2100" spc="75" dirty="0">
                <a:latin typeface="Times New Roman"/>
                <a:cs typeface="Times New Roman"/>
              </a:rPr>
              <a:t>)</a:t>
            </a:r>
            <a:endParaRPr sz="2100" dirty="0">
              <a:latin typeface="Times New Roman"/>
              <a:cs typeface="Times New Roman"/>
            </a:endParaRPr>
          </a:p>
          <a:p>
            <a:pPr marL="298450">
              <a:lnSpc>
                <a:spcPct val="100000"/>
              </a:lnSpc>
              <a:spcBef>
                <a:spcPts val="15"/>
              </a:spcBef>
              <a:tabLst>
                <a:tab pos="570865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dirty="0">
                <a:solidFill>
                  <a:srgbClr val="454552"/>
                </a:solidFill>
              </a:rPr>
              <a:t>Next </a:t>
            </a:r>
            <a:r>
              <a:rPr sz="2000" spc="-130" dirty="0">
                <a:solidFill>
                  <a:srgbClr val="454552"/>
                </a:solidFill>
              </a:rPr>
              <a:t>state </a:t>
            </a:r>
            <a:r>
              <a:rPr sz="2000" spc="-30" dirty="0">
                <a:solidFill>
                  <a:srgbClr val="454552"/>
                </a:solidFill>
              </a:rPr>
              <a:t>A(t+1)B(t+1) </a:t>
            </a:r>
            <a:r>
              <a:rPr sz="2000" spc="-105" dirty="0">
                <a:solidFill>
                  <a:srgbClr val="454552"/>
                </a:solidFill>
              </a:rPr>
              <a:t>depends </a:t>
            </a:r>
            <a:r>
              <a:rPr sz="2000" spc="-35" dirty="0">
                <a:solidFill>
                  <a:srgbClr val="454552"/>
                </a:solidFill>
              </a:rPr>
              <a:t>on </a:t>
            </a:r>
            <a:r>
              <a:rPr sz="2000" spc="-100" dirty="0">
                <a:solidFill>
                  <a:srgbClr val="454552"/>
                </a:solidFill>
              </a:rPr>
              <a:t>present </a:t>
            </a:r>
            <a:r>
              <a:rPr sz="2000" spc="-130" dirty="0">
                <a:solidFill>
                  <a:srgbClr val="454552"/>
                </a:solidFill>
              </a:rPr>
              <a:t>state </a:t>
            </a:r>
            <a:r>
              <a:rPr sz="2000" spc="-60" dirty="0">
                <a:solidFill>
                  <a:srgbClr val="454552"/>
                </a:solidFill>
              </a:rPr>
              <a:t>A(t)B(t) </a:t>
            </a:r>
            <a:r>
              <a:rPr sz="2000" spc="-130" dirty="0">
                <a:solidFill>
                  <a:srgbClr val="454552"/>
                </a:solidFill>
              </a:rPr>
              <a:t>and </a:t>
            </a:r>
            <a:r>
              <a:rPr sz="2000" spc="-114" dirty="0">
                <a:solidFill>
                  <a:srgbClr val="454552"/>
                </a:solidFill>
              </a:rPr>
              <a:t>input</a:t>
            </a:r>
            <a:r>
              <a:rPr sz="2000" spc="-105" dirty="0">
                <a:solidFill>
                  <a:srgbClr val="454552"/>
                </a:solidFill>
              </a:rPr>
              <a:t> </a:t>
            </a:r>
            <a:r>
              <a:rPr sz="2000" spc="-80" dirty="0">
                <a:solidFill>
                  <a:srgbClr val="454552"/>
                </a:solidFill>
              </a:rPr>
              <a:t>x(t)</a:t>
            </a:r>
            <a:endParaRPr sz="2000" dirty="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  <a:spcBef>
                <a:spcPts val="65"/>
              </a:spcBef>
            </a:pPr>
            <a:r>
              <a:rPr sz="1650" spc="-47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650" spc="4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pc="-114" dirty="0"/>
              <a:t>Simpler</a:t>
            </a:r>
            <a:r>
              <a:rPr spc="-35" dirty="0"/>
              <a:t> </a:t>
            </a:r>
            <a:r>
              <a:rPr spc="-145" dirty="0"/>
              <a:t>form: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00340" y="3117084"/>
            <a:ext cx="1911350" cy="84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525">
              <a:lnSpc>
                <a:spcPct val="125299"/>
              </a:lnSpc>
              <a:spcBef>
                <a:spcPts val="100"/>
              </a:spcBef>
            </a:pPr>
            <a:r>
              <a:rPr sz="2150" i="1" spc="5" dirty="0">
                <a:latin typeface="Times New Roman"/>
                <a:cs typeface="Times New Roman"/>
              </a:rPr>
              <a:t>A</a:t>
            </a:r>
            <a:r>
              <a:rPr sz="2150" spc="5" dirty="0">
                <a:latin typeface="Times New Roman"/>
                <a:cs typeface="Times New Roman"/>
              </a:rPr>
              <a:t>(</a:t>
            </a:r>
            <a:r>
              <a:rPr sz="2150" i="1" spc="5" dirty="0">
                <a:latin typeface="Times New Roman"/>
                <a:cs typeface="Times New Roman"/>
              </a:rPr>
              <a:t>t </a:t>
            </a:r>
            <a:r>
              <a:rPr sz="2150" spc="-35" dirty="0">
                <a:latin typeface="Symbol"/>
                <a:cs typeface="Symbol"/>
              </a:rPr>
              <a:t></a:t>
            </a:r>
            <a:r>
              <a:rPr sz="2150" spc="-35" dirty="0">
                <a:latin typeface="Times New Roman"/>
                <a:cs typeface="Times New Roman"/>
              </a:rPr>
              <a:t> </a:t>
            </a:r>
            <a:r>
              <a:rPr sz="2150" spc="-125" dirty="0">
                <a:latin typeface="Times New Roman"/>
                <a:cs typeface="Times New Roman"/>
              </a:rPr>
              <a:t>1) </a:t>
            </a:r>
            <a:r>
              <a:rPr sz="2150" spc="-35" dirty="0">
                <a:latin typeface="Symbol"/>
                <a:cs typeface="Symbol"/>
              </a:rPr>
              <a:t></a:t>
            </a:r>
            <a:r>
              <a:rPr sz="2150" spc="-35" dirty="0">
                <a:latin typeface="Times New Roman"/>
                <a:cs typeface="Times New Roman"/>
              </a:rPr>
              <a:t> </a:t>
            </a:r>
            <a:r>
              <a:rPr sz="2150" i="1" spc="-40" dirty="0">
                <a:latin typeface="Times New Roman"/>
                <a:cs typeface="Times New Roman"/>
              </a:rPr>
              <a:t>Ax </a:t>
            </a:r>
            <a:r>
              <a:rPr sz="2150" spc="-35" dirty="0">
                <a:latin typeface="Symbol"/>
                <a:cs typeface="Symbol"/>
              </a:rPr>
              <a:t></a:t>
            </a:r>
            <a:r>
              <a:rPr sz="2150" spc="-350" dirty="0">
                <a:latin typeface="Times New Roman"/>
                <a:cs typeface="Times New Roman"/>
              </a:rPr>
              <a:t> </a:t>
            </a:r>
            <a:r>
              <a:rPr sz="2150" i="1" spc="-40" dirty="0">
                <a:latin typeface="Times New Roman"/>
                <a:cs typeface="Times New Roman"/>
              </a:rPr>
              <a:t>Bx  </a:t>
            </a:r>
            <a:r>
              <a:rPr sz="2150" i="1" spc="5" dirty="0">
                <a:latin typeface="Times New Roman"/>
                <a:cs typeface="Times New Roman"/>
              </a:rPr>
              <a:t>B</a:t>
            </a:r>
            <a:r>
              <a:rPr sz="2150" spc="5" dirty="0">
                <a:latin typeface="Times New Roman"/>
                <a:cs typeface="Times New Roman"/>
              </a:rPr>
              <a:t>(</a:t>
            </a:r>
            <a:r>
              <a:rPr sz="2150" i="1" spc="5" dirty="0">
                <a:latin typeface="Times New Roman"/>
                <a:cs typeface="Times New Roman"/>
              </a:rPr>
              <a:t>t</a:t>
            </a:r>
            <a:r>
              <a:rPr sz="2150" i="1" spc="-85" dirty="0">
                <a:latin typeface="Times New Roman"/>
                <a:cs typeface="Times New Roman"/>
              </a:rPr>
              <a:t> </a:t>
            </a:r>
            <a:r>
              <a:rPr sz="2150" spc="-35" dirty="0">
                <a:latin typeface="Symbol"/>
                <a:cs typeface="Symbol"/>
              </a:rPr>
              <a:t></a:t>
            </a:r>
            <a:r>
              <a:rPr sz="2150" spc="-290" dirty="0">
                <a:latin typeface="Times New Roman"/>
                <a:cs typeface="Times New Roman"/>
              </a:rPr>
              <a:t> </a:t>
            </a:r>
            <a:r>
              <a:rPr sz="2150" spc="-125" dirty="0">
                <a:latin typeface="Times New Roman"/>
                <a:cs typeface="Times New Roman"/>
              </a:rPr>
              <a:t>1)</a:t>
            </a:r>
            <a:r>
              <a:rPr sz="2150" spc="-120" dirty="0">
                <a:latin typeface="Times New Roman"/>
                <a:cs typeface="Times New Roman"/>
              </a:rPr>
              <a:t> </a:t>
            </a:r>
            <a:r>
              <a:rPr sz="2150" spc="-35" dirty="0">
                <a:latin typeface="Symbol"/>
                <a:cs typeface="Symbol"/>
              </a:rPr>
              <a:t>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i="1" spc="-15" dirty="0">
                <a:latin typeface="Times New Roman"/>
                <a:cs typeface="Times New Roman"/>
              </a:rPr>
              <a:t>A</a:t>
            </a:r>
            <a:r>
              <a:rPr sz="2150" spc="-15" dirty="0">
                <a:latin typeface="Times New Roman"/>
                <a:cs typeface="Times New Roman"/>
              </a:rPr>
              <a:t>'</a:t>
            </a:r>
            <a:r>
              <a:rPr sz="2150" spc="-229" dirty="0">
                <a:latin typeface="Times New Roman"/>
                <a:cs typeface="Times New Roman"/>
              </a:rPr>
              <a:t> </a:t>
            </a:r>
            <a:r>
              <a:rPr sz="2150" i="1" spc="-30" dirty="0">
                <a:latin typeface="Times New Roman"/>
                <a:cs typeface="Times New Roman"/>
              </a:rPr>
              <a:t>x</a:t>
            </a:r>
            <a:endParaRPr sz="21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44498" y="1835656"/>
            <a:ext cx="1423035" cy="906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525">
              <a:lnSpc>
                <a:spcPct val="137600"/>
              </a:lnSpc>
              <a:spcBef>
                <a:spcPts val="95"/>
              </a:spcBef>
            </a:pPr>
            <a:r>
              <a:rPr sz="2100" i="1" spc="55" dirty="0">
                <a:latin typeface="Times New Roman"/>
                <a:cs typeface="Times New Roman"/>
              </a:rPr>
              <a:t>A</a:t>
            </a:r>
            <a:r>
              <a:rPr sz="1800" spc="82" baseline="43981" dirty="0">
                <a:latin typeface="Symbol"/>
                <a:cs typeface="Symbol"/>
              </a:rPr>
              <a:t></a:t>
            </a:r>
            <a:r>
              <a:rPr sz="1800" spc="82" baseline="43981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Symbol"/>
                <a:cs typeface="Symbol"/>
              </a:rPr>
              <a:t>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i="1" spc="-15" dirty="0">
                <a:latin typeface="Times New Roman"/>
                <a:cs typeface="Times New Roman"/>
              </a:rPr>
              <a:t>Ax </a:t>
            </a:r>
            <a:r>
              <a:rPr sz="2100" spc="-10" dirty="0">
                <a:latin typeface="Symbol"/>
                <a:cs typeface="Symbol"/>
              </a:rPr>
              <a:t>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i="1" spc="-20" dirty="0">
                <a:latin typeface="Times New Roman"/>
                <a:cs typeface="Times New Roman"/>
              </a:rPr>
              <a:t>Bx  </a:t>
            </a:r>
            <a:r>
              <a:rPr sz="2100" i="1" spc="50" dirty="0">
                <a:latin typeface="Times New Roman"/>
                <a:cs typeface="Times New Roman"/>
              </a:rPr>
              <a:t>B</a:t>
            </a:r>
            <a:r>
              <a:rPr sz="1800" spc="75" baseline="43981" dirty="0">
                <a:latin typeface="Symbol"/>
                <a:cs typeface="Symbol"/>
              </a:rPr>
              <a:t></a:t>
            </a:r>
            <a:r>
              <a:rPr sz="1800" spc="75" baseline="43981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Symbol"/>
                <a:cs typeface="Symbol"/>
              </a:rPr>
              <a:t>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i="1" spc="-10" dirty="0">
                <a:latin typeface="Times New Roman"/>
                <a:cs typeface="Times New Roman"/>
              </a:rPr>
              <a:t>A</a:t>
            </a:r>
            <a:r>
              <a:rPr sz="2100" spc="-10" dirty="0">
                <a:latin typeface="Times New Roman"/>
                <a:cs typeface="Times New Roman"/>
              </a:rPr>
              <a:t>'</a:t>
            </a:r>
            <a:r>
              <a:rPr sz="2100" spc="-114" dirty="0">
                <a:latin typeface="Times New Roman"/>
                <a:cs typeface="Times New Roman"/>
              </a:rPr>
              <a:t> </a:t>
            </a:r>
            <a:r>
              <a:rPr sz="2100" i="1" spc="-10" dirty="0">
                <a:latin typeface="Times New Roman"/>
                <a:cs typeface="Times New Roman"/>
              </a:rPr>
              <a:t>x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47721" y="2734180"/>
            <a:ext cx="314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latin typeface="Trebuchet MS"/>
                <a:cs typeface="Trebuchet MS"/>
              </a:rPr>
              <a:t>or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7721" y="375920"/>
            <a:ext cx="990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8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44227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175" dirty="0">
                <a:latin typeface="Georgia"/>
                <a:cs typeface="Georgia"/>
              </a:rPr>
              <a:t>State </a:t>
            </a:r>
            <a:r>
              <a:rPr sz="3200" b="0" spc="120" dirty="0">
                <a:latin typeface="Georgia"/>
                <a:cs typeface="Georgia"/>
              </a:rPr>
              <a:t>Transition</a:t>
            </a:r>
            <a:r>
              <a:rPr sz="3200" b="0" spc="315" dirty="0">
                <a:latin typeface="Georgia"/>
                <a:cs typeface="Georgia"/>
              </a:rPr>
              <a:t> </a:t>
            </a:r>
            <a:r>
              <a:rPr sz="3200" b="0" spc="110" dirty="0">
                <a:latin typeface="Georgia"/>
                <a:cs typeface="Georgia"/>
              </a:rPr>
              <a:t>Table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0779" y="1511830"/>
            <a:ext cx="7272020" cy="8401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Similar </a:t>
            </a:r>
            <a:r>
              <a:rPr sz="2400" spc="-65" dirty="0">
                <a:latin typeface="Trebuchet MS"/>
                <a:cs typeface="Trebuchet MS"/>
              </a:rPr>
              <a:t>to </a:t>
            </a:r>
            <a:r>
              <a:rPr sz="2400" spc="-240" dirty="0">
                <a:latin typeface="Trebuchet MS"/>
                <a:cs typeface="Trebuchet MS"/>
              </a:rPr>
              <a:t>a </a:t>
            </a:r>
            <a:r>
              <a:rPr sz="2400" spc="-110" dirty="0">
                <a:latin typeface="Trebuchet MS"/>
                <a:cs typeface="Trebuchet MS"/>
              </a:rPr>
              <a:t>truth</a:t>
            </a:r>
            <a:r>
              <a:rPr sz="2400" spc="-285" dirty="0">
                <a:latin typeface="Trebuchet MS"/>
                <a:cs typeface="Trebuchet MS"/>
              </a:rPr>
              <a:t> </a:t>
            </a:r>
            <a:r>
              <a:rPr sz="2400" spc="-180" dirty="0">
                <a:latin typeface="Trebuchet MS"/>
                <a:cs typeface="Trebuchet MS"/>
              </a:rPr>
              <a:t>table</a:t>
            </a:r>
            <a:endParaRPr sz="24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509"/>
              </a:spcBef>
              <a:tabLst>
                <a:tab pos="560070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114" dirty="0">
                <a:solidFill>
                  <a:srgbClr val="454552"/>
                </a:solidFill>
                <a:latin typeface="Trebuchet MS"/>
                <a:cs typeface="Trebuchet MS"/>
              </a:rPr>
              <a:t>list </a:t>
            </a:r>
            <a:r>
              <a:rPr sz="2000" spc="-170" dirty="0">
                <a:solidFill>
                  <a:srgbClr val="454552"/>
                </a:solidFill>
                <a:latin typeface="Trebuchet MS"/>
                <a:cs typeface="Trebuchet MS"/>
              </a:rPr>
              <a:t>all </a:t>
            </a:r>
            <a:r>
              <a:rPr sz="2000" spc="-90" dirty="0">
                <a:solidFill>
                  <a:srgbClr val="454552"/>
                </a:solidFill>
                <a:latin typeface="Trebuchet MS"/>
                <a:cs typeface="Trebuchet MS"/>
              </a:rPr>
              <a:t>possible </a:t>
            </a:r>
            <a:r>
              <a:rPr sz="2000" spc="-125" dirty="0">
                <a:solidFill>
                  <a:srgbClr val="454552"/>
                </a:solidFill>
                <a:latin typeface="Trebuchet MS"/>
                <a:cs typeface="Trebuchet MS"/>
              </a:rPr>
              <a:t>values </a:t>
            </a:r>
            <a:r>
              <a:rPr sz="2000" spc="-75" dirty="0">
                <a:solidFill>
                  <a:srgbClr val="454552"/>
                </a:solidFill>
                <a:latin typeface="Trebuchet MS"/>
                <a:cs typeface="Trebuchet MS"/>
              </a:rPr>
              <a:t>for 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2000" spc="-100" dirty="0">
                <a:solidFill>
                  <a:srgbClr val="454552"/>
                </a:solidFill>
                <a:latin typeface="Trebuchet MS"/>
                <a:cs typeface="Trebuchet MS"/>
              </a:rPr>
              <a:t>present </a:t>
            </a:r>
            <a:r>
              <a:rPr sz="2000" spc="-150" dirty="0">
                <a:solidFill>
                  <a:srgbClr val="454552"/>
                </a:solidFill>
                <a:latin typeface="Trebuchet MS"/>
                <a:cs typeface="Trebuchet MS"/>
              </a:rPr>
              <a:t>state, </a:t>
            </a:r>
            <a:r>
              <a:rPr sz="2000" spc="-130" dirty="0">
                <a:solidFill>
                  <a:srgbClr val="454552"/>
                </a:solidFill>
                <a:latin typeface="Trebuchet MS"/>
                <a:cs typeface="Trebuchet MS"/>
              </a:rPr>
              <a:t>and </a:t>
            </a:r>
            <a:r>
              <a:rPr sz="2000" spc="-170" dirty="0">
                <a:solidFill>
                  <a:srgbClr val="454552"/>
                </a:solidFill>
                <a:latin typeface="Trebuchet MS"/>
                <a:cs typeface="Trebuchet MS"/>
              </a:rPr>
              <a:t>all</a:t>
            </a:r>
            <a:r>
              <a:rPr sz="2000" spc="3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454552"/>
                </a:solidFill>
                <a:latin typeface="Trebuchet MS"/>
                <a:cs typeface="Trebuchet MS"/>
              </a:rPr>
              <a:t>possible </a:t>
            </a:r>
            <a:r>
              <a:rPr sz="2000" spc="-105" dirty="0">
                <a:solidFill>
                  <a:srgbClr val="454552"/>
                </a:solidFill>
                <a:latin typeface="Trebuchet MS"/>
                <a:cs typeface="Trebuchet MS"/>
              </a:rPr>
              <a:t>inputs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5849" y="2389886"/>
            <a:ext cx="3849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5115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110" dirty="0">
                <a:solidFill>
                  <a:srgbClr val="454552"/>
                </a:solidFill>
                <a:latin typeface="Trebuchet MS"/>
                <a:cs typeface="Trebuchet MS"/>
              </a:rPr>
              <a:t>determine </a:t>
            </a:r>
            <a:r>
              <a:rPr sz="2000" spc="-90" dirty="0">
                <a:solidFill>
                  <a:srgbClr val="454552"/>
                </a:solidFill>
                <a:latin typeface="Trebuchet MS"/>
                <a:cs typeface="Trebuchet MS"/>
              </a:rPr>
              <a:t>next </a:t>
            </a:r>
            <a:r>
              <a:rPr sz="2000" spc="-130" dirty="0">
                <a:solidFill>
                  <a:srgbClr val="454552"/>
                </a:solidFill>
                <a:latin typeface="Trebuchet MS"/>
                <a:cs typeface="Trebuchet MS"/>
              </a:rPr>
              <a:t>state </a:t>
            </a:r>
            <a:r>
              <a:rPr sz="2000" spc="-75" dirty="0">
                <a:solidFill>
                  <a:srgbClr val="454552"/>
                </a:solidFill>
                <a:latin typeface="Trebuchet MS"/>
                <a:cs typeface="Trebuchet MS"/>
              </a:rPr>
              <a:t>for </a:t>
            </a:r>
            <a:r>
              <a:rPr sz="2000" spc="-140" dirty="0">
                <a:solidFill>
                  <a:srgbClr val="454552"/>
                </a:solidFill>
                <a:latin typeface="Trebuchet MS"/>
                <a:cs typeface="Trebuchet MS"/>
              </a:rPr>
              <a:t>each</a:t>
            </a:r>
            <a:r>
              <a:rPr sz="2000" spc="12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454552"/>
                </a:solidFill>
                <a:latin typeface="Trebuchet MS"/>
                <a:cs typeface="Trebuchet MS"/>
              </a:rPr>
              <a:t>row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8103" y="3128554"/>
            <a:ext cx="3285141" cy="346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64593" y="3793997"/>
            <a:ext cx="965835" cy="32384"/>
          </a:xfrm>
          <a:custGeom>
            <a:avLst/>
            <a:gdLst/>
            <a:ahLst/>
            <a:cxnLst/>
            <a:rect l="l" t="t" r="r" b="b"/>
            <a:pathLst>
              <a:path w="965834" h="32385">
                <a:moveTo>
                  <a:pt x="0" y="32003"/>
                </a:moveTo>
                <a:lnTo>
                  <a:pt x="965454" y="32003"/>
                </a:lnTo>
                <a:lnTo>
                  <a:pt x="965454" y="0"/>
                </a:lnTo>
                <a:lnTo>
                  <a:pt x="0" y="0"/>
                </a:lnTo>
                <a:lnTo>
                  <a:pt x="0" y="32003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64593" y="3793997"/>
            <a:ext cx="965835" cy="32384"/>
          </a:xfrm>
          <a:custGeom>
            <a:avLst/>
            <a:gdLst/>
            <a:ahLst/>
            <a:cxnLst/>
            <a:rect l="l" t="t" r="r" b="b"/>
            <a:pathLst>
              <a:path w="965834" h="32385">
                <a:moveTo>
                  <a:pt x="0" y="32003"/>
                </a:moveTo>
                <a:lnTo>
                  <a:pt x="965454" y="32003"/>
                </a:lnTo>
                <a:lnTo>
                  <a:pt x="965454" y="0"/>
                </a:lnTo>
                <a:lnTo>
                  <a:pt x="0" y="0"/>
                </a:lnTo>
                <a:lnTo>
                  <a:pt x="0" y="32003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94121" y="3513764"/>
            <a:ext cx="683260" cy="288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35"/>
              </a:lnSpc>
            </a:pPr>
            <a:r>
              <a:rPr sz="1800" spc="-45" dirty="0"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  <a:p>
            <a:pPr marR="41910" algn="ctr">
              <a:lnSpc>
                <a:spcPct val="100000"/>
              </a:lnSpc>
              <a:spcBef>
                <a:spcPts val="540"/>
              </a:spcBef>
            </a:pPr>
            <a:r>
              <a:rPr sz="1800" spc="-100" dirty="0"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R="66040" algn="ctr">
              <a:lnSpc>
                <a:spcPct val="100000"/>
              </a:lnSpc>
              <a:spcBef>
                <a:spcPts val="5"/>
              </a:spcBef>
            </a:pPr>
            <a:r>
              <a:rPr sz="1600" spc="-40" dirty="0">
                <a:latin typeface="Trebuchet MS"/>
                <a:cs typeface="Trebuchet MS"/>
              </a:rPr>
              <a:t>0</a:t>
            </a:r>
            <a:endParaRPr sz="1600">
              <a:latin typeface="Trebuchet MS"/>
              <a:cs typeface="Trebuchet MS"/>
            </a:endParaRPr>
          </a:p>
          <a:p>
            <a:pPr marR="66040" algn="ctr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0</a:t>
            </a:r>
            <a:endParaRPr sz="1600">
              <a:latin typeface="Trebuchet MS"/>
              <a:cs typeface="Trebuchet MS"/>
            </a:endParaRPr>
          </a:p>
          <a:p>
            <a:pPr marR="66040" algn="ctr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  <a:p>
            <a:pPr marR="66040" algn="ctr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0</a:t>
            </a:r>
            <a:endParaRPr sz="1600">
              <a:latin typeface="Trebuchet MS"/>
              <a:cs typeface="Trebuchet MS"/>
            </a:endParaRPr>
          </a:p>
          <a:p>
            <a:pPr marR="66040" algn="ctr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  <a:p>
            <a:pPr marR="66040" algn="ctr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Trebuchet MS"/>
                <a:cs typeface="Trebuchet MS"/>
              </a:rPr>
              <a:t>0</a:t>
            </a:r>
            <a:endParaRPr sz="1600">
              <a:latin typeface="Trebuchet MS"/>
              <a:cs typeface="Trebuchet MS"/>
            </a:endParaRPr>
          </a:p>
          <a:p>
            <a:pPr marR="66040" algn="ctr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  <a:p>
            <a:pPr marR="66040" algn="ctr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5399" y="2305040"/>
            <a:ext cx="1685289" cy="160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620">
              <a:lnSpc>
                <a:spcPct val="136000"/>
              </a:lnSpc>
              <a:spcBef>
                <a:spcPts val="95"/>
              </a:spcBef>
            </a:pPr>
            <a:r>
              <a:rPr sz="2600" i="1" spc="25" dirty="0">
                <a:latin typeface="Times New Roman"/>
                <a:cs typeface="Times New Roman"/>
              </a:rPr>
              <a:t>A</a:t>
            </a:r>
            <a:r>
              <a:rPr sz="2250" spc="37" baseline="42592" dirty="0">
                <a:latin typeface="Symbol"/>
                <a:cs typeface="Symbol"/>
              </a:rPr>
              <a:t></a:t>
            </a:r>
            <a:r>
              <a:rPr sz="2250" spc="37" baseline="42592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Symbol"/>
                <a:cs typeface="Symbol"/>
              </a:rPr>
              <a:t>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Times New Roman"/>
                <a:cs typeface="Times New Roman"/>
              </a:rPr>
              <a:t>Ax </a:t>
            </a:r>
            <a:r>
              <a:rPr sz="2600" spc="-10" dirty="0">
                <a:latin typeface="Symbol"/>
                <a:cs typeface="Symbol"/>
              </a:rPr>
              <a:t></a:t>
            </a:r>
            <a:r>
              <a:rPr sz="2600" spc="-390" dirty="0">
                <a:latin typeface="Times New Roman"/>
                <a:cs typeface="Times New Roman"/>
              </a:rPr>
              <a:t> </a:t>
            </a:r>
            <a:r>
              <a:rPr sz="2600" i="1" spc="-35" dirty="0">
                <a:latin typeface="Times New Roman"/>
                <a:cs typeface="Times New Roman"/>
              </a:rPr>
              <a:t>Bx  </a:t>
            </a:r>
            <a:r>
              <a:rPr sz="2600" i="1" spc="40" dirty="0">
                <a:latin typeface="Times New Roman"/>
                <a:cs typeface="Times New Roman"/>
              </a:rPr>
              <a:t>B</a:t>
            </a:r>
            <a:r>
              <a:rPr sz="2250" spc="60" baseline="42592" dirty="0">
                <a:latin typeface="Symbol"/>
                <a:cs typeface="Symbol"/>
              </a:rPr>
              <a:t></a:t>
            </a:r>
            <a:r>
              <a:rPr sz="2250" spc="37" baseline="42592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Symbol"/>
                <a:cs typeface="Symbol"/>
              </a:rPr>
              <a:t>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Times New Roman"/>
                <a:cs typeface="Times New Roman"/>
              </a:rPr>
              <a:t>A</a:t>
            </a:r>
            <a:r>
              <a:rPr sz="2600" i="1" spc="-4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'</a:t>
            </a:r>
            <a:r>
              <a:rPr sz="2600" spc="-295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x</a:t>
            </a:r>
            <a:endParaRPr sz="260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  <a:spcBef>
                <a:spcPts val="795"/>
              </a:spcBef>
            </a:pPr>
            <a:r>
              <a:rPr sz="2600" i="1" spc="-10" dirty="0">
                <a:latin typeface="Times New Roman"/>
                <a:cs typeface="Times New Roman"/>
              </a:rPr>
              <a:t>y</a:t>
            </a:r>
            <a:r>
              <a:rPr sz="2600" i="1" spc="-13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Symbol"/>
                <a:cs typeface="Symbol"/>
              </a:rPr>
              <a:t>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(</a:t>
            </a:r>
            <a:r>
              <a:rPr sz="2600" i="1" spc="65" dirty="0">
                <a:latin typeface="Times New Roman"/>
                <a:cs typeface="Times New Roman"/>
              </a:rPr>
              <a:t>A</a:t>
            </a:r>
            <a:r>
              <a:rPr sz="2600" i="1" spc="-29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Symbol"/>
                <a:cs typeface="Symbol"/>
              </a:rPr>
              <a:t>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i="1" spc="55" dirty="0">
                <a:latin typeface="Times New Roman"/>
                <a:cs typeface="Times New Roman"/>
              </a:rPr>
              <a:t>B</a:t>
            </a:r>
            <a:r>
              <a:rPr sz="2600" spc="55" dirty="0">
                <a:latin typeface="Times New Roman"/>
                <a:cs typeface="Times New Roman"/>
              </a:rPr>
              <a:t>)</a:t>
            </a:r>
            <a:r>
              <a:rPr sz="2600" i="1" spc="55" dirty="0">
                <a:latin typeface="Times New Roman"/>
                <a:cs typeface="Times New Roman"/>
              </a:rPr>
              <a:t>x</a:t>
            </a:r>
            <a:r>
              <a:rPr sz="2600" i="1" spc="-3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'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68308" y="2726130"/>
            <a:ext cx="1064253" cy="831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28122" y="2840228"/>
            <a:ext cx="2174748" cy="39288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53573" y="2840228"/>
            <a:ext cx="1155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Like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truth  table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11103" y="3096006"/>
            <a:ext cx="2174748" cy="39281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33721" y="2802128"/>
            <a:ext cx="788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Results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87067" y="4280703"/>
            <a:ext cx="139065" cy="21717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7721" y="375158"/>
            <a:ext cx="990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8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7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74851"/>
            <a:ext cx="735203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155" dirty="0">
                <a:latin typeface="Georgia"/>
                <a:cs typeface="Georgia"/>
              </a:rPr>
              <a:t>State </a:t>
            </a:r>
            <a:r>
              <a:rPr b="0" spc="135" dirty="0">
                <a:latin typeface="Georgia"/>
                <a:cs typeface="Georgia"/>
              </a:rPr>
              <a:t>Diagram </a:t>
            </a:r>
            <a:r>
              <a:rPr b="0" spc="95" dirty="0">
                <a:latin typeface="Georgia"/>
                <a:cs typeface="Georgia"/>
              </a:rPr>
              <a:t>(State </a:t>
            </a:r>
            <a:r>
              <a:rPr b="0" spc="125" dirty="0">
                <a:latin typeface="Georgia"/>
                <a:cs typeface="Georgia"/>
              </a:rPr>
              <a:t>transition</a:t>
            </a:r>
            <a:r>
              <a:rPr b="0" spc="580" dirty="0">
                <a:latin typeface="Georgia"/>
                <a:cs typeface="Georgia"/>
              </a:rPr>
              <a:t> </a:t>
            </a:r>
            <a:r>
              <a:rPr b="0" spc="80" dirty="0">
                <a:latin typeface="Georgia"/>
                <a:cs typeface="Georgia"/>
              </a:rPr>
              <a:t>diagram)</a:t>
            </a:r>
          </a:p>
        </p:txBody>
      </p:sp>
      <p:sp>
        <p:nvSpPr>
          <p:cNvPr id="5" name="object 5"/>
          <p:cNvSpPr/>
          <p:nvPr/>
        </p:nvSpPr>
        <p:spPr>
          <a:xfrm>
            <a:off x="1123623" y="3371076"/>
            <a:ext cx="7013304" cy="3823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573" y="1448053"/>
            <a:ext cx="8963025" cy="220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Graphical representation </a:t>
            </a:r>
            <a:r>
              <a:rPr sz="2400" spc="-130" dirty="0">
                <a:latin typeface="Trebuchet MS"/>
                <a:cs typeface="Trebuchet MS"/>
              </a:rPr>
              <a:t>of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-150" dirty="0">
                <a:latin typeface="Trebuchet MS"/>
                <a:cs typeface="Trebuchet MS"/>
              </a:rPr>
              <a:t>state</a:t>
            </a:r>
            <a:r>
              <a:rPr sz="2400" spc="200" dirty="0">
                <a:latin typeface="Trebuchet MS"/>
                <a:cs typeface="Trebuchet MS"/>
              </a:rPr>
              <a:t> </a:t>
            </a:r>
            <a:r>
              <a:rPr sz="2400" spc="-175" dirty="0">
                <a:latin typeface="Trebuchet MS"/>
                <a:cs typeface="Trebuchet MS"/>
              </a:rPr>
              <a:t>table</a:t>
            </a:r>
            <a:endParaRPr sz="2400">
              <a:latin typeface="Trebuchet MS"/>
              <a:cs typeface="Trebuchet MS"/>
            </a:endParaRPr>
          </a:p>
          <a:p>
            <a:pPr marL="287655">
              <a:lnSpc>
                <a:spcPts val="2515"/>
              </a:lnSpc>
              <a:spcBef>
                <a:spcPts val="5"/>
              </a:spcBef>
            </a:pPr>
            <a:r>
              <a:rPr sz="1600" spc="-475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600" spc="54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100" spc="-60" dirty="0">
                <a:solidFill>
                  <a:srgbClr val="454552"/>
                </a:solidFill>
                <a:latin typeface="Trebuchet MS"/>
                <a:cs typeface="Trebuchet MS"/>
              </a:rPr>
              <a:t>Circles </a:t>
            </a:r>
            <a:r>
              <a:rPr sz="2100" spc="275" dirty="0">
                <a:solidFill>
                  <a:srgbClr val="454552"/>
                </a:solidFill>
                <a:latin typeface="Trebuchet MS"/>
                <a:cs typeface="Trebuchet MS"/>
              </a:rPr>
              <a:t>– </a:t>
            </a:r>
            <a:r>
              <a:rPr sz="2100" spc="-100" dirty="0">
                <a:solidFill>
                  <a:srgbClr val="454552"/>
                </a:solidFill>
                <a:latin typeface="Trebuchet MS"/>
                <a:cs typeface="Trebuchet MS"/>
              </a:rPr>
              <a:t>represent </a:t>
            </a:r>
            <a:r>
              <a:rPr sz="2100" spc="-125" dirty="0">
                <a:solidFill>
                  <a:srgbClr val="454552"/>
                </a:solidFill>
                <a:latin typeface="Trebuchet MS"/>
                <a:cs typeface="Trebuchet MS"/>
              </a:rPr>
              <a:t>the</a:t>
            </a:r>
            <a:r>
              <a:rPr sz="2100" spc="-31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120" dirty="0">
                <a:solidFill>
                  <a:srgbClr val="454552"/>
                </a:solidFill>
                <a:latin typeface="Trebuchet MS"/>
                <a:cs typeface="Trebuchet MS"/>
              </a:rPr>
              <a:t>States</a:t>
            </a:r>
            <a:endParaRPr sz="2100">
              <a:latin typeface="Trebuchet MS"/>
              <a:cs typeface="Trebuchet MS"/>
            </a:endParaRPr>
          </a:p>
          <a:p>
            <a:pPr marL="287655">
              <a:lnSpc>
                <a:spcPts val="2515"/>
              </a:lnSpc>
            </a:pPr>
            <a:r>
              <a:rPr sz="1600" spc="-475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600" spc="545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100" spc="-105" dirty="0">
                <a:solidFill>
                  <a:srgbClr val="454552"/>
                </a:solidFill>
                <a:latin typeface="Trebuchet MS"/>
                <a:cs typeface="Trebuchet MS"/>
              </a:rPr>
              <a:t>Edges </a:t>
            </a:r>
            <a:r>
              <a:rPr sz="2100" spc="275" dirty="0">
                <a:solidFill>
                  <a:srgbClr val="454552"/>
                </a:solidFill>
                <a:latin typeface="Trebuchet MS"/>
                <a:cs typeface="Trebuchet MS"/>
              </a:rPr>
              <a:t>– </a:t>
            </a:r>
            <a:r>
              <a:rPr sz="2100" spc="-100" dirty="0">
                <a:solidFill>
                  <a:srgbClr val="454552"/>
                </a:solidFill>
                <a:latin typeface="Trebuchet MS"/>
                <a:cs typeface="Trebuchet MS"/>
              </a:rPr>
              <a:t>represent </a:t>
            </a:r>
            <a:r>
              <a:rPr sz="2100" spc="-125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2100" spc="-135" dirty="0">
                <a:solidFill>
                  <a:srgbClr val="454552"/>
                </a:solidFill>
                <a:latin typeface="Trebuchet MS"/>
                <a:cs typeface="Trebuchet MS"/>
              </a:rPr>
              <a:t>state </a:t>
            </a:r>
            <a:r>
              <a:rPr sz="2100" spc="-95" dirty="0">
                <a:solidFill>
                  <a:srgbClr val="454552"/>
                </a:solidFill>
                <a:latin typeface="Trebuchet MS"/>
                <a:cs typeface="Trebuchet MS"/>
              </a:rPr>
              <a:t>transition </a:t>
            </a:r>
            <a:r>
              <a:rPr sz="2100" spc="-125" dirty="0">
                <a:solidFill>
                  <a:srgbClr val="454552"/>
                </a:solidFill>
                <a:latin typeface="Trebuchet MS"/>
                <a:cs typeface="Trebuchet MS"/>
              </a:rPr>
              <a:t>between </a:t>
            </a:r>
            <a:r>
              <a:rPr sz="2100" spc="-120" dirty="0">
                <a:solidFill>
                  <a:srgbClr val="454552"/>
                </a:solidFill>
                <a:latin typeface="Trebuchet MS"/>
                <a:cs typeface="Trebuchet MS"/>
              </a:rPr>
              <a:t>states </a:t>
            </a:r>
            <a:r>
              <a:rPr sz="2100" spc="-175" dirty="0">
                <a:solidFill>
                  <a:srgbClr val="454552"/>
                </a:solidFill>
                <a:latin typeface="Trebuchet MS"/>
                <a:cs typeface="Trebuchet MS"/>
              </a:rPr>
              <a:t>at </a:t>
            </a:r>
            <a:r>
              <a:rPr sz="2100" spc="-125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2100" spc="-85" dirty="0">
                <a:solidFill>
                  <a:srgbClr val="454552"/>
                </a:solidFill>
                <a:latin typeface="Trebuchet MS"/>
                <a:cs typeface="Trebuchet MS"/>
              </a:rPr>
              <a:t>clock</a:t>
            </a:r>
            <a:r>
              <a:rPr sz="2100" spc="32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135" dirty="0">
                <a:solidFill>
                  <a:srgbClr val="454552"/>
                </a:solidFill>
                <a:latin typeface="Trebuchet MS"/>
                <a:cs typeface="Trebuchet MS"/>
              </a:rPr>
              <a:t>edge</a:t>
            </a:r>
            <a:endParaRPr sz="2100">
              <a:latin typeface="Trebuchet MS"/>
              <a:cs typeface="Trebuchet MS"/>
            </a:endParaRPr>
          </a:p>
          <a:p>
            <a:pPr marL="560070" marR="5080" indent="-273050">
              <a:lnSpc>
                <a:spcPts val="2020"/>
              </a:lnSpc>
              <a:spcBef>
                <a:spcPts val="484"/>
              </a:spcBef>
            </a:pPr>
            <a:r>
              <a:rPr sz="1600" spc="-475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600" spc="545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100" spc="-130" dirty="0">
                <a:solidFill>
                  <a:srgbClr val="454552"/>
                </a:solidFill>
                <a:latin typeface="Trebuchet MS"/>
                <a:cs typeface="Trebuchet MS"/>
              </a:rPr>
              <a:t>Values </a:t>
            </a:r>
            <a:r>
              <a:rPr sz="2100" spc="-175" dirty="0">
                <a:solidFill>
                  <a:srgbClr val="454552"/>
                </a:solidFill>
                <a:latin typeface="Trebuchet MS"/>
                <a:cs typeface="Trebuchet MS"/>
              </a:rPr>
              <a:t>at </a:t>
            </a:r>
            <a:r>
              <a:rPr sz="2100" spc="-155" dirty="0">
                <a:solidFill>
                  <a:srgbClr val="454552"/>
                </a:solidFill>
                <a:latin typeface="Trebuchet MS"/>
                <a:cs typeface="Trebuchet MS"/>
              </a:rPr>
              <a:t>an </a:t>
            </a:r>
            <a:r>
              <a:rPr sz="2100" spc="-135" dirty="0">
                <a:solidFill>
                  <a:srgbClr val="454552"/>
                </a:solidFill>
                <a:latin typeface="Trebuchet MS"/>
                <a:cs typeface="Trebuchet MS"/>
              </a:rPr>
              <a:t>edge </a:t>
            </a:r>
            <a:r>
              <a:rPr sz="2100" spc="275" dirty="0">
                <a:solidFill>
                  <a:srgbClr val="454552"/>
                </a:solidFill>
                <a:latin typeface="Trebuchet MS"/>
                <a:cs typeface="Trebuchet MS"/>
              </a:rPr>
              <a:t>– </a:t>
            </a:r>
            <a:r>
              <a:rPr sz="2100" spc="-165" dirty="0">
                <a:solidFill>
                  <a:srgbClr val="454552"/>
                </a:solidFill>
                <a:latin typeface="Trebuchet MS"/>
                <a:cs typeface="Trebuchet MS"/>
              </a:rPr>
              <a:t>(x/y) </a:t>
            </a:r>
            <a:r>
              <a:rPr sz="2100" spc="275" dirty="0">
                <a:solidFill>
                  <a:srgbClr val="454552"/>
                </a:solidFill>
                <a:latin typeface="Trebuchet MS"/>
                <a:cs typeface="Trebuchet MS"/>
              </a:rPr>
              <a:t>– </a:t>
            </a:r>
            <a:r>
              <a:rPr sz="2100" spc="-5" dirty="0">
                <a:solidFill>
                  <a:srgbClr val="454552"/>
                </a:solidFill>
                <a:latin typeface="Trebuchet MS"/>
                <a:cs typeface="Trebuchet MS"/>
              </a:rPr>
              <a:t>x </a:t>
            </a:r>
            <a:r>
              <a:rPr sz="2100" spc="-125" dirty="0">
                <a:solidFill>
                  <a:srgbClr val="454552"/>
                </a:solidFill>
                <a:latin typeface="Trebuchet MS"/>
                <a:cs typeface="Trebuchet MS"/>
              </a:rPr>
              <a:t>are the </a:t>
            </a:r>
            <a:r>
              <a:rPr sz="2100" spc="-110" dirty="0">
                <a:solidFill>
                  <a:srgbClr val="454552"/>
                </a:solidFill>
                <a:latin typeface="Trebuchet MS"/>
                <a:cs typeface="Trebuchet MS"/>
              </a:rPr>
              <a:t>inputs </a:t>
            </a:r>
            <a:r>
              <a:rPr sz="2100" spc="-55" dirty="0">
                <a:solidFill>
                  <a:srgbClr val="454552"/>
                </a:solidFill>
                <a:latin typeface="Trebuchet MS"/>
                <a:cs typeface="Trebuchet MS"/>
              </a:rPr>
              <a:t>to </a:t>
            </a:r>
            <a:r>
              <a:rPr sz="2100" spc="-125" dirty="0">
                <a:solidFill>
                  <a:srgbClr val="454552"/>
                </a:solidFill>
                <a:latin typeface="Trebuchet MS"/>
                <a:cs typeface="Trebuchet MS"/>
              </a:rPr>
              <a:t>cause </a:t>
            </a:r>
            <a:r>
              <a:rPr sz="2100" spc="-145" dirty="0">
                <a:solidFill>
                  <a:srgbClr val="454552"/>
                </a:solidFill>
                <a:latin typeface="Trebuchet MS"/>
                <a:cs typeface="Trebuchet MS"/>
              </a:rPr>
              <a:t>that </a:t>
            </a:r>
            <a:r>
              <a:rPr sz="2100" spc="-95" dirty="0">
                <a:solidFill>
                  <a:srgbClr val="454552"/>
                </a:solidFill>
                <a:latin typeface="Trebuchet MS"/>
                <a:cs typeface="Trebuchet MS"/>
              </a:rPr>
              <a:t>transition </a:t>
            </a:r>
            <a:r>
              <a:rPr sz="2100" spc="-135" dirty="0">
                <a:solidFill>
                  <a:srgbClr val="454552"/>
                </a:solidFill>
                <a:latin typeface="Trebuchet MS"/>
                <a:cs typeface="Trebuchet MS"/>
              </a:rPr>
              <a:t>and </a:t>
            </a:r>
            <a:r>
              <a:rPr sz="2100" spc="-315" dirty="0">
                <a:solidFill>
                  <a:srgbClr val="454552"/>
                </a:solidFill>
                <a:latin typeface="Trebuchet MS"/>
                <a:cs typeface="Trebuchet MS"/>
              </a:rPr>
              <a:t>, </a:t>
            </a:r>
            <a:r>
              <a:rPr sz="2100" spc="-120" dirty="0">
                <a:solidFill>
                  <a:srgbClr val="454552"/>
                </a:solidFill>
                <a:latin typeface="Trebuchet MS"/>
                <a:cs typeface="Trebuchet MS"/>
              </a:rPr>
              <a:t>y </a:t>
            </a:r>
            <a:r>
              <a:rPr sz="2100" spc="-125" dirty="0">
                <a:solidFill>
                  <a:srgbClr val="454552"/>
                </a:solidFill>
                <a:latin typeface="Trebuchet MS"/>
                <a:cs typeface="Trebuchet MS"/>
              </a:rPr>
              <a:t>are  the </a:t>
            </a:r>
            <a:r>
              <a:rPr sz="2100" spc="-80" dirty="0">
                <a:solidFill>
                  <a:srgbClr val="454552"/>
                </a:solidFill>
                <a:latin typeface="Trebuchet MS"/>
                <a:cs typeface="Trebuchet MS"/>
              </a:rPr>
              <a:t>corresponding </a:t>
            </a:r>
            <a:r>
              <a:rPr sz="2100" spc="-85" dirty="0">
                <a:solidFill>
                  <a:srgbClr val="454552"/>
                </a:solidFill>
                <a:latin typeface="Trebuchet MS"/>
                <a:cs typeface="Trebuchet MS"/>
              </a:rPr>
              <a:t>outputs </a:t>
            </a:r>
            <a:r>
              <a:rPr sz="2100" spc="-75" dirty="0">
                <a:solidFill>
                  <a:srgbClr val="454552"/>
                </a:solidFill>
                <a:latin typeface="Trebuchet MS"/>
                <a:cs typeface="Trebuchet MS"/>
              </a:rPr>
              <a:t>for </a:t>
            </a:r>
            <a:r>
              <a:rPr sz="2100" spc="-145" dirty="0">
                <a:solidFill>
                  <a:srgbClr val="454552"/>
                </a:solidFill>
                <a:latin typeface="Trebuchet MS"/>
                <a:cs typeface="Trebuchet MS"/>
              </a:rPr>
              <a:t>that</a:t>
            </a:r>
            <a:r>
              <a:rPr sz="2100" spc="1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95" dirty="0">
                <a:solidFill>
                  <a:srgbClr val="454552"/>
                </a:solidFill>
                <a:latin typeface="Trebuchet MS"/>
                <a:cs typeface="Trebuchet MS"/>
              </a:rPr>
              <a:t>transition</a:t>
            </a:r>
            <a:endParaRPr sz="2100">
              <a:latin typeface="Trebuchet MS"/>
              <a:cs typeface="Trebuchet MS"/>
            </a:endParaRPr>
          </a:p>
          <a:p>
            <a:pPr marL="1790064" marR="5930265">
              <a:lnSpc>
                <a:spcPct val="101099"/>
              </a:lnSpc>
              <a:spcBef>
                <a:spcPts val="365"/>
              </a:spcBef>
            </a:pPr>
            <a:r>
              <a:rPr sz="1800" spc="-40" dirty="0">
                <a:latin typeface="Trebuchet MS"/>
                <a:cs typeface="Trebuchet MS"/>
              </a:rPr>
              <a:t>Output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Logic  </a:t>
            </a:r>
            <a:r>
              <a:rPr sz="1800" spc="60" dirty="0">
                <a:latin typeface="Trebuchet MS"/>
                <a:cs typeface="Trebuchet MS"/>
              </a:rPr>
              <a:t>Y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20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(A+B)x</a:t>
            </a:r>
            <a:r>
              <a:rPr sz="1800" spc="75" dirty="0"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573" y="3671315"/>
            <a:ext cx="605155" cy="856615"/>
          </a:xfrm>
          <a:custGeom>
            <a:avLst/>
            <a:gdLst/>
            <a:ahLst/>
            <a:cxnLst/>
            <a:rect l="l" t="t" r="r" b="b"/>
            <a:pathLst>
              <a:path w="605154" h="856614">
                <a:moveTo>
                  <a:pt x="583033" y="825532"/>
                </a:moveTo>
                <a:lnTo>
                  <a:pt x="581431" y="806952"/>
                </a:lnTo>
                <a:lnTo>
                  <a:pt x="15240" y="0"/>
                </a:lnTo>
                <a:lnTo>
                  <a:pt x="0" y="10667"/>
                </a:lnTo>
                <a:lnTo>
                  <a:pt x="565652" y="817587"/>
                </a:lnTo>
                <a:lnTo>
                  <a:pt x="583033" y="825532"/>
                </a:lnTo>
                <a:close/>
              </a:path>
              <a:path w="605154" h="856614">
                <a:moveTo>
                  <a:pt x="601218" y="854750"/>
                </a:moveTo>
                <a:lnTo>
                  <a:pt x="601218" y="835151"/>
                </a:lnTo>
                <a:lnTo>
                  <a:pt x="585978" y="846581"/>
                </a:lnTo>
                <a:lnTo>
                  <a:pt x="565652" y="817587"/>
                </a:lnTo>
                <a:lnTo>
                  <a:pt x="517398" y="795527"/>
                </a:lnTo>
                <a:lnTo>
                  <a:pt x="512826" y="793241"/>
                </a:lnTo>
                <a:lnTo>
                  <a:pt x="507492" y="795527"/>
                </a:lnTo>
                <a:lnTo>
                  <a:pt x="502920" y="804671"/>
                </a:lnTo>
                <a:lnTo>
                  <a:pt x="505206" y="810767"/>
                </a:lnTo>
                <a:lnTo>
                  <a:pt x="509778" y="813053"/>
                </a:lnTo>
                <a:lnTo>
                  <a:pt x="601218" y="854750"/>
                </a:lnTo>
                <a:close/>
              </a:path>
              <a:path w="605154" h="856614">
                <a:moveTo>
                  <a:pt x="597408" y="838009"/>
                </a:moveTo>
                <a:lnTo>
                  <a:pt x="597408" y="832103"/>
                </a:lnTo>
                <a:lnTo>
                  <a:pt x="584454" y="842009"/>
                </a:lnTo>
                <a:lnTo>
                  <a:pt x="583033" y="825532"/>
                </a:lnTo>
                <a:lnTo>
                  <a:pt x="565652" y="817587"/>
                </a:lnTo>
                <a:lnTo>
                  <a:pt x="585978" y="846581"/>
                </a:lnTo>
                <a:lnTo>
                  <a:pt x="597408" y="838009"/>
                </a:lnTo>
                <a:close/>
              </a:path>
              <a:path w="605154" h="856614">
                <a:moveTo>
                  <a:pt x="605028" y="856487"/>
                </a:moveTo>
                <a:lnTo>
                  <a:pt x="595884" y="752093"/>
                </a:lnTo>
                <a:lnTo>
                  <a:pt x="595122" y="746759"/>
                </a:lnTo>
                <a:lnTo>
                  <a:pt x="590550" y="742949"/>
                </a:lnTo>
                <a:lnTo>
                  <a:pt x="585978" y="743711"/>
                </a:lnTo>
                <a:lnTo>
                  <a:pt x="580644" y="743711"/>
                </a:lnTo>
                <a:lnTo>
                  <a:pt x="576834" y="748283"/>
                </a:lnTo>
                <a:lnTo>
                  <a:pt x="576834" y="753617"/>
                </a:lnTo>
                <a:lnTo>
                  <a:pt x="581431" y="806952"/>
                </a:lnTo>
                <a:lnTo>
                  <a:pt x="601218" y="835151"/>
                </a:lnTo>
                <a:lnTo>
                  <a:pt x="601218" y="854750"/>
                </a:lnTo>
                <a:lnTo>
                  <a:pt x="605028" y="856487"/>
                </a:lnTo>
                <a:close/>
              </a:path>
              <a:path w="605154" h="856614">
                <a:moveTo>
                  <a:pt x="601218" y="835151"/>
                </a:moveTo>
                <a:lnTo>
                  <a:pt x="581431" y="806952"/>
                </a:lnTo>
                <a:lnTo>
                  <a:pt x="583033" y="825532"/>
                </a:lnTo>
                <a:lnTo>
                  <a:pt x="597408" y="832103"/>
                </a:lnTo>
                <a:lnTo>
                  <a:pt x="597408" y="838009"/>
                </a:lnTo>
                <a:lnTo>
                  <a:pt x="601218" y="835151"/>
                </a:lnTo>
                <a:close/>
              </a:path>
              <a:path w="605154" h="856614">
                <a:moveTo>
                  <a:pt x="597408" y="832103"/>
                </a:moveTo>
                <a:lnTo>
                  <a:pt x="583033" y="825532"/>
                </a:lnTo>
                <a:lnTo>
                  <a:pt x="584454" y="842009"/>
                </a:lnTo>
                <a:lnTo>
                  <a:pt x="597408" y="832103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9573" y="3671315"/>
            <a:ext cx="605155" cy="856615"/>
          </a:xfrm>
          <a:custGeom>
            <a:avLst/>
            <a:gdLst/>
            <a:ahLst/>
            <a:cxnLst/>
            <a:rect l="l" t="t" r="r" b="b"/>
            <a:pathLst>
              <a:path w="605154" h="856614">
                <a:moveTo>
                  <a:pt x="583033" y="825532"/>
                </a:moveTo>
                <a:lnTo>
                  <a:pt x="581431" y="806952"/>
                </a:lnTo>
                <a:lnTo>
                  <a:pt x="15240" y="0"/>
                </a:lnTo>
                <a:lnTo>
                  <a:pt x="0" y="10667"/>
                </a:lnTo>
                <a:lnTo>
                  <a:pt x="565652" y="817587"/>
                </a:lnTo>
                <a:lnTo>
                  <a:pt x="583033" y="825532"/>
                </a:lnTo>
                <a:close/>
              </a:path>
              <a:path w="605154" h="856614">
                <a:moveTo>
                  <a:pt x="601218" y="854750"/>
                </a:moveTo>
                <a:lnTo>
                  <a:pt x="601218" y="835151"/>
                </a:lnTo>
                <a:lnTo>
                  <a:pt x="585978" y="846581"/>
                </a:lnTo>
                <a:lnTo>
                  <a:pt x="565652" y="817587"/>
                </a:lnTo>
                <a:lnTo>
                  <a:pt x="517398" y="795527"/>
                </a:lnTo>
                <a:lnTo>
                  <a:pt x="512826" y="793241"/>
                </a:lnTo>
                <a:lnTo>
                  <a:pt x="507492" y="795527"/>
                </a:lnTo>
                <a:lnTo>
                  <a:pt x="502920" y="804671"/>
                </a:lnTo>
                <a:lnTo>
                  <a:pt x="505206" y="810767"/>
                </a:lnTo>
                <a:lnTo>
                  <a:pt x="509778" y="813053"/>
                </a:lnTo>
                <a:lnTo>
                  <a:pt x="601218" y="854750"/>
                </a:lnTo>
                <a:close/>
              </a:path>
              <a:path w="605154" h="856614">
                <a:moveTo>
                  <a:pt x="597408" y="838009"/>
                </a:moveTo>
                <a:lnTo>
                  <a:pt x="597408" y="832103"/>
                </a:lnTo>
                <a:lnTo>
                  <a:pt x="584454" y="842009"/>
                </a:lnTo>
                <a:lnTo>
                  <a:pt x="583033" y="825532"/>
                </a:lnTo>
                <a:lnTo>
                  <a:pt x="565652" y="817587"/>
                </a:lnTo>
                <a:lnTo>
                  <a:pt x="585978" y="846581"/>
                </a:lnTo>
                <a:lnTo>
                  <a:pt x="597408" y="838009"/>
                </a:lnTo>
                <a:close/>
              </a:path>
              <a:path w="605154" h="856614">
                <a:moveTo>
                  <a:pt x="605028" y="856487"/>
                </a:moveTo>
                <a:lnTo>
                  <a:pt x="595884" y="752093"/>
                </a:lnTo>
                <a:lnTo>
                  <a:pt x="595122" y="746759"/>
                </a:lnTo>
                <a:lnTo>
                  <a:pt x="590550" y="742949"/>
                </a:lnTo>
                <a:lnTo>
                  <a:pt x="585978" y="743711"/>
                </a:lnTo>
                <a:lnTo>
                  <a:pt x="580644" y="743711"/>
                </a:lnTo>
                <a:lnTo>
                  <a:pt x="576834" y="748283"/>
                </a:lnTo>
                <a:lnTo>
                  <a:pt x="576834" y="753617"/>
                </a:lnTo>
                <a:lnTo>
                  <a:pt x="581431" y="806952"/>
                </a:lnTo>
                <a:lnTo>
                  <a:pt x="601218" y="835151"/>
                </a:lnTo>
                <a:lnTo>
                  <a:pt x="601218" y="854750"/>
                </a:lnTo>
                <a:lnTo>
                  <a:pt x="605028" y="856487"/>
                </a:lnTo>
                <a:close/>
              </a:path>
              <a:path w="605154" h="856614">
                <a:moveTo>
                  <a:pt x="601218" y="835151"/>
                </a:moveTo>
                <a:lnTo>
                  <a:pt x="581431" y="806952"/>
                </a:lnTo>
                <a:lnTo>
                  <a:pt x="583033" y="825532"/>
                </a:lnTo>
                <a:lnTo>
                  <a:pt x="597408" y="832103"/>
                </a:lnTo>
                <a:lnTo>
                  <a:pt x="597408" y="838009"/>
                </a:lnTo>
                <a:lnTo>
                  <a:pt x="601218" y="835151"/>
                </a:lnTo>
                <a:close/>
              </a:path>
              <a:path w="605154" h="856614">
                <a:moveTo>
                  <a:pt x="597408" y="832103"/>
                </a:moveTo>
                <a:lnTo>
                  <a:pt x="583033" y="825532"/>
                </a:lnTo>
                <a:lnTo>
                  <a:pt x="584454" y="842009"/>
                </a:lnTo>
                <a:lnTo>
                  <a:pt x="597408" y="832103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12493" y="4305300"/>
            <a:ext cx="685800" cy="110489"/>
          </a:xfrm>
          <a:custGeom>
            <a:avLst/>
            <a:gdLst/>
            <a:ahLst/>
            <a:cxnLst/>
            <a:rect l="l" t="t" r="r" b="b"/>
            <a:pathLst>
              <a:path w="685800" h="110489">
                <a:moveTo>
                  <a:pt x="105156" y="10667"/>
                </a:moveTo>
                <a:lnTo>
                  <a:pt x="102107" y="6095"/>
                </a:lnTo>
                <a:lnTo>
                  <a:pt x="99822" y="1523"/>
                </a:lnTo>
                <a:lnTo>
                  <a:pt x="93726" y="0"/>
                </a:lnTo>
                <a:lnTo>
                  <a:pt x="89154" y="3047"/>
                </a:lnTo>
                <a:lnTo>
                  <a:pt x="0" y="57149"/>
                </a:lnTo>
                <a:lnTo>
                  <a:pt x="19050" y="67786"/>
                </a:lnTo>
                <a:lnTo>
                  <a:pt x="19050" y="47243"/>
                </a:lnTo>
                <a:lnTo>
                  <a:pt x="53581" y="46612"/>
                </a:lnTo>
                <a:lnTo>
                  <a:pt x="99059" y="19049"/>
                </a:lnTo>
                <a:lnTo>
                  <a:pt x="103631" y="16763"/>
                </a:lnTo>
                <a:lnTo>
                  <a:pt x="105156" y="10667"/>
                </a:lnTo>
                <a:close/>
              </a:path>
              <a:path w="685800" h="110489">
                <a:moveTo>
                  <a:pt x="53581" y="46612"/>
                </a:moveTo>
                <a:lnTo>
                  <a:pt x="19050" y="47243"/>
                </a:lnTo>
                <a:lnTo>
                  <a:pt x="19050" y="66293"/>
                </a:lnTo>
                <a:lnTo>
                  <a:pt x="23621" y="66210"/>
                </a:lnTo>
                <a:lnTo>
                  <a:pt x="23621" y="48767"/>
                </a:lnTo>
                <a:lnTo>
                  <a:pt x="37410" y="56413"/>
                </a:lnTo>
                <a:lnTo>
                  <a:pt x="53581" y="46612"/>
                </a:lnTo>
                <a:close/>
              </a:path>
              <a:path w="685800" h="110489">
                <a:moveTo>
                  <a:pt x="106679" y="99821"/>
                </a:moveTo>
                <a:lnTo>
                  <a:pt x="105156" y="94487"/>
                </a:lnTo>
                <a:lnTo>
                  <a:pt x="100584" y="91439"/>
                </a:lnTo>
                <a:lnTo>
                  <a:pt x="54076" y="65653"/>
                </a:lnTo>
                <a:lnTo>
                  <a:pt x="19050" y="66293"/>
                </a:lnTo>
                <a:lnTo>
                  <a:pt x="19050" y="67786"/>
                </a:lnTo>
                <a:lnTo>
                  <a:pt x="91440" y="108203"/>
                </a:lnTo>
                <a:lnTo>
                  <a:pt x="96012" y="110489"/>
                </a:lnTo>
                <a:lnTo>
                  <a:pt x="101345" y="108965"/>
                </a:lnTo>
                <a:lnTo>
                  <a:pt x="104393" y="104393"/>
                </a:lnTo>
                <a:lnTo>
                  <a:pt x="106679" y="99821"/>
                </a:lnTo>
                <a:close/>
              </a:path>
              <a:path w="685800" h="110489">
                <a:moveTo>
                  <a:pt x="37410" y="56413"/>
                </a:moveTo>
                <a:lnTo>
                  <a:pt x="23621" y="48767"/>
                </a:lnTo>
                <a:lnTo>
                  <a:pt x="23621" y="64769"/>
                </a:lnTo>
                <a:lnTo>
                  <a:pt x="37410" y="56413"/>
                </a:lnTo>
                <a:close/>
              </a:path>
              <a:path w="685800" h="110489">
                <a:moveTo>
                  <a:pt x="54076" y="65653"/>
                </a:moveTo>
                <a:lnTo>
                  <a:pt x="37410" y="56413"/>
                </a:lnTo>
                <a:lnTo>
                  <a:pt x="23621" y="64769"/>
                </a:lnTo>
                <a:lnTo>
                  <a:pt x="23621" y="66210"/>
                </a:lnTo>
                <a:lnTo>
                  <a:pt x="54076" y="65653"/>
                </a:lnTo>
                <a:close/>
              </a:path>
              <a:path w="685800" h="110489">
                <a:moveTo>
                  <a:pt x="685800" y="54101"/>
                </a:moveTo>
                <a:lnTo>
                  <a:pt x="685800" y="35051"/>
                </a:lnTo>
                <a:lnTo>
                  <a:pt x="53581" y="46612"/>
                </a:lnTo>
                <a:lnTo>
                  <a:pt x="37410" y="56413"/>
                </a:lnTo>
                <a:lnTo>
                  <a:pt x="54076" y="65653"/>
                </a:lnTo>
                <a:lnTo>
                  <a:pt x="685800" y="54101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12493" y="4305300"/>
            <a:ext cx="685800" cy="110489"/>
          </a:xfrm>
          <a:custGeom>
            <a:avLst/>
            <a:gdLst/>
            <a:ahLst/>
            <a:cxnLst/>
            <a:rect l="l" t="t" r="r" b="b"/>
            <a:pathLst>
              <a:path w="685800" h="110489">
                <a:moveTo>
                  <a:pt x="105156" y="10667"/>
                </a:moveTo>
                <a:lnTo>
                  <a:pt x="102107" y="6095"/>
                </a:lnTo>
                <a:lnTo>
                  <a:pt x="99822" y="1523"/>
                </a:lnTo>
                <a:lnTo>
                  <a:pt x="93726" y="0"/>
                </a:lnTo>
                <a:lnTo>
                  <a:pt x="89154" y="3047"/>
                </a:lnTo>
                <a:lnTo>
                  <a:pt x="0" y="57149"/>
                </a:lnTo>
                <a:lnTo>
                  <a:pt x="19050" y="67786"/>
                </a:lnTo>
                <a:lnTo>
                  <a:pt x="19050" y="47243"/>
                </a:lnTo>
                <a:lnTo>
                  <a:pt x="53581" y="46612"/>
                </a:lnTo>
                <a:lnTo>
                  <a:pt x="99059" y="19049"/>
                </a:lnTo>
                <a:lnTo>
                  <a:pt x="103631" y="16763"/>
                </a:lnTo>
                <a:lnTo>
                  <a:pt x="105156" y="10667"/>
                </a:lnTo>
                <a:close/>
              </a:path>
              <a:path w="685800" h="110489">
                <a:moveTo>
                  <a:pt x="53581" y="46612"/>
                </a:moveTo>
                <a:lnTo>
                  <a:pt x="19050" y="47243"/>
                </a:lnTo>
                <a:lnTo>
                  <a:pt x="19050" y="66293"/>
                </a:lnTo>
                <a:lnTo>
                  <a:pt x="23621" y="66210"/>
                </a:lnTo>
                <a:lnTo>
                  <a:pt x="23621" y="48767"/>
                </a:lnTo>
                <a:lnTo>
                  <a:pt x="37410" y="56413"/>
                </a:lnTo>
                <a:lnTo>
                  <a:pt x="53581" y="46612"/>
                </a:lnTo>
                <a:close/>
              </a:path>
              <a:path w="685800" h="110489">
                <a:moveTo>
                  <a:pt x="106679" y="99821"/>
                </a:moveTo>
                <a:lnTo>
                  <a:pt x="105156" y="94487"/>
                </a:lnTo>
                <a:lnTo>
                  <a:pt x="100584" y="91439"/>
                </a:lnTo>
                <a:lnTo>
                  <a:pt x="54076" y="65653"/>
                </a:lnTo>
                <a:lnTo>
                  <a:pt x="19050" y="66293"/>
                </a:lnTo>
                <a:lnTo>
                  <a:pt x="19050" y="67786"/>
                </a:lnTo>
                <a:lnTo>
                  <a:pt x="91440" y="108203"/>
                </a:lnTo>
                <a:lnTo>
                  <a:pt x="96012" y="110489"/>
                </a:lnTo>
                <a:lnTo>
                  <a:pt x="101345" y="108965"/>
                </a:lnTo>
                <a:lnTo>
                  <a:pt x="104393" y="104393"/>
                </a:lnTo>
                <a:lnTo>
                  <a:pt x="106679" y="99821"/>
                </a:lnTo>
                <a:close/>
              </a:path>
              <a:path w="685800" h="110489">
                <a:moveTo>
                  <a:pt x="37410" y="56413"/>
                </a:moveTo>
                <a:lnTo>
                  <a:pt x="23621" y="48767"/>
                </a:lnTo>
                <a:lnTo>
                  <a:pt x="23621" y="64769"/>
                </a:lnTo>
                <a:lnTo>
                  <a:pt x="37410" y="56413"/>
                </a:lnTo>
                <a:close/>
              </a:path>
              <a:path w="685800" h="110489">
                <a:moveTo>
                  <a:pt x="54076" y="65653"/>
                </a:moveTo>
                <a:lnTo>
                  <a:pt x="37410" y="56413"/>
                </a:lnTo>
                <a:lnTo>
                  <a:pt x="23621" y="64769"/>
                </a:lnTo>
                <a:lnTo>
                  <a:pt x="23621" y="66210"/>
                </a:lnTo>
                <a:lnTo>
                  <a:pt x="54076" y="65653"/>
                </a:lnTo>
                <a:close/>
              </a:path>
              <a:path w="685800" h="110489">
                <a:moveTo>
                  <a:pt x="685800" y="54101"/>
                </a:moveTo>
                <a:lnTo>
                  <a:pt x="685800" y="35051"/>
                </a:lnTo>
                <a:lnTo>
                  <a:pt x="53581" y="46612"/>
                </a:lnTo>
                <a:lnTo>
                  <a:pt x="37410" y="56413"/>
                </a:lnTo>
                <a:lnTo>
                  <a:pt x="54076" y="65653"/>
                </a:lnTo>
                <a:lnTo>
                  <a:pt x="685800" y="54101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625967" y="4220971"/>
            <a:ext cx="1024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Trebuchet MS"/>
                <a:cs typeface="Trebuchet MS"/>
              </a:rPr>
              <a:t>State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value  </a:t>
            </a:r>
            <a:r>
              <a:rPr sz="1800" spc="-65" dirty="0">
                <a:latin typeface="Trebuchet MS"/>
                <a:cs typeface="Trebuchet MS"/>
              </a:rPr>
              <a:t>(A,B)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58748" y="5694426"/>
            <a:ext cx="483870" cy="125095"/>
          </a:xfrm>
          <a:custGeom>
            <a:avLst/>
            <a:gdLst/>
            <a:ahLst/>
            <a:cxnLst/>
            <a:rect l="l" t="t" r="r" b="b"/>
            <a:pathLst>
              <a:path w="483870" h="125095">
                <a:moveTo>
                  <a:pt x="111252" y="12191"/>
                </a:moveTo>
                <a:lnTo>
                  <a:pt x="109728" y="6857"/>
                </a:lnTo>
                <a:lnTo>
                  <a:pt x="107442" y="2285"/>
                </a:lnTo>
                <a:lnTo>
                  <a:pt x="102108" y="0"/>
                </a:lnTo>
                <a:lnTo>
                  <a:pt x="97536" y="1523"/>
                </a:lnTo>
                <a:lnTo>
                  <a:pt x="0" y="39623"/>
                </a:lnTo>
                <a:lnTo>
                  <a:pt x="16764" y="53383"/>
                </a:lnTo>
                <a:lnTo>
                  <a:pt x="16764" y="51815"/>
                </a:lnTo>
                <a:lnTo>
                  <a:pt x="19812" y="33527"/>
                </a:lnTo>
                <a:lnTo>
                  <a:pt x="54901" y="39059"/>
                </a:lnTo>
                <a:lnTo>
                  <a:pt x="104394" y="19811"/>
                </a:lnTo>
                <a:lnTo>
                  <a:pt x="108966" y="17525"/>
                </a:lnTo>
                <a:lnTo>
                  <a:pt x="111252" y="12191"/>
                </a:lnTo>
                <a:close/>
              </a:path>
              <a:path w="483870" h="125095">
                <a:moveTo>
                  <a:pt x="54901" y="39059"/>
                </a:moveTo>
                <a:lnTo>
                  <a:pt x="19812" y="33527"/>
                </a:lnTo>
                <a:lnTo>
                  <a:pt x="16764" y="51815"/>
                </a:lnTo>
                <a:lnTo>
                  <a:pt x="22098" y="52656"/>
                </a:lnTo>
                <a:lnTo>
                  <a:pt x="22098" y="51815"/>
                </a:lnTo>
                <a:lnTo>
                  <a:pt x="24384" y="35051"/>
                </a:lnTo>
                <a:lnTo>
                  <a:pt x="37491" y="45829"/>
                </a:lnTo>
                <a:lnTo>
                  <a:pt x="54901" y="39059"/>
                </a:lnTo>
                <a:close/>
              </a:path>
              <a:path w="483870" h="125095">
                <a:moveTo>
                  <a:pt x="97536" y="100583"/>
                </a:moveTo>
                <a:lnTo>
                  <a:pt x="96774" y="94487"/>
                </a:lnTo>
                <a:lnTo>
                  <a:pt x="92964" y="91439"/>
                </a:lnTo>
                <a:lnTo>
                  <a:pt x="51416" y="57278"/>
                </a:lnTo>
                <a:lnTo>
                  <a:pt x="16764" y="51815"/>
                </a:lnTo>
                <a:lnTo>
                  <a:pt x="16764" y="53383"/>
                </a:lnTo>
                <a:lnTo>
                  <a:pt x="80772" y="105917"/>
                </a:lnTo>
                <a:lnTo>
                  <a:pt x="84582" y="108965"/>
                </a:lnTo>
                <a:lnTo>
                  <a:pt x="90678" y="108203"/>
                </a:lnTo>
                <a:lnTo>
                  <a:pt x="94488" y="104393"/>
                </a:lnTo>
                <a:lnTo>
                  <a:pt x="97536" y="100583"/>
                </a:lnTo>
                <a:close/>
              </a:path>
              <a:path w="483870" h="125095">
                <a:moveTo>
                  <a:pt x="37491" y="45829"/>
                </a:moveTo>
                <a:lnTo>
                  <a:pt x="24384" y="35051"/>
                </a:lnTo>
                <a:lnTo>
                  <a:pt x="22098" y="51815"/>
                </a:lnTo>
                <a:lnTo>
                  <a:pt x="37491" y="45829"/>
                </a:lnTo>
                <a:close/>
              </a:path>
              <a:path w="483870" h="125095">
                <a:moveTo>
                  <a:pt x="51416" y="57278"/>
                </a:moveTo>
                <a:lnTo>
                  <a:pt x="37491" y="45829"/>
                </a:lnTo>
                <a:lnTo>
                  <a:pt x="22098" y="51815"/>
                </a:lnTo>
                <a:lnTo>
                  <a:pt x="22098" y="52656"/>
                </a:lnTo>
                <a:lnTo>
                  <a:pt x="51416" y="57278"/>
                </a:lnTo>
                <a:close/>
              </a:path>
              <a:path w="483870" h="125095">
                <a:moveTo>
                  <a:pt x="483870" y="106679"/>
                </a:moveTo>
                <a:lnTo>
                  <a:pt x="54901" y="39059"/>
                </a:lnTo>
                <a:lnTo>
                  <a:pt x="37491" y="45829"/>
                </a:lnTo>
                <a:lnTo>
                  <a:pt x="51416" y="57278"/>
                </a:lnTo>
                <a:lnTo>
                  <a:pt x="480822" y="124967"/>
                </a:lnTo>
                <a:lnTo>
                  <a:pt x="483870" y="106679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58748" y="5694426"/>
            <a:ext cx="483870" cy="125095"/>
          </a:xfrm>
          <a:custGeom>
            <a:avLst/>
            <a:gdLst/>
            <a:ahLst/>
            <a:cxnLst/>
            <a:rect l="l" t="t" r="r" b="b"/>
            <a:pathLst>
              <a:path w="483870" h="125095">
                <a:moveTo>
                  <a:pt x="111252" y="12191"/>
                </a:moveTo>
                <a:lnTo>
                  <a:pt x="109728" y="6857"/>
                </a:lnTo>
                <a:lnTo>
                  <a:pt x="107442" y="2285"/>
                </a:lnTo>
                <a:lnTo>
                  <a:pt x="102108" y="0"/>
                </a:lnTo>
                <a:lnTo>
                  <a:pt x="97536" y="1523"/>
                </a:lnTo>
                <a:lnTo>
                  <a:pt x="0" y="39623"/>
                </a:lnTo>
                <a:lnTo>
                  <a:pt x="16764" y="53383"/>
                </a:lnTo>
                <a:lnTo>
                  <a:pt x="16764" y="51815"/>
                </a:lnTo>
                <a:lnTo>
                  <a:pt x="19812" y="33527"/>
                </a:lnTo>
                <a:lnTo>
                  <a:pt x="54901" y="39059"/>
                </a:lnTo>
                <a:lnTo>
                  <a:pt x="104394" y="19811"/>
                </a:lnTo>
                <a:lnTo>
                  <a:pt x="108966" y="17525"/>
                </a:lnTo>
                <a:lnTo>
                  <a:pt x="111252" y="12191"/>
                </a:lnTo>
                <a:close/>
              </a:path>
              <a:path w="483870" h="125095">
                <a:moveTo>
                  <a:pt x="54901" y="39059"/>
                </a:moveTo>
                <a:lnTo>
                  <a:pt x="19812" y="33527"/>
                </a:lnTo>
                <a:lnTo>
                  <a:pt x="16764" y="51815"/>
                </a:lnTo>
                <a:lnTo>
                  <a:pt x="22098" y="52656"/>
                </a:lnTo>
                <a:lnTo>
                  <a:pt x="22098" y="51815"/>
                </a:lnTo>
                <a:lnTo>
                  <a:pt x="24384" y="35051"/>
                </a:lnTo>
                <a:lnTo>
                  <a:pt x="37491" y="45829"/>
                </a:lnTo>
                <a:lnTo>
                  <a:pt x="54901" y="39059"/>
                </a:lnTo>
                <a:close/>
              </a:path>
              <a:path w="483870" h="125095">
                <a:moveTo>
                  <a:pt x="97536" y="100583"/>
                </a:moveTo>
                <a:lnTo>
                  <a:pt x="96774" y="94487"/>
                </a:lnTo>
                <a:lnTo>
                  <a:pt x="92964" y="91439"/>
                </a:lnTo>
                <a:lnTo>
                  <a:pt x="51416" y="57278"/>
                </a:lnTo>
                <a:lnTo>
                  <a:pt x="16764" y="51815"/>
                </a:lnTo>
                <a:lnTo>
                  <a:pt x="16764" y="53383"/>
                </a:lnTo>
                <a:lnTo>
                  <a:pt x="80772" y="105917"/>
                </a:lnTo>
                <a:lnTo>
                  <a:pt x="84582" y="108965"/>
                </a:lnTo>
                <a:lnTo>
                  <a:pt x="90678" y="108203"/>
                </a:lnTo>
                <a:lnTo>
                  <a:pt x="94488" y="104393"/>
                </a:lnTo>
                <a:lnTo>
                  <a:pt x="97536" y="100583"/>
                </a:lnTo>
                <a:close/>
              </a:path>
              <a:path w="483870" h="125095">
                <a:moveTo>
                  <a:pt x="37491" y="45829"/>
                </a:moveTo>
                <a:lnTo>
                  <a:pt x="24384" y="35051"/>
                </a:lnTo>
                <a:lnTo>
                  <a:pt x="22098" y="51815"/>
                </a:lnTo>
                <a:lnTo>
                  <a:pt x="37491" y="45829"/>
                </a:lnTo>
                <a:close/>
              </a:path>
              <a:path w="483870" h="125095">
                <a:moveTo>
                  <a:pt x="51416" y="57278"/>
                </a:moveTo>
                <a:lnTo>
                  <a:pt x="37491" y="45829"/>
                </a:lnTo>
                <a:lnTo>
                  <a:pt x="22098" y="51815"/>
                </a:lnTo>
                <a:lnTo>
                  <a:pt x="22098" y="52656"/>
                </a:lnTo>
                <a:lnTo>
                  <a:pt x="51416" y="57278"/>
                </a:lnTo>
                <a:close/>
              </a:path>
              <a:path w="483870" h="125095">
                <a:moveTo>
                  <a:pt x="483870" y="106679"/>
                </a:moveTo>
                <a:lnTo>
                  <a:pt x="54901" y="39059"/>
                </a:lnTo>
                <a:lnTo>
                  <a:pt x="37491" y="45829"/>
                </a:lnTo>
                <a:lnTo>
                  <a:pt x="51416" y="57278"/>
                </a:lnTo>
                <a:lnTo>
                  <a:pt x="480822" y="124967"/>
                </a:lnTo>
                <a:lnTo>
                  <a:pt x="483870" y="106679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35239" y="5478271"/>
            <a:ext cx="16871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Trebuchet MS"/>
                <a:cs typeface="Trebuchet MS"/>
              </a:rPr>
              <a:t>State </a:t>
            </a:r>
            <a:r>
              <a:rPr sz="1800" spc="-85" dirty="0">
                <a:latin typeface="Trebuchet MS"/>
                <a:cs typeface="Trebuchet MS"/>
              </a:rPr>
              <a:t>transition  </a:t>
            </a:r>
            <a:r>
              <a:rPr sz="1800" spc="10" dirty="0">
                <a:latin typeface="Trebuchet MS"/>
                <a:cs typeface="Trebuchet MS"/>
              </a:rPr>
              <a:t>When </a:t>
            </a:r>
            <a:r>
              <a:rPr sz="1800" spc="-105" dirty="0">
                <a:latin typeface="Trebuchet MS"/>
                <a:cs typeface="Trebuchet MS"/>
              </a:rPr>
              <a:t>input </a:t>
            </a:r>
            <a:r>
              <a:rPr sz="1800" spc="-5" dirty="0">
                <a:latin typeface="Trebuchet MS"/>
                <a:cs typeface="Trebuchet MS"/>
              </a:rPr>
              <a:t>x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1  </a:t>
            </a:r>
            <a:r>
              <a:rPr sz="1800" spc="-60" dirty="0">
                <a:latin typeface="Trebuchet MS"/>
                <a:cs typeface="Trebuchet MS"/>
              </a:rPr>
              <a:t>From </a:t>
            </a:r>
            <a:r>
              <a:rPr sz="1800" spc="-70" dirty="0">
                <a:latin typeface="Trebuchet MS"/>
                <a:cs typeface="Trebuchet MS"/>
              </a:rPr>
              <a:t>(11) </a:t>
            </a:r>
            <a:r>
              <a:rPr sz="1800" spc="-50" dirty="0">
                <a:latin typeface="Trebuchet MS"/>
                <a:cs typeface="Trebuchet MS"/>
              </a:rPr>
              <a:t>to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(10)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09167" y="4976621"/>
            <a:ext cx="525780" cy="313690"/>
          </a:xfrm>
          <a:custGeom>
            <a:avLst/>
            <a:gdLst/>
            <a:ahLst/>
            <a:cxnLst/>
            <a:rect l="l" t="t" r="r" b="b"/>
            <a:pathLst>
              <a:path w="525779" h="313689">
                <a:moveTo>
                  <a:pt x="493577" y="294131"/>
                </a:moveTo>
                <a:lnTo>
                  <a:pt x="484461" y="278138"/>
                </a:lnTo>
                <a:lnTo>
                  <a:pt x="9905" y="0"/>
                </a:lnTo>
                <a:lnTo>
                  <a:pt x="0" y="16764"/>
                </a:lnTo>
                <a:lnTo>
                  <a:pt x="474464" y="294131"/>
                </a:lnTo>
                <a:lnTo>
                  <a:pt x="493577" y="294131"/>
                </a:lnTo>
                <a:close/>
              </a:path>
              <a:path w="525779" h="313689">
                <a:moveTo>
                  <a:pt x="514349" y="313181"/>
                </a:moveTo>
                <a:lnTo>
                  <a:pt x="514349" y="295655"/>
                </a:lnTo>
                <a:lnTo>
                  <a:pt x="504443" y="311657"/>
                </a:lnTo>
                <a:lnTo>
                  <a:pt x="474464" y="294131"/>
                </a:lnTo>
                <a:lnTo>
                  <a:pt x="416051" y="294131"/>
                </a:lnTo>
                <a:lnTo>
                  <a:pt x="411479" y="297941"/>
                </a:lnTo>
                <a:lnTo>
                  <a:pt x="411479" y="308609"/>
                </a:lnTo>
                <a:lnTo>
                  <a:pt x="416051" y="313181"/>
                </a:lnTo>
                <a:lnTo>
                  <a:pt x="514349" y="313181"/>
                </a:lnTo>
                <a:close/>
              </a:path>
              <a:path w="525779" h="313689">
                <a:moveTo>
                  <a:pt x="525779" y="313181"/>
                </a:moveTo>
                <a:lnTo>
                  <a:pt x="473963" y="221741"/>
                </a:lnTo>
                <a:lnTo>
                  <a:pt x="471677" y="217169"/>
                </a:lnTo>
                <a:lnTo>
                  <a:pt x="465581" y="215645"/>
                </a:lnTo>
                <a:lnTo>
                  <a:pt x="461009" y="218693"/>
                </a:lnTo>
                <a:lnTo>
                  <a:pt x="456437" y="220979"/>
                </a:lnTo>
                <a:lnTo>
                  <a:pt x="454913" y="227075"/>
                </a:lnTo>
                <a:lnTo>
                  <a:pt x="457961" y="231647"/>
                </a:lnTo>
                <a:lnTo>
                  <a:pt x="484461" y="278138"/>
                </a:lnTo>
                <a:lnTo>
                  <a:pt x="514349" y="295655"/>
                </a:lnTo>
                <a:lnTo>
                  <a:pt x="514349" y="313181"/>
                </a:lnTo>
                <a:lnTo>
                  <a:pt x="525779" y="313181"/>
                </a:lnTo>
                <a:close/>
              </a:path>
              <a:path w="525779" h="313689">
                <a:moveTo>
                  <a:pt x="509015" y="304272"/>
                </a:moveTo>
                <a:lnTo>
                  <a:pt x="509015" y="294131"/>
                </a:lnTo>
                <a:lnTo>
                  <a:pt x="501395" y="307847"/>
                </a:lnTo>
                <a:lnTo>
                  <a:pt x="493577" y="294131"/>
                </a:lnTo>
                <a:lnTo>
                  <a:pt x="474464" y="294131"/>
                </a:lnTo>
                <a:lnTo>
                  <a:pt x="504443" y="311657"/>
                </a:lnTo>
                <a:lnTo>
                  <a:pt x="509015" y="304272"/>
                </a:lnTo>
                <a:close/>
              </a:path>
              <a:path w="525779" h="313689">
                <a:moveTo>
                  <a:pt x="514349" y="295655"/>
                </a:moveTo>
                <a:lnTo>
                  <a:pt x="484461" y="278138"/>
                </a:lnTo>
                <a:lnTo>
                  <a:pt x="493577" y="294131"/>
                </a:lnTo>
                <a:lnTo>
                  <a:pt x="509015" y="294131"/>
                </a:lnTo>
                <a:lnTo>
                  <a:pt x="509015" y="304272"/>
                </a:lnTo>
                <a:lnTo>
                  <a:pt x="514349" y="295655"/>
                </a:lnTo>
                <a:close/>
              </a:path>
              <a:path w="525779" h="313689">
                <a:moveTo>
                  <a:pt x="509015" y="294131"/>
                </a:moveTo>
                <a:lnTo>
                  <a:pt x="493577" y="294131"/>
                </a:lnTo>
                <a:lnTo>
                  <a:pt x="501395" y="307847"/>
                </a:lnTo>
                <a:lnTo>
                  <a:pt x="509015" y="294131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09167" y="4976621"/>
            <a:ext cx="525780" cy="313690"/>
          </a:xfrm>
          <a:custGeom>
            <a:avLst/>
            <a:gdLst/>
            <a:ahLst/>
            <a:cxnLst/>
            <a:rect l="l" t="t" r="r" b="b"/>
            <a:pathLst>
              <a:path w="525779" h="313689">
                <a:moveTo>
                  <a:pt x="493577" y="294131"/>
                </a:moveTo>
                <a:lnTo>
                  <a:pt x="484461" y="278138"/>
                </a:lnTo>
                <a:lnTo>
                  <a:pt x="9905" y="0"/>
                </a:lnTo>
                <a:lnTo>
                  <a:pt x="0" y="16764"/>
                </a:lnTo>
                <a:lnTo>
                  <a:pt x="474464" y="294131"/>
                </a:lnTo>
                <a:lnTo>
                  <a:pt x="493577" y="294131"/>
                </a:lnTo>
                <a:close/>
              </a:path>
              <a:path w="525779" h="313689">
                <a:moveTo>
                  <a:pt x="514349" y="313181"/>
                </a:moveTo>
                <a:lnTo>
                  <a:pt x="514349" y="295655"/>
                </a:lnTo>
                <a:lnTo>
                  <a:pt x="504443" y="311657"/>
                </a:lnTo>
                <a:lnTo>
                  <a:pt x="474464" y="294131"/>
                </a:lnTo>
                <a:lnTo>
                  <a:pt x="416051" y="294131"/>
                </a:lnTo>
                <a:lnTo>
                  <a:pt x="411479" y="297941"/>
                </a:lnTo>
                <a:lnTo>
                  <a:pt x="411479" y="308609"/>
                </a:lnTo>
                <a:lnTo>
                  <a:pt x="416051" y="313181"/>
                </a:lnTo>
                <a:lnTo>
                  <a:pt x="514349" y="313181"/>
                </a:lnTo>
                <a:close/>
              </a:path>
              <a:path w="525779" h="313689">
                <a:moveTo>
                  <a:pt x="525779" y="313181"/>
                </a:moveTo>
                <a:lnTo>
                  <a:pt x="473963" y="221741"/>
                </a:lnTo>
                <a:lnTo>
                  <a:pt x="471677" y="217169"/>
                </a:lnTo>
                <a:lnTo>
                  <a:pt x="465581" y="215645"/>
                </a:lnTo>
                <a:lnTo>
                  <a:pt x="461009" y="218693"/>
                </a:lnTo>
                <a:lnTo>
                  <a:pt x="456437" y="220979"/>
                </a:lnTo>
                <a:lnTo>
                  <a:pt x="454913" y="227075"/>
                </a:lnTo>
                <a:lnTo>
                  <a:pt x="457961" y="231647"/>
                </a:lnTo>
                <a:lnTo>
                  <a:pt x="484461" y="278138"/>
                </a:lnTo>
                <a:lnTo>
                  <a:pt x="514349" y="295655"/>
                </a:lnTo>
                <a:lnTo>
                  <a:pt x="514349" y="313181"/>
                </a:lnTo>
                <a:lnTo>
                  <a:pt x="525779" y="313181"/>
                </a:lnTo>
                <a:close/>
              </a:path>
              <a:path w="525779" h="313689">
                <a:moveTo>
                  <a:pt x="509015" y="304272"/>
                </a:moveTo>
                <a:lnTo>
                  <a:pt x="509015" y="294131"/>
                </a:lnTo>
                <a:lnTo>
                  <a:pt x="501395" y="307847"/>
                </a:lnTo>
                <a:lnTo>
                  <a:pt x="493577" y="294131"/>
                </a:lnTo>
                <a:lnTo>
                  <a:pt x="474464" y="294131"/>
                </a:lnTo>
                <a:lnTo>
                  <a:pt x="504443" y="311657"/>
                </a:lnTo>
                <a:lnTo>
                  <a:pt x="509015" y="304272"/>
                </a:lnTo>
                <a:close/>
              </a:path>
              <a:path w="525779" h="313689">
                <a:moveTo>
                  <a:pt x="514349" y="295655"/>
                </a:moveTo>
                <a:lnTo>
                  <a:pt x="484461" y="278138"/>
                </a:lnTo>
                <a:lnTo>
                  <a:pt x="493577" y="294131"/>
                </a:lnTo>
                <a:lnTo>
                  <a:pt x="509015" y="294131"/>
                </a:lnTo>
                <a:lnTo>
                  <a:pt x="509015" y="304272"/>
                </a:lnTo>
                <a:lnTo>
                  <a:pt x="514349" y="295655"/>
                </a:lnTo>
                <a:close/>
              </a:path>
              <a:path w="525779" h="313689">
                <a:moveTo>
                  <a:pt x="509015" y="294131"/>
                </a:moveTo>
                <a:lnTo>
                  <a:pt x="493577" y="294131"/>
                </a:lnTo>
                <a:lnTo>
                  <a:pt x="501395" y="307847"/>
                </a:lnTo>
                <a:lnTo>
                  <a:pt x="509015" y="294131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62421" y="4449571"/>
            <a:ext cx="1636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Trebuchet MS"/>
                <a:cs typeface="Trebuchet MS"/>
              </a:rPr>
              <a:t>Input/output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65" dirty="0">
                <a:latin typeface="Trebuchet MS"/>
                <a:cs typeface="Trebuchet MS"/>
              </a:rPr>
              <a:t>for </a:t>
            </a:r>
            <a:r>
              <a:rPr sz="1800" spc="-90" dirty="0">
                <a:latin typeface="Trebuchet MS"/>
                <a:cs typeface="Trebuchet MS"/>
              </a:rPr>
              <a:t>this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transition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7721" y="375158"/>
            <a:ext cx="990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8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8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45866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140" dirty="0">
                <a:latin typeface="Georgia"/>
                <a:cs typeface="Georgia"/>
              </a:rPr>
              <a:t>Example: J-K </a:t>
            </a:r>
            <a:r>
              <a:rPr sz="3200" b="0" spc="85" dirty="0">
                <a:latin typeface="Georgia"/>
                <a:cs typeface="Georgia"/>
              </a:rPr>
              <a:t>Flip</a:t>
            </a:r>
            <a:r>
              <a:rPr sz="3200" b="0" spc="430" dirty="0">
                <a:latin typeface="Georgia"/>
                <a:cs typeface="Georgia"/>
              </a:rPr>
              <a:t> </a:t>
            </a:r>
            <a:r>
              <a:rPr sz="3200" b="0" spc="95" dirty="0">
                <a:latin typeface="Georgia"/>
                <a:cs typeface="Georgia"/>
              </a:rPr>
              <a:t>Flop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6113" y="1668271"/>
            <a:ext cx="2459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Trebuchet MS"/>
                <a:cs typeface="Trebuchet MS"/>
              </a:rPr>
              <a:t>Behavior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135" dirty="0">
                <a:latin typeface="Trebuchet MS"/>
                <a:cs typeface="Trebuchet MS"/>
              </a:rPr>
              <a:t>JK </a:t>
            </a:r>
            <a:r>
              <a:rPr sz="1800" spc="-145" dirty="0">
                <a:latin typeface="Trebuchet MS"/>
                <a:cs typeface="Trebuchet MS"/>
              </a:rPr>
              <a:t>flip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flop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00130" y="2104251"/>
            <a:ext cx="2923177" cy="12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90842" y="2619646"/>
            <a:ext cx="1386226" cy="2466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05519" y="4203954"/>
            <a:ext cx="5196078" cy="21777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35289" y="3651324"/>
            <a:ext cx="1600200" cy="16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04720" y="3891026"/>
            <a:ext cx="2894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rebuchet MS"/>
                <a:cs typeface="Trebuchet MS"/>
              </a:rPr>
              <a:t>The </a:t>
            </a:r>
            <a:r>
              <a:rPr sz="1800" spc="-135" dirty="0">
                <a:latin typeface="Trebuchet MS"/>
                <a:cs typeface="Trebuchet MS"/>
              </a:rPr>
              <a:t>JK </a:t>
            </a:r>
            <a:r>
              <a:rPr sz="1800" spc="-114" dirty="0">
                <a:latin typeface="Trebuchet MS"/>
                <a:cs typeface="Trebuchet MS"/>
              </a:rPr>
              <a:t>Flip </a:t>
            </a:r>
            <a:r>
              <a:rPr sz="1800" spc="-80" dirty="0">
                <a:latin typeface="Trebuchet MS"/>
                <a:cs typeface="Trebuchet MS"/>
              </a:rPr>
              <a:t>Flop </a:t>
            </a:r>
            <a:r>
              <a:rPr sz="1800" spc="-100" dirty="0">
                <a:latin typeface="Trebuchet MS"/>
                <a:cs typeface="Trebuchet MS"/>
              </a:rPr>
              <a:t>has </a:t>
            </a:r>
            <a:r>
              <a:rPr sz="1800" spc="-60" dirty="0">
                <a:latin typeface="Trebuchet MS"/>
                <a:cs typeface="Trebuchet MS"/>
              </a:rPr>
              <a:t>two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states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58966" y="2687065"/>
            <a:ext cx="140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Present</a:t>
            </a:r>
            <a:r>
              <a:rPr sz="18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State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49744" y="1423905"/>
            <a:ext cx="2978150" cy="108077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2775" baseline="25525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= JQ’ +</a:t>
            </a:r>
            <a:r>
              <a:rPr sz="2800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K’Q</a:t>
            </a:r>
            <a:endParaRPr sz="2800">
              <a:latin typeface="Arial"/>
              <a:cs typeface="Arial"/>
            </a:endParaRPr>
          </a:p>
          <a:p>
            <a:pPr marL="1898650">
              <a:lnSpc>
                <a:spcPct val="100000"/>
              </a:lnSpc>
              <a:spcBef>
                <a:spcPts val="109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Next</a:t>
            </a:r>
            <a:r>
              <a:rPr sz="18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State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88781" y="2564892"/>
            <a:ext cx="400050" cy="387985"/>
          </a:xfrm>
          <a:custGeom>
            <a:avLst/>
            <a:gdLst/>
            <a:ahLst/>
            <a:cxnLst/>
            <a:rect l="l" t="t" r="r" b="b"/>
            <a:pathLst>
              <a:path w="400050" h="387985">
                <a:moveTo>
                  <a:pt x="48006" y="287274"/>
                </a:moveTo>
                <a:lnTo>
                  <a:pt x="44958" y="281940"/>
                </a:lnTo>
                <a:lnTo>
                  <a:pt x="40386" y="280416"/>
                </a:lnTo>
                <a:lnTo>
                  <a:pt x="35052" y="279654"/>
                </a:lnTo>
                <a:lnTo>
                  <a:pt x="29718" y="281940"/>
                </a:lnTo>
                <a:lnTo>
                  <a:pt x="0" y="387858"/>
                </a:lnTo>
                <a:lnTo>
                  <a:pt x="6858" y="386156"/>
                </a:lnTo>
                <a:lnTo>
                  <a:pt x="6858" y="368046"/>
                </a:lnTo>
                <a:lnTo>
                  <a:pt x="32288" y="343431"/>
                </a:lnTo>
                <a:lnTo>
                  <a:pt x="48006" y="287274"/>
                </a:lnTo>
                <a:close/>
              </a:path>
              <a:path w="400050" h="387985">
                <a:moveTo>
                  <a:pt x="32288" y="343431"/>
                </a:moveTo>
                <a:lnTo>
                  <a:pt x="6858" y="368046"/>
                </a:lnTo>
                <a:lnTo>
                  <a:pt x="11430" y="372618"/>
                </a:lnTo>
                <a:lnTo>
                  <a:pt x="11430" y="365760"/>
                </a:lnTo>
                <a:lnTo>
                  <a:pt x="27149" y="361830"/>
                </a:lnTo>
                <a:lnTo>
                  <a:pt x="32288" y="343431"/>
                </a:lnTo>
                <a:close/>
              </a:path>
              <a:path w="400050" h="387985">
                <a:moveTo>
                  <a:pt x="109728" y="356616"/>
                </a:moveTo>
                <a:lnTo>
                  <a:pt x="108204" y="351282"/>
                </a:lnTo>
                <a:lnTo>
                  <a:pt x="107442" y="346710"/>
                </a:lnTo>
                <a:lnTo>
                  <a:pt x="102108" y="343662"/>
                </a:lnTo>
                <a:lnTo>
                  <a:pt x="96774" y="344424"/>
                </a:lnTo>
                <a:lnTo>
                  <a:pt x="45978" y="357122"/>
                </a:lnTo>
                <a:lnTo>
                  <a:pt x="20574" y="381762"/>
                </a:lnTo>
                <a:lnTo>
                  <a:pt x="6858" y="368046"/>
                </a:lnTo>
                <a:lnTo>
                  <a:pt x="6858" y="386156"/>
                </a:lnTo>
                <a:lnTo>
                  <a:pt x="101346" y="362712"/>
                </a:lnTo>
                <a:lnTo>
                  <a:pt x="106680" y="361950"/>
                </a:lnTo>
                <a:lnTo>
                  <a:pt x="109728" y="356616"/>
                </a:lnTo>
                <a:close/>
              </a:path>
              <a:path w="400050" h="387985">
                <a:moveTo>
                  <a:pt x="27149" y="361830"/>
                </a:moveTo>
                <a:lnTo>
                  <a:pt x="11430" y="365760"/>
                </a:lnTo>
                <a:lnTo>
                  <a:pt x="22860" y="377190"/>
                </a:lnTo>
                <a:lnTo>
                  <a:pt x="27149" y="361830"/>
                </a:lnTo>
                <a:close/>
              </a:path>
              <a:path w="400050" h="387985">
                <a:moveTo>
                  <a:pt x="45978" y="357122"/>
                </a:moveTo>
                <a:lnTo>
                  <a:pt x="27149" y="361830"/>
                </a:lnTo>
                <a:lnTo>
                  <a:pt x="22860" y="377190"/>
                </a:lnTo>
                <a:lnTo>
                  <a:pt x="11430" y="365760"/>
                </a:lnTo>
                <a:lnTo>
                  <a:pt x="11430" y="372618"/>
                </a:lnTo>
                <a:lnTo>
                  <a:pt x="20574" y="381762"/>
                </a:lnTo>
                <a:lnTo>
                  <a:pt x="45978" y="357122"/>
                </a:lnTo>
                <a:close/>
              </a:path>
              <a:path w="400050" h="387985">
                <a:moveTo>
                  <a:pt x="400050" y="13716"/>
                </a:moveTo>
                <a:lnTo>
                  <a:pt x="387096" y="0"/>
                </a:lnTo>
                <a:lnTo>
                  <a:pt x="32288" y="343431"/>
                </a:lnTo>
                <a:lnTo>
                  <a:pt x="27149" y="361830"/>
                </a:lnTo>
                <a:lnTo>
                  <a:pt x="45978" y="357122"/>
                </a:lnTo>
                <a:lnTo>
                  <a:pt x="400050" y="137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88781" y="2564892"/>
            <a:ext cx="400050" cy="387985"/>
          </a:xfrm>
          <a:custGeom>
            <a:avLst/>
            <a:gdLst/>
            <a:ahLst/>
            <a:cxnLst/>
            <a:rect l="l" t="t" r="r" b="b"/>
            <a:pathLst>
              <a:path w="400050" h="387985">
                <a:moveTo>
                  <a:pt x="48006" y="287274"/>
                </a:moveTo>
                <a:lnTo>
                  <a:pt x="44958" y="281940"/>
                </a:lnTo>
                <a:lnTo>
                  <a:pt x="40386" y="280416"/>
                </a:lnTo>
                <a:lnTo>
                  <a:pt x="35052" y="279654"/>
                </a:lnTo>
                <a:lnTo>
                  <a:pt x="29718" y="281940"/>
                </a:lnTo>
                <a:lnTo>
                  <a:pt x="0" y="387858"/>
                </a:lnTo>
                <a:lnTo>
                  <a:pt x="6858" y="386156"/>
                </a:lnTo>
                <a:lnTo>
                  <a:pt x="6858" y="368046"/>
                </a:lnTo>
                <a:lnTo>
                  <a:pt x="32288" y="343431"/>
                </a:lnTo>
                <a:lnTo>
                  <a:pt x="48006" y="287274"/>
                </a:lnTo>
                <a:close/>
              </a:path>
              <a:path w="400050" h="387985">
                <a:moveTo>
                  <a:pt x="32288" y="343431"/>
                </a:moveTo>
                <a:lnTo>
                  <a:pt x="6858" y="368046"/>
                </a:lnTo>
                <a:lnTo>
                  <a:pt x="11430" y="372618"/>
                </a:lnTo>
                <a:lnTo>
                  <a:pt x="11430" y="365760"/>
                </a:lnTo>
                <a:lnTo>
                  <a:pt x="27149" y="361830"/>
                </a:lnTo>
                <a:lnTo>
                  <a:pt x="32288" y="343431"/>
                </a:lnTo>
                <a:close/>
              </a:path>
              <a:path w="400050" h="387985">
                <a:moveTo>
                  <a:pt x="109728" y="356616"/>
                </a:moveTo>
                <a:lnTo>
                  <a:pt x="108204" y="351282"/>
                </a:lnTo>
                <a:lnTo>
                  <a:pt x="107442" y="346710"/>
                </a:lnTo>
                <a:lnTo>
                  <a:pt x="102108" y="343662"/>
                </a:lnTo>
                <a:lnTo>
                  <a:pt x="96774" y="344424"/>
                </a:lnTo>
                <a:lnTo>
                  <a:pt x="45978" y="357122"/>
                </a:lnTo>
                <a:lnTo>
                  <a:pt x="20574" y="381762"/>
                </a:lnTo>
                <a:lnTo>
                  <a:pt x="6858" y="368046"/>
                </a:lnTo>
                <a:lnTo>
                  <a:pt x="6858" y="386156"/>
                </a:lnTo>
                <a:lnTo>
                  <a:pt x="101346" y="362712"/>
                </a:lnTo>
                <a:lnTo>
                  <a:pt x="106680" y="361950"/>
                </a:lnTo>
                <a:lnTo>
                  <a:pt x="109728" y="356616"/>
                </a:lnTo>
                <a:close/>
              </a:path>
              <a:path w="400050" h="387985">
                <a:moveTo>
                  <a:pt x="27149" y="361830"/>
                </a:moveTo>
                <a:lnTo>
                  <a:pt x="11430" y="365760"/>
                </a:lnTo>
                <a:lnTo>
                  <a:pt x="22860" y="377190"/>
                </a:lnTo>
                <a:lnTo>
                  <a:pt x="27149" y="361830"/>
                </a:lnTo>
                <a:close/>
              </a:path>
              <a:path w="400050" h="387985">
                <a:moveTo>
                  <a:pt x="45978" y="357122"/>
                </a:moveTo>
                <a:lnTo>
                  <a:pt x="27149" y="361830"/>
                </a:lnTo>
                <a:lnTo>
                  <a:pt x="22860" y="377190"/>
                </a:lnTo>
                <a:lnTo>
                  <a:pt x="11430" y="365760"/>
                </a:lnTo>
                <a:lnTo>
                  <a:pt x="11430" y="372618"/>
                </a:lnTo>
                <a:lnTo>
                  <a:pt x="20574" y="381762"/>
                </a:lnTo>
                <a:lnTo>
                  <a:pt x="45978" y="357122"/>
                </a:lnTo>
                <a:close/>
              </a:path>
              <a:path w="400050" h="387985">
                <a:moveTo>
                  <a:pt x="400050" y="13716"/>
                </a:moveTo>
                <a:lnTo>
                  <a:pt x="387096" y="0"/>
                </a:lnTo>
                <a:lnTo>
                  <a:pt x="32288" y="343431"/>
                </a:lnTo>
                <a:lnTo>
                  <a:pt x="27149" y="361830"/>
                </a:lnTo>
                <a:lnTo>
                  <a:pt x="45978" y="357122"/>
                </a:lnTo>
                <a:lnTo>
                  <a:pt x="400050" y="137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77379" y="2918460"/>
            <a:ext cx="334010" cy="144780"/>
          </a:xfrm>
          <a:custGeom>
            <a:avLst/>
            <a:gdLst/>
            <a:ahLst/>
            <a:cxnLst/>
            <a:rect l="l" t="t" r="r" b="b"/>
            <a:pathLst>
              <a:path w="334009" h="144780">
                <a:moveTo>
                  <a:pt x="297755" y="110708"/>
                </a:moveTo>
                <a:lnTo>
                  <a:pt x="285714" y="96579"/>
                </a:lnTo>
                <a:lnTo>
                  <a:pt x="6857" y="0"/>
                </a:lnTo>
                <a:lnTo>
                  <a:pt x="0" y="18288"/>
                </a:lnTo>
                <a:lnTo>
                  <a:pt x="278224" y="114648"/>
                </a:lnTo>
                <a:lnTo>
                  <a:pt x="297755" y="110708"/>
                </a:lnTo>
                <a:close/>
              </a:path>
              <a:path w="334009" h="144780">
                <a:moveTo>
                  <a:pt x="319277" y="126232"/>
                </a:moveTo>
                <a:lnTo>
                  <a:pt x="319277" y="108203"/>
                </a:lnTo>
                <a:lnTo>
                  <a:pt x="312419" y="126491"/>
                </a:lnTo>
                <a:lnTo>
                  <a:pt x="278224" y="114648"/>
                </a:lnTo>
                <a:lnTo>
                  <a:pt x="227075" y="124967"/>
                </a:lnTo>
                <a:lnTo>
                  <a:pt x="222503" y="125729"/>
                </a:lnTo>
                <a:lnTo>
                  <a:pt x="218693" y="131063"/>
                </a:lnTo>
                <a:lnTo>
                  <a:pt x="220217" y="136397"/>
                </a:lnTo>
                <a:lnTo>
                  <a:pt x="220979" y="140969"/>
                </a:lnTo>
                <a:lnTo>
                  <a:pt x="225551" y="144779"/>
                </a:lnTo>
                <a:lnTo>
                  <a:pt x="230885" y="143255"/>
                </a:lnTo>
                <a:lnTo>
                  <a:pt x="319277" y="126232"/>
                </a:lnTo>
                <a:close/>
              </a:path>
              <a:path w="334009" h="144780">
                <a:moveTo>
                  <a:pt x="333755" y="123443"/>
                </a:moveTo>
                <a:lnTo>
                  <a:pt x="265175" y="44195"/>
                </a:lnTo>
                <a:lnTo>
                  <a:pt x="262127" y="39623"/>
                </a:lnTo>
                <a:lnTo>
                  <a:pt x="256031" y="39623"/>
                </a:lnTo>
                <a:lnTo>
                  <a:pt x="252221" y="42671"/>
                </a:lnTo>
                <a:lnTo>
                  <a:pt x="248411" y="46481"/>
                </a:lnTo>
                <a:lnTo>
                  <a:pt x="247649" y="52577"/>
                </a:lnTo>
                <a:lnTo>
                  <a:pt x="251459" y="56387"/>
                </a:lnTo>
                <a:lnTo>
                  <a:pt x="285714" y="96579"/>
                </a:lnTo>
                <a:lnTo>
                  <a:pt x="319277" y="108203"/>
                </a:lnTo>
                <a:lnTo>
                  <a:pt x="319277" y="126232"/>
                </a:lnTo>
                <a:lnTo>
                  <a:pt x="333755" y="123443"/>
                </a:lnTo>
                <a:close/>
              </a:path>
              <a:path w="334009" h="144780">
                <a:moveTo>
                  <a:pt x="313943" y="122427"/>
                </a:moveTo>
                <a:lnTo>
                  <a:pt x="313943" y="107441"/>
                </a:lnTo>
                <a:lnTo>
                  <a:pt x="308609" y="123443"/>
                </a:lnTo>
                <a:lnTo>
                  <a:pt x="297755" y="110708"/>
                </a:lnTo>
                <a:lnTo>
                  <a:pt x="278224" y="114648"/>
                </a:lnTo>
                <a:lnTo>
                  <a:pt x="312419" y="126491"/>
                </a:lnTo>
                <a:lnTo>
                  <a:pt x="313943" y="122427"/>
                </a:lnTo>
                <a:close/>
              </a:path>
              <a:path w="334009" h="144780">
                <a:moveTo>
                  <a:pt x="319277" y="108203"/>
                </a:moveTo>
                <a:lnTo>
                  <a:pt x="285714" y="96579"/>
                </a:lnTo>
                <a:lnTo>
                  <a:pt x="297755" y="110708"/>
                </a:lnTo>
                <a:lnTo>
                  <a:pt x="313943" y="107441"/>
                </a:lnTo>
                <a:lnTo>
                  <a:pt x="313943" y="122427"/>
                </a:lnTo>
                <a:lnTo>
                  <a:pt x="319277" y="108203"/>
                </a:lnTo>
                <a:close/>
              </a:path>
              <a:path w="334009" h="144780">
                <a:moveTo>
                  <a:pt x="313943" y="107441"/>
                </a:moveTo>
                <a:lnTo>
                  <a:pt x="297755" y="110708"/>
                </a:lnTo>
                <a:lnTo>
                  <a:pt x="308609" y="123443"/>
                </a:lnTo>
                <a:lnTo>
                  <a:pt x="313943" y="1074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77379" y="2918460"/>
            <a:ext cx="334010" cy="144780"/>
          </a:xfrm>
          <a:custGeom>
            <a:avLst/>
            <a:gdLst/>
            <a:ahLst/>
            <a:cxnLst/>
            <a:rect l="l" t="t" r="r" b="b"/>
            <a:pathLst>
              <a:path w="334009" h="144780">
                <a:moveTo>
                  <a:pt x="297755" y="110708"/>
                </a:moveTo>
                <a:lnTo>
                  <a:pt x="285714" y="96579"/>
                </a:lnTo>
                <a:lnTo>
                  <a:pt x="6857" y="0"/>
                </a:lnTo>
                <a:lnTo>
                  <a:pt x="0" y="18288"/>
                </a:lnTo>
                <a:lnTo>
                  <a:pt x="278224" y="114648"/>
                </a:lnTo>
                <a:lnTo>
                  <a:pt x="297755" y="110708"/>
                </a:lnTo>
                <a:close/>
              </a:path>
              <a:path w="334009" h="144780">
                <a:moveTo>
                  <a:pt x="319277" y="126232"/>
                </a:moveTo>
                <a:lnTo>
                  <a:pt x="319277" y="108203"/>
                </a:lnTo>
                <a:lnTo>
                  <a:pt x="312419" y="126491"/>
                </a:lnTo>
                <a:lnTo>
                  <a:pt x="278224" y="114648"/>
                </a:lnTo>
                <a:lnTo>
                  <a:pt x="227075" y="124967"/>
                </a:lnTo>
                <a:lnTo>
                  <a:pt x="222503" y="125729"/>
                </a:lnTo>
                <a:lnTo>
                  <a:pt x="218693" y="131063"/>
                </a:lnTo>
                <a:lnTo>
                  <a:pt x="220217" y="136397"/>
                </a:lnTo>
                <a:lnTo>
                  <a:pt x="220979" y="140969"/>
                </a:lnTo>
                <a:lnTo>
                  <a:pt x="225551" y="144779"/>
                </a:lnTo>
                <a:lnTo>
                  <a:pt x="230885" y="143255"/>
                </a:lnTo>
                <a:lnTo>
                  <a:pt x="319277" y="126232"/>
                </a:lnTo>
                <a:close/>
              </a:path>
              <a:path w="334009" h="144780">
                <a:moveTo>
                  <a:pt x="333755" y="123443"/>
                </a:moveTo>
                <a:lnTo>
                  <a:pt x="265175" y="44195"/>
                </a:lnTo>
                <a:lnTo>
                  <a:pt x="262127" y="39623"/>
                </a:lnTo>
                <a:lnTo>
                  <a:pt x="256031" y="39623"/>
                </a:lnTo>
                <a:lnTo>
                  <a:pt x="252221" y="42671"/>
                </a:lnTo>
                <a:lnTo>
                  <a:pt x="248411" y="46481"/>
                </a:lnTo>
                <a:lnTo>
                  <a:pt x="247649" y="52577"/>
                </a:lnTo>
                <a:lnTo>
                  <a:pt x="251459" y="56387"/>
                </a:lnTo>
                <a:lnTo>
                  <a:pt x="285714" y="96579"/>
                </a:lnTo>
                <a:lnTo>
                  <a:pt x="319277" y="108203"/>
                </a:lnTo>
                <a:lnTo>
                  <a:pt x="319277" y="126232"/>
                </a:lnTo>
                <a:lnTo>
                  <a:pt x="333755" y="123443"/>
                </a:lnTo>
                <a:close/>
              </a:path>
              <a:path w="334009" h="144780">
                <a:moveTo>
                  <a:pt x="313943" y="122427"/>
                </a:moveTo>
                <a:lnTo>
                  <a:pt x="313943" y="107441"/>
                </a:lnTo>
                <a:lnTo>
                  <a:pt x="308609" y="123443"/>
                </a:lnTo>
                <a:lnTo>
                  <a:pt x="297755" y="110708"/>
                </a:lnTo>
                <a:lnTo>
                  <a:pt x="278224" y="114648"/>
                </a:lnTo>
                <a:lnTo>
                  <a:pt x="312419" y="126491"/>
                </a:lnTo>
                <a:lnTo>
                  <a:pt x="313943" y="122427"/>
                </a:lnTo>
                <a:close/>
              </a:path>
              <a:path w="334009" h="144780">
                <a:moveTo>
                  <a:pt x="319277" y="108203"/>
                </a:moveTo>
                <a:lnTo>
                  <a:pt x="285714" y="96579"/>
                </a:lnTo>
                <a:lnTo>
                  <a:pt x="297755" y="110708"/>
                </a:lnTo>
                <a:lnTo>
                  <a:pt x="313943" y="107441"/>
                </a:lnTo>
                <a:lnTo>
                  <a:pt x="313943" y="122427"/>
                </a:lnTo>
                <a:lnTo>
                  <a:pt x="319277" y="108203"/>
                </a:lnTo>
                <a:close/>
              </a:path>
              <a:path w="334009" h="144780">
                <a:moveTo>
                  <a:pt x="313943" y="107441"/>
                </a:moveTo>
                <a:lnTo>
                  <a:pt x="297755" y="110708"/>
                </a:lnTo>
                <a:lnTo>
                  <a:pt x="308609" y="123443"/>
                </a:lnTo>
                <a:lnTo>
                  <a:pt x="313943" y="1074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7721" y="375920"/>
            <a:ext cx="990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9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47491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70" dirty="0"/>
              <a:t>NAND/NOR</a:t>
            </a:r>
            <a:r>
              <a:rPr sz="3200" spc="200" dirty="0"/>
              <a:t> </a:t>
            </a:r>
            <a:r>
              <a:rPr sz="3200" spc="145" dirty="0"/>
              <a:t>Conversion</a:t>
            </a:r>
            <a:endParaRPr sz="3200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58099" y="3207766"/>
          <a:ext cx="2886709" cy="1855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R’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State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75" dirty="0">
                          <a:latin typeface="Trebuchet MS"/>
                          <a:cs typeface="Trebuchet MS"/>
                        </a:rPr>
                        <a:t>Reset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75" dirty="0">
                          <a:latin typeface="Trebuchet MS"/>
                          <a:cs typeface="Trebuchet MS"/>
                        </a:rPr>
                        <a:t>Reset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Q</a:t>
                      </a: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Q</a:t>
                      </a: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20" dirty="0">
                          <a:latin typeface="Trebuchet MS"/>
                          <a:cs typeface="Trebuchet MS"/>
                        </a:rPr>
                        <a:t>Memory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95" dirty="0">
                          <a:latin typeface="Trebuchet MS"/>
                          <a:cs typeface="Trebuchet MS"/>
                        </a:rPr>
                        <a:t>Set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709297" y="3216148"/>
          <a:ext cx="2886709" cy="1855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R’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State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75" dirty="0">
                          <a:latin typeface="Trebuchet MS"/>
                          <a:cs typeface="Trebuchet MS"/>
                        </a:rPr>
                        <a:t>Reset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Q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Q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latin typeface="Trebuchet MS"/>
                          <a:cs typeface="Trebuchet MS"/>
                        </a:rPr>
                        <a:t>Memory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95" dirty="0">
                          <a:latin typeface="Trebuchet MS"/>
                          <a:cs typeface="Trebuchet MS"/>
                        </a:rPr>
                        <a:t>Set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95" dirty="0">
                          <a:latin typeface="Trebuchet MS"/>
                          <a:cs typeface="Trebuchet MS"/>
                        </a:rPr>
                        <a:t>Set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242957" y="1670399"/>
            <a:ext cx="989838" cy="783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4173359" y="2058923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648597" y="1814322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648597" y="2311907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367660" y="161645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74648" y="1864875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Q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76285" y="1860041"/>
            <a:ext cx="989838" cy="903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463687" y="2058923"/>
            <a:ext cx="3045460" cy="1010919"/>
          </a:xfrm>
          <a:custGeom>
            <a:avLst/>
            <a:gdLst/>
            <a:ahLst/>
            <a:cxnLst/>
            <a:rect l="l" t="t" r="r" b="b"/>
            <a:pathLst>
              <a:path w="3045460" h="1010919">
                <a:moveTo>
                  <a:pt x="274319" y="519684"/>
                </a:moveTo>
                <a:lnTo>
                  <a:pt x="274319" y="490728"/>
                </a:lnTo>
                <a:lnTo>
                  <a:pt x="6095" y="490728"/>
                </a:lnTo>
                <a:lnTo>
                  <a:pt x="0" y="497586"/>
                </a:lnTo>
                <a:lnTo>
                  <a:pt x="0" y="1003554"/>
                </a:lnTo>
                <a:lnTo>
                  <a:pt x="6857" y="1010412"/>
                </a:lnTo>
                <a:lnTo>
                  <a:pt x="14477" y="1010412"/>
                </a:lnTo>
                <a:lnTo>
                  <a:pt x="14477" y="519684"/>
                </a:lnTo>
                <a:lnTo>
                  <a:pt x="28955" y="505206"/>
                </a:lnTo>
                <a:lnTo>
                  <a:pt x="28955" y="519684"/>
                </a:lnTo>
                <a:lnTo>
                  <a:pt x="274319" y="519684"/>
                </a:lnTo>
                <a:close/>
              </a:path>
              <a:path w="3045460" h="1010919">
                <a:moveTo>
                  <a:pt x="28955" y="519684"/>
                </a:moveTo>
                <a:lnTo>
                  <a:pt x="28955" y="505206"/>
                </a:lnTo>
                <a:lnTo>
                  <a:pt x="14477" y="519684"/>
                </a:lnTo>
                <a:lnTo>
                  <a:pt x="28955" y="519684"/>
                </a:lnTo>
                <a:close/>
              </a:path>
              <a:path w="3045460" h="1010919">
                <a:moveTo>
                  <a:pt x="28955" y="981456"/>
                </a:moveTo>
                <a:lnTo>
                  <a:pt x="28955" y="519684"/>
                </a:lnTo>
                <a:lnTo>
                  <a:pt x="14477" y="519684"/>
                </a:lnTo>
                <a:lnTo>
                  <a:pt x="14477" y="981456"/>
                </a:lnTo>
                <a:lnTo>
                  <a:pt x="28955" y="981456"/>
                </a:lnTo>
                <a:close/>
              </a:path>
              <a:path w="3045460" h="1010919">
                <a:moveTo>
                  <a:pt x="2988201" y="981456"/>
                </a:moveTo>
                <a:lnTo>
                  <a:pt x="14477" y="981456"/>
                </a:lnTo>
                <a:lnTo>
                  <a:pt x="28955" y="995934"/>
                </a:lnTo>
                <a:lnTo>
                  <a:pt x="28955" y="1010412"/>
                </a:lnTo>
                <a:lnTo>
                  <a:pt x="2987802" y="1010412"/>
                </a:lnTo>
                <a:lnTo>
                  <a:pt x="2987802" y="995172"/>
                </a:lnTo>
                <a:lnTo>
                  <a:pt x="2988201" y="981456"/>
                </a:lnTo>
                <a:close/>
              </a:path>
              <a:path w="3045460" h="1010919">
                <a:moveTo>
                  <a:pt x="28955" y="1010412"/>
                </a:moveTo>
                <a:lnTo>
                  <a:pt x="28955" y="995934"/>
                </a:lnTo>
                <a:lnTo>
                  <a:pt x="14477" y="981456"/>
                </a:lnTo>
                <a:lnTo>
                  <a:pt x="14477" y="1010412"/>
                </a:lnTo>
                <a:lnTo>
                  <a:pt x="28955" y="1010412"/>
                </a:lnTo>
                <a:close/>
              </a:path>
              <a:path w="3045460" h="1010919">
                <a:moveTo>
                  <a:pt x="3002280" y="981456"/>
                </a:moveTo>
                <a:lnTo>
                  <a:pt x="2988201" y="981456"/>
                </a:lnTo>
                <a:lnTo>
                  <a:pt x="2987802" y="995172"/>
                </a:lnTo>
                <a:lnTo>
                  <a:pt x="3002280" y="981456"/>
                </a:lnTo>
                <a:close/>
              </a:path>
              <a:path w="3045460" h="1010919">
                <a:moveTo>
                  <a:pt x="3002280" y="1010412"/>
                </a:moveTo>
                <a:lnTo>
                  <a:pt x="3002280" y="981456"/>
                </a:lnTo>
                <a:lnTo>
                  <a:pt x="2987802" y="995172"/>
                </a:lnTo>
                <a:lnTo>
                  <a:pt x="2987802" y="1010412"/>
                </a:lnTo>
                <a:lnTo>
                  <a:pt x="3002280" y="1010412"/>
                </a:lnTo>
                <a:close/>
              </a:path>
              <a:path w="3045460" h="1010919">
                <a:moveTo>
                  <a:pt x="3044952" y="762"/>
                </a:moveTo>
                <a:lnTo>
                  <a:pt x="3016758" y="0"/>
                </a:lnTo>
                <a:lnTo>
                  <a:pt x="2988201" y="981456"/>
                </a:lnTo>
                <a:lnTo>
                  <a:pt x="3002280" y="981456"/>
                </a:lnTo>
                <a:lnTo>
                  <a:pt x="3002280" y="1010412"/>
                </a:lnTo>
                <a:lnTo>
                  <a:pt x="3009900" y="1010412"/>
                </a:lnTo>
                <a:lnTo>
                  <a:pt x="3015996" y="1004316"/>
                </a:lnTo>
                <a:lnTo>
                  <a:pt x="3015996" y="995934"/>
                </a:lnTo>
                <a:lnTo>
                  <a:pt x="3044952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3687" y="2053589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>
                <a:moveTo>
                  <a:pt x="0" y="0"/>
                </a:moveTo>
                <a:lnTo>
                  <a:pt x="26365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1156849" y="1819909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87521" y="1995177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X’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87075" y="2002536"/>
            <a:ext cx="112776" cy="1135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2624213" y="2244089"/>
            <a:ext cx="112776" cy="1165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7661795" y="1655162"/>
            <a:ext cx="990600" cy="7419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098171" y="1900526"/>
            <a:ext cx="990600" cy="7419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8583053" y="2037969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7058291" y="1793748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7058291" y="2290952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6632575" y="1595120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S’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283580" y="1844294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Q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873381" y="2037588"/>
            <a:ext cx="3045460" cy="1010919"/>
          </a:xfrm>
          <a:custGeom>
            <a:avLst/>
            <a:gdLst/>
            <a:ahLst/>
            <a:cxnLst/>
            <a:rect l="l" t="t" r="r" b="b"/>
            <a:pathLst>
              <a:path w="3045459" h="1010919">
                <a:moveTo>
                  <a:pt x="274320" y="519684"/>
                </a:moveTo>
                <a:lnTo>
                  <a:pt x="274320" y="491490"/>
                </a:lnTo>
                <a:lnTo>
                  <a:pt x="6096" y="491490"/>
                </a:lnTo>
                <a:lnTo>
                  <a:pt x="0" y="497586"/>
                </a:lnTo>
                <a:lnTo>
                  <a:pt x="0" y="1004316"/>
                </a:lnTo>
                <a:lnTo>
                  <a:pt x="6858" y="1010412"/>
                </a:lnTo>
                <a:lnTo>
                  <a:pt x="14477" y="1010412"/>
                </a:lnTo>
                <a:lnTo>
                  <a:pt x="14478" y="519684"/>
                </a:lnTo>
                <a:lnTo>
                  <a:pt x="28194" y="505968"/>
                </a:lnTo>
                <a:lnTo>
                  <a:pt x="28215" y="519684"/>
                </a:lnTo>
                <a:lnTo>
                  <a:pt x="274320" y="519684"/>
                </a:lnTo>
                <a:close/>
              </a:path>
              <a:path w="3045459" h="1010919">
                <a:moveTo>
                  <a:pt x="28215" y="519684"/>
                </a:moveTo>
                <a:lnTo>
                  <a:pt x="28194" y="505968"/>
                </a:lnTo>
                <a:lnTo>
                  <a:pt x="14478" y="519684"/>
                </a:lnTo>
                <a:lnTo>
                  <a:pt x="28215" y="519684"/>
                </a:lnTo>
                <a:close/>
              </a:path>
              <a:path w="3045459" h="1010919">
                <a:moveTo>
                  <a:pt x="28933" y="982218"/>
                </a:moveTo>
                <a:lnTo>
                  <a:pt x="28215" y="519684"/>
                </a:lnTo>
                <a:lnTo>
                  <a:pt x="14478" y="519684"/>
                </a:lnTo>
                <a:lnTo>
                  <a:pt x="14478" y="982218"/>
                </a:lnTo>
                <a:lnTo>
                  <a:pt x="28933" y="982218"/>
                </a:lnTo>
                <a:close/>
              </a:path>
              <a:path w="3045459" h="1010919">
                <a:moveTo>
                  <a:pt x="28956" y="996696"/>
                </a:moveTo>
                <a:lnTo>
                  <a:pt x="28933" y="982218"/>
                </a:lnTo>
                <a:lnTo>
                  <a:pt x="14478" y="982218"/>
                </a:lnTo>
                <a:lnTo>
                  <a:pt x="28956" y="996696"/>
                </a:lnTo>
                <a:close/>
              </a:path>
              <a:path w="3045459" h="1010919">
                <a:moveTo>
                  <a:pt x="28956" y="1010412"/>
                </a:moveTo>
                <a:lnTo>
                  <a:pt x="28956" y="996696"/>
                </a:lnTo>
                <a:lnTo>
                  <a:pt x="14478" y="982218"/>
                </a:lnTo>
                <a:lnTo>
                  <a:pt x="14477" y="1010412"/>
                </a:lnTo>
                <a:lnTo>
                  <a:pt x="28956" y="1010412"/>
                </a:lnTo>
                <a:close/>
              </a:path>
              <a:path w="3045459" h="1010919">
                <a:moveTo>
                  <a:pt x="2988200" y="982218"/>
                </a:moveTo>
                <a:lnTo>
                  <a:pt x="28933" y="982218"/>
                </a:lnTo>
                <a:lnTo>
                  <a:pt x="28956" y="1010412"/>
                </a:lnTo>
                <a:lnTo>
                  <a:pt x="2987802" y="1010412"/>
                </a:lnTo>
                <a:lnTo>
                  <a:pt x="2987802" y="995934"/>
                </a:lnTo>
                <a:lnTo>
                  <a:pt x="2988200" y="982218"/>
                </a:lnTo>
                <a:close/>
              </a:path>
              <a:path w="3045459" h="1010919">
                <a:moveTo>
                  <a:pt x="3001518" y="982218"/>
                </a:moveTo>
                <a:lnTo>
                  <a:pt x="2988200" y="982218"/>
                </a:lnTo>
                <a:lnTo>
                  <a:pt x="2987802" y="995934"/>
                </a:lnTo>
                <a:lnTo>
                  <a:pt x="3001518" y="982218"/>
                </a:lnTo>
                <a:close/>
              </a:path>
              <a:path w="3045459" h="1010919">
                <a:moveTo>
                  <a:pt x="3001518" y="1010412"/>
                </a:moveTo>
                <a:lnTo>
                  <a:pt x="3001518" y="982218"/>
                </a:lnTo>
                <a:lnTo>
                  <a:pt x="2987802" y="995934"/>
                </a:lnTo>
                <a:lnTo>
                  <a:pt x="2987802" y="1010412"/>
                </a:lnTo>
                <a:lnTo>
                  <a:pt x="3001518" y="1010412"/>
                </a:lnTo>
                <a:close/>
              </a:path>
              <a:path w="3045459" h="1010919">
                <a:moveTo>
                  <a:pt x="3044952" y="762"/>
                </a:moveTo>
                <a:lnTo>
                  <a:pt x="3016758" y="0"/>
                </a:lnTo>
                <a:lnTo>
                  <a:pt x="2988200" y="982218"/>
                </a:lnTo>
                <a:lnTo>
                  <a:pt x="3001518" y="982218"/>
                </a:lnTo>
                <a:lnTo>
                  <a:pt x="3001518" y="1010412"/>
                </a:lnTo>
                <a:lnTo>
                  <a:pt x="3009900" y="1010412"/>
                </a:lnTo>
                <a:lnTo>
                  <a:pt x="3015996" y="1004316"/>
                </a:lnTo>
                <a:lnTo>
                  <a:pt x="3015996" y="996696"/>
                </a:lnTo>
                <a:lnTo>
                  <a:pt x="3044952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5873381" y="2033016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>
                <a:moveTo>
                  <a:pt x="0" y="0"/>
                </a:moveTo>
                <a:lnTo>
                  <a:pt x="26365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5566549" y="1799335"/>
            <a:ext cx="25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R’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7795" y="1966214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Y’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617343" y="1978151"/>
            <a:ext cx="112776" cy="1165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7030084" y="2231136"/>
            <a:ext cx="112776" cy="1135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1482483" y="5246115"/>
          <a:ext cx="3248023" cy="1855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3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1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X’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State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Q’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Q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latin typeface="Trebuchet MS"/>
                          <a:cs typeface="Trebuchet MS"/>
                        </a:rPr>
                        <a:t>Memory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95" dirty="0">
                          <a:latin typeface="Trebuchet MS"/>
                          <a:cs typeface="Trebuchet MS"/>
                        </a:rPr>
                        <a:t>Set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75" dirty="0">
                          <a:latin typeface="Trebuchet MS"/>
                          <a:cs typeface="Trebuchet MS"/>
                        </a:rPr>
                        <a:t>Reset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BE8AE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BE8AE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BE8A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BE8AE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8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Forbidden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BE8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5733681" y="5228590"/>
          <a:ext cx="3475353" cy="1855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9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3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S’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R’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Y’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State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BE8A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BE8A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BE8AE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BE8A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8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Forbidden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BE8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95" dirty="0">
                          <a:latin typeface="Trebuchet MS"/>
                          <a:cs typeface="Trebuchet MS"/>
                        </a:rPr>
                        <a:t>Set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75" dirty="0">
                          <a:latin typeface="Trebuchet MS"/>
                          <a:cs typeface="Trebuchet MS"/>
                        </a:rPr>
                        <a:t>Reset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Q’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Q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latin typeface="Trebuchet MS"/>
                          <a:cs typeface="Trebuchet MS"/>
                        </a:rPr>
                        <a:t>Memory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2854586" y="2581155"/>
            <a:ext cx="730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X’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b="1" spc="-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Q’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369436" y="2540761"/>
            <a:ext cx="730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Y’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b="1" spc="-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Q’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7721" y="375158"/>
            <a:ext cx="990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8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9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536701"/>
            <a:ext cx="722566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Another </a:t>
            </a:r>
            <a:r>
              <a:rPr spc="-25" dirty="0"/>
              <a:t>example: </a:t>
            </a:r>
            <a:r>
              <a:rPr spc="30" dirty="0"/>
              <a:t>circuit </a:t>
            </a:r>
            <a:r>
              <a:rPr spc="-15" dirty="0"/>
              <a:t>using</a:t>
            </a:r>
            <a:r>
              <a:rPr spc="-145" dirty="0"/>
              <a:t> </a:t>
            </a:r>
            <a:r>
              <a:rPr spc="45" dirty="0"/>
              <a:t>T </a:t>
            </a:r>
            <a:r>
              <a:rPr spc="-15" dirty="0"/>
              <a:t>Flip</a:t>
            </a:r>
            <a:r>
              <a:rPr lang="en-US" spc="-15" dirty="0"/>
              <a:t> Flops</a:t>
            </a:r>
            <a:endParaRPr spc="-15" dirty="0"/>
          </a:p>
        </p:txBody>
      </p:sp>
      <p:sp>
        <p:nvSpPr>
          <p:cNvPr id="6" name="object 6"/>
          <p:cNvSpPr/>
          <p:nvPr/>
        </p:nvSpPr>
        <p:spPr>
          <a:xfrm>
            <a:off x="1713870" y="1730091"/>
            <a:ext cx="7679299" cy="4951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38613" y="1966722"/>
            <a:ext cx="2125980" cy="1456690"/>
          </a:xfrm>
          <a:custGeom>
            <a:avLst/>
            <a:gdLst/>
            <a:ahLst/>
            <a:cxnLst/>
            <a:rect l="l" t="t" r="r" b="b"/>
            <a:pathLst>
              <a:path w="2125979" h="1456689">
                <a:moveTo>
                  <a:pt x="2094583" y="1434441"/>
                </a:moveTo>
                <a:lnTo>
                  <a:pt x="2086786" y="1417892"/>
                </a:lnTo>
                <a:lnTo>
                  <a:pt x="10667" y="0"/>
                </a:lnTo>
                <a:lnTo>
                  <a:pt x="0" y="16002"/>
                </a:lnTo>
                <a:lnTo>
                  <a:pt x="2076159" y="1433170"/>
                </a:lnTo>
                <a:lnTo>
                  <a:pt x="2094583" y="1434441"/>
                </a:lnTo>
                <a:close/>
              </a:path>
              <a:path w="2125979" h="1456689">
                <a:moveTo>
                  <a:pt x="2116073" y="1455458"/>
                </a:moveTo>
                <a:lnTo>
                  <a:pt x="2116073" y="1437893"/>
                </a:lnTo>
                <a:lnTo>
                  <a:pt x="2105405" y="1453133"/>
                </a:lnTo>
                <a:lnTo>
                  <a:pt x="2076159" y="1433170"/>
                </a:lnTo>
                <a:lnTo>
                  <a:pt x="2023109" y="1429511"/>
                </a:lnTo>
                <a:lnTo>
                  <a:pt x="2017775" y="1429511"/>
                </a:lnTo>
                <a:lnTo>
                  <a:pt x="2013203" y="1433321"/>
                </a:lnTo>
                <a:lnTo>
                  <a:pt x="2013203" y="1438655"/>
                </a:lnTo>
                <a:lnTo>
                  <a:pt x="2012441" y="1443989"/>
                </a:lnTo>
                <a:lnTo>
                  <a:pt x="2016251" y="1448561"/>
                </a:lnTo>
                <a:lnTo>
                  <a:pt x="2023109" y="1448673"/>
                </a:lnTo>
                <a:lnTo>
                  <a:pt x="2116073" y="1455458"/>
                </a:lnTo>
                <a:close/>
              </a:path>
              <a:path w="2125979" h="1456689">
                <a:moveTo>
                  <a:pt x="2125979" y="1456181"/>
                </a:moveTo>
                <a:lnTo>
                  <a:pt x="2081021" y="1361693"/>
                </a:lnTo>
                <a:lnTo>
                  <a:pt x="2078735" y="1357121"/>
                </a:lnTo>
                <a:lnTo>
                  <a:pt x="2073401" y="1354836"/>
                </a:lnTo>
                <a:lnTo>
                  <a:pt x="2068829" y="1357121"/>
                </a:lnTo>
                <a:lnTo>
                  <a:pt x="2063495" y="1359408"/>
                </a:lnTo>
                <a:lnTo>
                  <a:pt x="2061971" y="1364741"/>
                </a:lnTo>
                <a:lnTo>
                  <a:pt x="2064257" y="1370075"/>
                </a:lnTo>
                <a:lnTo>
                  <a:pt x="2086786" y="1417892"/>
                </a:lnTo>
                <a:lnTo>
                  <a:pt x="2116073" y="1437893"/>
                </a:lnTo>
                <a:lnTo>
                  <a:pt x="2116073" y="1455458"/>
                </a:lnTo>
                <a:lnTo>
                  <a:pt x="2125979" y="1456181"/>
                </a:lnTo>
                <a:close/>
              </a:path>
              <a:path w="2125979" h="1456689">
                <a:moveTo>
                  <a:pt x="2111501" y="1444425"/>
                </a:moveTo>
                <a:lnTo>
                  <a:pt x="2111501" y="1435608"/>
                </a:lnTo>
                <a:lnTo>
                  <a:pt x="2101595" y="1449323"/>
                </a:lnTo>
                <a:lnTo>
                  <a:pt x="2094583" y="1434441"/>
                </a:lnTo>
                <a:lnTo>
                  <a:pt x="2076159" y="1433170"/>
                </a:lnTo>
                <a:lnTo>
                  <a:pt x="2105405" y="1453133"/>
                </a:lnTo>
                <a:lnTo>
                  <a:pt x="2111501" y="1444425"/>
                </a:lnTo>
                <a:close/>
              </a:path>
              <a:path w="2125979" h="1456689">
                <a:moveTo>
                  <a:pt x="2116073" y="1437893"/>
                </a:moveTo>
                <a:lnTo>
                  <a:pt x="2086786" y="1417892"/>
                </a:lnTo>
                <a:lnTo>
                  <a:pt x="2094583" y="1434441"/>
                </a:lnTo>
                <a:lnTo>
                  <a:pt x="2111501" y="1435608"/>
                </a:lnTo>
                <a:lnTo>
                  <a:pt x="2111501" y="1444425"/>
                </a:lnTo>
                <a:lnTo>
                  <a:pt x="2116073" y="1437893"/>
                </a:lnTo>
                <a:close/>
              </a:path>
              <a:path w="2125979" h="1456689">
                <a:moveTo>
                  <a:pt x="2111501" y="1435608"/>
                </a:moveTo>
                <a:lnTo>
                  <a:pt x="2094583" y="1434441"/>
                </a:lnTo>
                <a:lnTo>
                  <a:pt x="2101595" y="1449323"/>
                </a:lnTo>
                <a:lnTo>
                  <a:pt x="2111501" y="1435608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38613" y="1966722"/>
            <a:ext cx="2125980" cy="1456690"/>
          </a:xfrm>
          <a:custGeom>
            <a:avLst/>
            <a:gdLst/>
            <a:ahLst/>
            <a:cxnLst/>
            <a:rect l="l" t="t" r="r" b="b"/>
            <a:pathLst>
              <a:path w="2125979" h="1456689">
                <a:moveTo>
                  <a:pt x="2094583" y="1434441"/>
                </a:moveTo>
                <a:lnTo>
                  <a:pt x="2086786" y="1417892"/>
                </a:lnTo>
                <a:lnTo>
                  <a:pt x="10667" y="0"/>
                </a:lnTo>
                <a:lnTo>
                  <a:pt x="0" y="16002"/>
                </a:lnTo>
                <a:lnTo>
                  <a:pt x="2076159" y="1433170"/>
                </a:lnTo>
                <a:lnTo>
                  <a:pt x="2094583" y="1434441"/>
                </a:lnTo>
                <a:close/>
              </a:path>
              <a:path w="2125979" h="1456689">
                <a:moveTo>
                  <a:pt x="2116073" y="1455458"/>
                </a:moveTo>
                <a:lnTo>
                  <a:pt x="2116073" y="1437893"/>
                </a:lnTo>
                <a:lnTo>
                  <a:pt x="2105405" y="1453133"/>
                </a:lnTo>
                <a:lnTo>
                  <a:pt x="2076159" y="1433170"/>
                </a:lnTo>
                <a:lnTo>
                  <a:pt x="2023109" y="1429511"/>
                </a:lnTo>
                <a:lnTo>
                  <a:pt x="2017775" y="1429511"/>
                </a:lnTo>
                <a:lnTo>
                  <a:pt x="2013203" y="1433321"/>
                </a:lnTo>
                <a:lnTo>
                  <a:pt x="2013203" y="1438655"/>
                </a:lnTo>
                <a:lnTo>
                  <a:pt x="2012441" y="1443989"/>
                </a:lnTo>
                <a:lnTo>
                  <a:pt x="2016251" y="1448561"/>
                </a:lnTo>
                <a:lnTo>
                  <a:pt x="2023109" y="1448673"/>
                </a:lnTo>
                <a:lnTo>
                  <a:pt x="2116073" y="1455458"/>
                </a:lnTo>
                <a:close/>
              </a:path>
              <a:path w="2125979" h="1456689">
                <a:moveTo>
                  <a:pt x="2125979" y="1456181"/>
                </a:moveTo>
                <a:lnTo>
                  <a:pt x="2081021" y="1361693"/>
                </a:lnTo>
                <a:lnTo>
                  <a:pt x="2078735" y="1357121"/>
                </a:lnTo>
                <a:lnTo>
                  <a:pt x="2073401" y="1354836"/>
                </a:lnTo>
                <a:lnTo>
                  <a:pt x="2068829" y="1357121"/>
                </a:lnTo>
                <a:lnTo>
                  <a:pt x="2063495" y="1359408"/>
                </a:lnTo>
                <a:lnTo>
                  <a:pt x="2061971" y="1364741"/>
                </a:lnTo>
                <a:lnTo>
                  <a:pt x="2064257" y="1370075"/>
                </a:lnTo>
                <a:lnTo>
                  <a:pt x="2086786" y="1417892"/>
                </a:lnTo>
                <a:lnTo>
                  <a:pt x="2116073" y="1437893"/>
                </a:lnTo>
                <a:lnTo>
                  <a:pt x="2116073" y="1455458"/>
                </a:lnTo>
                <a:lnTo>
                  <a:pt x="2125979" y="1456181"/>
                </a:lnTo>
                <a:close/>
              </a:path>
              <a:path w="2125979" h="1456689">
                <a:moveTo>
                  <a:pt x="2111501" y="1444425"/>
                </a:moveTo>
                <a:lnTo>
                  <a:pt x="2111501" y="1435608"/>
                </a:lnTo>
                <a:lnTo>
                  <a:pt x="2101595" y="1449323"/>
                </a:lnTo>
                <a:lnTo>
                  <a:pt x="2094583" y="1434441"/>
                </a:lnTo>
                <a:lnTo>
                  <a:pt x="2076159" y="1433170"/>
                </a:lnTo>
                <a:lnTo>
                  <a:pt x="2105405" y="1453133"/>
                </a:lnTo>
                <a:lnTo>
                  <a:pt x="2111501" y="1444425"/>
                </a:lnTo>
                <a:close/>
              </a:path>
              <a:path w="2125979" h="1456689">
                <a:moveTo>
                  <a:pt x="2116073" y="1437893"/>
                </a:moveTo>
                <a:lnTo>
                  <a:pt x="2086786" y="1417892"/>
                </a:lnTo>
                <a:lnTo>
                  <a:pt x="2094583" y="1434441"/>
                </a:lnTo>
                <a:lnTo>
                  <a:pt x="2111501" y="1435608"/>
                </a:lnTo>
                <a:lnTo>
                  <a:pt x="2111501" y="1444425"/>
                </a:lnTo>
                <a:lnTo>
                  <a:pt x="2116073" y="1437893"/>
                </a:lnTo>
                <a:close/>
              </a:path>
              <a:path w="2125979" h="1456689">
                <a:moveTo>
                  <a:pt x="2111501" y="1435608"/>
                </a:moveTo>
                <a:lnTo>
                  <a:pt x="2094583" y="1434441"/>
                </a:lnTo>
                <a:lnTo>
                  <a:pt x="2101595" y="1449323"/>
                </a:lnTo>
                <a:lnTo>
                  <a:pt x="2111501" y="1435608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02215" y="3651503"/>
            <a:ext cx="2275840" cy="453390"/>
          </a:xfrm>
          <a:custGeom>
            <a:avLst/>
            <a:gdLst/>
            <a:ahLst/>
            <a:cxnLst/>
            <a:rect l="l" t="t" r="r" b="b"/>
            <a:pathLst>
              <a:path w="2275840" h="453389">
                <a:moveTo>
                  <a:pt x="2237978" y="44693"/>
                </a:moveTo>
                <a:lnTo>
                  <a:pt x="2220223" y="38177"/>
                </a:lnTo>
                <a:lnTo>
                  <a:pt x="0" y="435101"/>
                </a:lnTo>
                <a:lnTo>
                  <a:pt x="3810" y="453389"/>
                </a:lnTo>
                <a:lnTo>
                  <a:pt x="2224201" y="56435"/>
                </a:lnTo>
                <a:lnTo>
                  <a:pt x="2237978" y="44693"/>
                </a:lnTo>
                <a:close/>
              </a:path>
              <a:path w="2275840" h="453389">
                <a:moveTo>
                  <a:pt x="2275332" y="38099"/>
                </a:moveTo>
                <a:lnTo>
                  <a:pt x="2177034" y="2285"/>
                </a:lnTo>
                <a:lnTo>
                  <a:pt x="2172462" y="0"/>
                </a:lnTo>
                <a:lnTo>
                  <a:pt x="2166366" y="3047"/>
                </a:lnTo>
                <a:lnTo>
                  <a:pt x="2164842" y="7619"/>
                </a:lnTo>
                <a:lnTo>
                  <a:pt x="2163318" y="12953"/>
                </a:lnTo>
                <a:lnTo>
                  <a:pt x="2165604" y="18287"/>
                </a:lnTo>
                <a:lnTo>
                  <a:pt x="2170176" y="19811"/>
                </a:lnTo>
                <a:lnTo>
                  <a:pt x="2220223" y="38177"/>
                </a:lnTo>
                <a:lnTo>
                  <a:pt x="2254758" y="32003"/>
                </a:lnTo>
                <a:lnTo>
                  <a:pt x="2258568" y="50291"/>
                </a:lnTo>
                <a:lnTo>
                  <a:pt x="2258568" y="52309"/>
                </a:lnTo>
                <a:lnTo>
                  <a:pt x="2275332" y="38099"/>
                </a:lnTo>
                <a:close/>
              </a:path>
              <a:path w="2275840" h="453389">
                <a:moveTo>
                  <a:pt x="2258568" y="52309"/>
                </a:moveTo>
                <a:lnTo>
                  <a:pt x="2258568" y="50291"/>
                </a:lnTo>
                <a:lnTo>
                  <a:pt x="2224201" y="56435"/>
                </a:lnTo>
                <a:lnTo>
                  <a:pt x="2183130" y="91439"/>
                </a:lnTo>
                <a:lnTo>
                  <a:pt x="2179320" y="94487"/>
                </a:lnTo>
                <a:lnTo>
                  <a:pt x="2178558" y="100583"/>
                </a:lnTo>
                <a:lnTo>
                  <a:pt x="2182368" y="104393"/>
                </a:lnTo>
                <a:lnTo>
                  <a:pt x="2185416" y="108965"/>
                </a:lnTo>
                <a:lnTo>
                  <a:pt x="2191512" y="108965"/>
                </a:lnTo>
                <a:lnTo>
                  <a:pt x="2195322" y="105917"/>
                </a:lnTo>
                <a:lnTo>
                  <a:pt x="2258568" y="52309"/>
                </a:lnTo>
                <a:close/>
              </a:path>
              <a:path w="2275840" h="453389">
                <a:moveTo>
                  <a:pt x="2258568" y="50291"/>
                </a:moveTo>
                <a:lnTo>
                  <a:pt x="2254758" y="32003"/>
                </a:lnTo>
                <a:lnTo>
                  <a:pt x="2220223" y="38177"/>
                </a:lnTo>
                <a:lnTo>
                  <a:pt x="2237978" y="44693"/>
                </a:lnTo>
                <a:lnTo>
                  <a:pt x="2250186" y="34289"/>
                </a:lnTo>
                <a:lnTo>
                  <a:pt x="2253234" y="50291"/>
                </a:lnTo>
                <a:lnTo>
                  <a:pt x="2253234" y="51245"/>
                </a:lnTo>
                <a:lnTo>
                  <a:pt x="2258568" y="50291"/>
                </a:lnTo>
                <a:close/>
              </a:path>
              <a:path w="2275840" h="453389">
                <a:moveTo>
                  <a:pt x="2253234" y="51245"/>
                </a:moveTo>
                <a:lnTo>
                  <a:pt x="2253234" y="50291"/>
                </a:lnTo>
                <a:lnTo>
                  <a:pt x="2237978" y="44693"/>
                </a:lnTo>
                <a:lnTo>
                  <a:pt x="2224201" y="56435"/>
                </a:lnTo>
                <a:lnTo>
                  <a:pt x="2253234" y="51245"/>
                </a:lnTo>
                <a:close/>
              </a:path>
              <a:path w="2275840" h="453389">
                <a:moveTo>
                  <a:pt x="2253234" y="50291"/>
                </a:moveTo>
                <a:lnTo>
                  <a:pt x="2250186" y="34289"/>
                </a:lnTo>
                <a:lnTo>
                  <a:pt x="2237978" y="44693"/>
                </a:lnTo>
                <a:lnTo>
                  <a:pt x="2253234" y="50291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02215" y="3651503"/>
            <a:ext cx="2275840" cy="453390"/>
          </a:xfrm>
          <a:custGeom>
            <a:avLst/>
            <a:gdLst/>
            <a:ahLst/>
            <a:cxnLst/>
            <a:rect l="l" t="t" r="r" b="b"/>
            <a:pathLst>
              <a:path w="2275840" h="453389">
                <a:moveTo>
                  <a:pt x="2237978" y="44693"/>
                </a:moveTo>
                <a:lnTo>
                  <a:pt x="2220223" y="38177"/>
                </a:lnTo>
                <a:lnTo>
                  <a:pt x="0" y="435101"/>
                </a:lnTo>
                <a:lnTo>
                  <a:pt x="3810" y="453389"/>
                </a:lnTo>
                <a:lnTo>
                  <a:pt x="2224201" y="56435"/>
                </a:lnTo>
                <a:lnTo>
                  <a:pt x="2237978" y="44693"/>
                </a:lnTo>
                <a:close/>
              </a:path>
              <a:path w="2275840" h="453389">
                <a:moveTo>
                  <a:pt x="2275332" y="38099"/>
                </a:moveTo>
                <a:lnTo>
                  <a:pt x="2177034" y="2285"/>
                </a:lnTo>
                <a:lnTo>
                  <a:pt x="2172462" y="0"/>
                </a:lnTo>
                <a:lnTo>
                  <a:pt x="2166366" y="3047"/>
                </a:lnTo>
                <a:lnTo>
                  <a:pt x="2164842" y="7619"/>
                </a:lnTo>
                <a:lnTo>
                  <a:pt x="2163318" y="12953"/>
                </a:lnTo>
                <a:lnTo>
                  <a:pt x="2165604" y="18287"/>
                </a:lnTo>
                <a:lnTo>
                  <a:pt x="2170176" y="19811"/>
                </a:lnTo>
                <a:lnTo>
                  <a:pt x="2220223" y="38177"/>
                </a:lnTo>
                <a:lnTo>
                  <a:pt x="2254758" y="32003"/>
                </a:lnTo>
                <a:lnTo>
                  <a:pt x="2258568" y="50291"/>
                </a:lnTo>
                <a:lnTo>
                  <a:pt x="2258568" y="52309"/>
                </a:lnTo>
                <a:lnTo>
                  <a:pt x="2275332" y="38099"/>
                </a:lnTo>
                <a:close/>
              </a:path>
              <a:path w="2275840" h="453389">
                <a:moveTo>
                  <a:pt x="2258568" y="52309"/>
                </a:moveTo>
                <a:lnTo>
                  <a:pt x="2258568" y="50291"/>
                </a:lnTo>
                <a:lnTo>
                  <a:pt x="2224201" y="56435"/>
                </a:lnTo>
                <a:lnTo>
                  <a:pt x="2183130" y="91439"/>
                </a:lnTo>
                <a:lnTo>
                  <a:pt x="2179320" y="94487"/>
                </a:lnTo>
                <a:lnTo>
                  <a:pt x="2178558" y="100583"/>
                </a:lnTo>
                <a:lnTo>
                  <a:pt x="2182368" y="104393"/>
                </a:lnTo>
                <a:lnTo>
                  <a:pt x="2185416" y="108965"/>
                </a:lnTo>
                <a:lnTo>
                  <a:pt x="2191512" y="108965"/>
                </a:lnTo>
                <a:lnTo>
                  <a:pt x="2195322" y="105917"/>
                </a:lnTo>
                <a:lnTo>
                  <a:pt x="2258568" y="52309"/>
                </a:lnTo>
                <a:close/>
              </a:path>
              <a:path w="2275840" h="453389">
                <a:moveTo>
                  <a:pt x="2258568" y="50291"/>
                </a:moveTo>
                <a:lnTo>
                  <a:pt x="2254758" y="32003"/>
                </a:lnTo>
                <a:lnTo>
                  <a:pt x="2220223" y="38177"/>
                </a:lnTo>
                <a:lnTo>
                  <a:pt x="2237978" y="44693"/>
                </a:lnTo>
                <a:lnTo>
                  <a:pt x="2250186" y="34289"/>
                </a:lnTo>
                <a:lnTo>
                  <a:pt x="2253234" y="50291"/>
                </a:lnTo>
                <a:lnTo>
                  <a:pt x="2253234" y="51245"/>
                </a:lnTo>
                <a:lnTo>
                  <a:pt x="2258568" y="50291"/>
                </a:lnTo>
                <a:close/>
              </a:path>
              <a:path w="2275840" h="453389">
                <a:moveTo>
                  <a:pt x="2253234" y="51245"/>
                </a:moveTo>
                <a:lnTo>
                  <a:pt x="2253234" y="50291"/>
                </a:lnTo>
                <a:lnTo>
                  <a:pt x="2237978" y="44693"/>
                </a:lnTo>
                <a:lnTo>
                  <a:pt x="2224201" y="56435"/>
                </a:lnTo>
                <a:lnTo>
                  <a:pt x="2253234" y="51245"/>
                </a:lnTo>
                <a:close/>
              </a:path>
              <a:path w="2275840" h="453389">
                <a:moveTo>
                  <a:pt x="2253234" y="50291"/>
                </a:moveTo>
                <a:lnTo>
                  <a:pt x="2250186" y="34289"/>
                </a:lnTo>
                <a:lnTo>
                  <a:pt x="2237978" y="44693"/>
                </a:lnTo>
                <a:lnTo>
                  <a:pt x="2253234" y="50291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01227" y="2141473"/>
            <a:ext cx="483234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	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tabLst>
                <a:tab pos="33020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0	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tabLst>
                <a:tab pos="33020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0	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tabLst>
                <a:tab pos="33020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1	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tabLst>
                <a:tab pos="33020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1	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3582" y="4376427"/>
            <a:ext cx="1778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B toggles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as</a:t>
            </a:r>
            <a:r>
              <a:rPr sz="1800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long  as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x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25745" y="1124981"/>
            <a:ext cx="2653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 toggles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whenever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800" spc="-2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1 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given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that x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06589" y="2267981"/>
            <a:ext cx="18535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6500"/>
                </a:solidFill>
                <a:latin typeface="Arial"/>
                <a:cs typeface="Arial"/>
              </a:rPr>
              <a:t>y is 1 only when</a:t>
            </a:r>
            <a:r>
              <a:rPr sz="1800" spc="-229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6500"/>
                </a:solidFill>
                <a:latin typeface="Arial"/>
                <a:cs typeface="Arial"/>
              </a:rPr>
              <a:t>A  and B become</a:t>
            </a:r>
            <a:r>
              <a:rPr sz="1800" spc="-70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65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573" y="798068"/>
            <a:ext cx="838454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Another </a:t>
            </a:r>
            <a:r>
              <a:rPr spc="-20" dirty="0"/>
              <a:t>example: </a:t>
            </a:r>
            <a:r>
              <a:rPr spc="35" dirty="0"/>
              <a:t>circuit </a:t>
            </a:r>
            <a:r>
              <a:rPr spc="-15" dirty="0"/>
              <a:t>using </a:t>
            </a:r>
            <a:r>
              <a:rPr spc="45" dirty="0"/>
              <a:t>T </a:t>
            </a:r>
            <a:r>
              <a:rPr spc="-10" dirty="0"/>
              <a:t>Flip</a:t>
            </a:r>
            <a:r>
              <a:rPr spc="100" dirty="0"/>
              <a:t> </a:t>
            </a:r>
            <a:r>
              <a:rPr spc="-15" dirty="0"/>
              <a:t>Flops</a:t>
            </a:r>
          </a:p>
        </p:txBody>
      </p:sp>
      <p:sp>
        <p:nvSpPr>
          <p:cNvPr id="4" name="object 4"/>
          <p:cNvSpPr/>
          <p:nvPr/>
        </p:nvSpPr>
        <p:spPr>
          <a:xfrm>
            <a:off x="1605206" y="1956403"/>
            <a:ext cx="7116848" cy="4405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82347" y="5149596"/>
            <a:ext cx="371475" cy="308610"/>
          </a:xfrm>
          <a:prstGeom prst="rect">
            <a:avLst/>
          </a:prstGeom>
          <a:solidFill>
            <a:srgbClr val="A7F5F5"/>
          </a:solidFill>
        </p:spPr>
        <p:txBody>
          <a:bodyPr vert="horz" wrap="square" lIns="0" tIns="4064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20"/>
              </a:spcBef>
            </a:pPr>
            <a:r>
              <a:rPr sz="1400" spc="-105" dirty="0"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573" y="764539"/>
            <a:ext cx="838454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Another </a:t>
            </a:r>
            <a:r>
              <a:rPr spc="-20" dirty="0"/>
              <a:t>example: </a:t>
            </a:r>
            <a:r>
              <a:rPr spc="35" dirty="0"/>
              <a:t>circuit </a:t>
            </a:r>
            <a:r>
              <a:rPr spc="-15" dirty="0"/>
              <a:t>using </a:t>
            </a:r>
            <a:r>
              <a:rPr spc="45" dirty="0"/>
              <a:t>T </a:t>
            </a:r>
            <a:r>
              <a:rPr spc="-10" dirty="0"/>
              <a:t>Flip</a:t>
            </a:r>
            <a:r>
              <a:rPr spc="100" dirty="0"/>
              <a:t> </a:t>
            </a:r>
            <a:r>
              <a:rPr spc="-15" dirty="0"/>
              <a:t>Flops</a:t>
            </a:r>
          </a:p>
        </p:txBody>
      </p:sp>
      <p:sp>
        <p:nvSpPr>
          <p:cNvPr id="4" name="object 4"/>
          <p:cNvSpPr/>
          <p:nvPr/>
        </p:nvSpPr>
        <p:spPr>
          <a:xfrm>
            <a:off x="1401526" y="1833430"/>
            <a:ext cx="7424059" cy="43821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86979" y="3474973"/>
            <a:ext cx="355536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Moore Machine: we put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output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value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inside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state  bubbles because the output  depends only the state value and</a:t>
            </a:r>
            <a:r>
              <a:rPr sz="1800" spc="-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it  does not depend on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input!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8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69227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155" dirty="0">
                <a:latin typeface="Georgia"/>
                <a:cs typeface="Georgia"/>
              </a:rPr>
              <a:t>Example </a:t>
            </a:r>
            <a:r>
              <a:rPr sz="3200" b="0" spc="-459" dirty="0">
                <a:latin typeface="Georgia"/>
                <a:cs typeface="Georgia"/>
              </a:rPr>
              <a:t>– </a:t>
            </a:r>
            <a:r>
              <a:rPr sz="3200" b="0" spc="120" dirty="0">
                <a:latin typeface="Georgia"/>
                <a:cs typeface="Georgia"/>
              </a:rPr>
              <a:t>3-bit </a:t>
            </a:r>
            <a:r>
              <a:rPr sz="3200" b="0" spc="150" dirty="0">
                <a:latin typeface="Georgia"/>
                <a:cs typeface="Georgia"/>
              </a:rPr>
              <a:t>binary </a:t>
            </a:r>
            <a:r>
              <a:rPr sz="3200" b="0" spc="110" dirty="0">
                <a:latin typeface="Georgia"/>
                <a:cs typeface="Georgia"/>
              </a:rPr>
              <a:t>Up</a:t>
            </a:r>
            <a:r>
              <a:rPr sz="3200" b="0" spc="710" dirty="0">
                <a:latin typeface="Georgia"/>
                <a:cs typeface="Georgia"/>
              </a:rPr>
              <a:t> </a:t>
            </a:r>
            <a:r>
              <a:rPr sz="3200" b="0" spc="160" dirty="0">
                <a:latin typeface="Georgia"/>
                <a:cs typeface="Georgia"/>
              </a:rPr>
              <a:t>counter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5043" y="1674368"/>
            <a:ext cx="722249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600" indent="-88900">
              <a:lnSpc>
                <a:spcPct val="100000"/>
              </a:lnSpc>
              <a:spcBef>
                <a:spcPts val="95"/>
              </a:spcBef>
              <a:buSzPct val="95000"/>
              <a:buFont typeface="Arial"/>
              <a:buChar char="•"/>
              <a:tabLst>
                <a:tab pos="102235" algn="l"/>
              </a:tabLst>
            </a:pPr>
            <a:r>
              <a:rPr sz="2000" b="1" spc="50" dirty="0">
                <a:latin typeface="Arial"/>
                <a:cs typeface="Arial"/>
              </a:rPr>
              <a:t>Start </a:t>
            </a:r>
            <a:r>
              <a:rPr sz="2000" b="1" spc="15" dirty="0">
                <a:latin typeface="Arial"/>
                <a:cs typeface="Arial"/>
              </a:rPr>
              <a:t>with </a:t>
            </a:r>
            <a:r>
              <a:rPr sz="2000" b="1" spc="-10" dirty="0">
                <a:latin typeface="Arial"/>
                <a:cs typeface="Arial"/>
              </a:rPr>
              <a:t>state-transition </a:t>
            </a:r>
            <a:r>
              <a:rPr sz="2000" b="1" spc="-20" dirty="0">
                <a:latin typeface="Arial"/>
                <a:cs typeface="Arial"/>
              </a:rPr>
              <a:t>diagram </a:t>
            </a:r>
            <a:r>
              <a:rPr sz="2000" b="1" spc="35" dirty="0">
                <a:latin typeface="Arial"/>
                <a:cs typeface="Arial"/>
              </a:rPr>
              <a:t>or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table</a:t>
            </a:r>
            <a:endParaRPr sz="2000">
              <a:latin typeface="Arial"/>
              <a:cs typeface="Arial"/>
            </a:endParaRPr>
          </a:p>
          <a:p>
            <a:pPr marL="101600" indent="-88900">
              <a:lnSpc>
                <a:spcPct val="100000"/>
              </a:lnSpc>
              <a:buSzPct val="95000"/>
              <a:buFont typeface="Arial"/>
              <a:buChar char="•"/>
              <a:tabLst>
                <a:tab pos="102235" algn="l"/>
              </a:tabLst>
            </a:pPr>
            <a:r>
              <a:rPr sz="2000" b="1" spc="15" dirty="0">
                <a:latin typeface="Arial"/>
                <a:cs typeface="Arial"/>
              </a:rPr>
              <a:t>Count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80" dirty="0">
                <a:latin typeface="Arial"/>
                <a:cs typeface="Arial"/>
              </a:rPr>
              <a:t>sequence:</a:t>
            </a:r>
            <a:r>
              <a:rPr sz="2000" b="1" spc="-220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000,</a:t>
            </a:r>
            <a:r>
              <a:rPr sz="2000" b="1" spc="-220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001,</a:t>
            </a:r>
            <a:r>
              <a:rPr sz="2000" b="1" spc="-220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010,</a:t>
            </a:r>
            <a:r>
              <a:rPr sz="2000" b="1" spc="-220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011,</a:t>
            </a:r>
            <a:r>
              <a:rPr sz="2000" b="1" spc="-215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100,</a:t>
            </a:r>
            <a:r>
              <a:rPr sz="2000" b="1" spc="-220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101,</a:t>
            </a:r>
            <a:r>
              <a:rPr sz="2000" b="1" spc="-220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110,</a:t>
            </a:r>
            <a:r>
              <a:rPr sz="2000" b="1" spc="-220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111,</a:t>
            </a:r>
            <a:r>
              <a:rPr sz="2000" b="1" spc="-220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000,</a:t>
            </a:r>
            <a:r>
              <a:rPr sz="2000" b="1" spc="-215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.</a:t>
            </a:r>
            <a:r>
              <a:rPr sz="2000" b="1" spc="-220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.</a:t>
            </a:r>
            <a:r>
              <a:rPr sz="2000" b="1" spc="-204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01600" indent="-88900">
              <a:lnSpc>
                <a:spcPct val="100000"/>
              </a:lnSpc>
              <a:buSzPct val="95000"/>
              <a:buFont typeface="Arial"/>
              <a:buChar char="•"/>
              <a:tabLst>
                <a:tab pos="102235" algn="l"/>
              </a:tabLst>
            </a:pPr>
            <a:r>
              <a:rPr sz="2000" spc="-30" dirty="0">
                <a:latin typeface="Trebuchet MS"/>
                <a:cs typeface="Trebuchet MS"/>
              </a:rPr>
              <a:t>Number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of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40" dirty="0">
                <a:latin typeface="Trebuchet MS"/>
                <a:cs typeface="Trebuchet MS"/>
              </a:rPr>
              <a:t>states:</a:t>
            </a:r>
            <a:r>
              <a:rPr sz="2000" spc="-245" dirty="0">
                <a:latin typeface="Trebuchet MS"/>
                <a:cs typeface="Trebuchet MS"/>
              </a:rPr>
              <a:t> </a:t>
            </a:r>
            <a:r>
              <a:rPr sz="2000" spc="-175" dirty="0">
                <a:latin typeface="Trebuchet MS"/>
                <a:cs typeface="Trebuchet MS"/>
              </a:rPr>
              <a:t>8,</a:t>
            </a:r>
            <a:r>
              <a:rPr sz="2000" spc="-254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{</a:t>
            </a:r>
            <a:r>
              <a:rPr sz="2000" b="1" spc="-25" dirty="0">
                <a:latin typeface="Arial"/>
                <a:cs typeface="Arial"/>
              </a:rPr>
              <a:t>000,</a:t>
            </a:r>
            <a:r>
              <a:rPr sz="2000" b="1" spc="-225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001,</a:t>
            </a:r>
            <a:r>
              <a:rPr sz="2000" b="1" spc="-220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010,</a:t>
            </a:r>
            <a:r>
              <a:rPr sz="2000" b="1" spc="-225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011,</a:t>
            </a:r>
            <a:r>
              <a:rPr sz="2000" b="1" spc="-225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100,</a:t>
            </a:r>
            <a:r>
              <a:rPr sz="2000" b="1" spc="-220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101,</a:t>
            </a:r>
            <a:r>
              <a:rPr sz="2000" b="1" spc="-225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110,</a:t>
            </a:r>
            <a:r>
              <a:rPr sz="2000" b="1" spc="-22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111}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14936" y="3297344"/>
            <a:ext cx="6333570" cy="26708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920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8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69227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155" dirty="0">
                <a:latin typeface="Georgia"/>
                <a:cs typeface="Georgia"/>
              </a:rPr>
              <a:t>Example </a:t>
            </a:r>
            <a:r>
              <a:rPr sz="3200" b="0" spc="-459" dirty="0">
                <a:latin typeface="Georgia"/>
                <a:cs typeface="Georgia"/>
              </a:rPr>
              <a:t>– </a:t>
            </a:r>
            <a:r>
              <a:rPr sz="3200" b="0" spc="120" dirty="0">
                <a:latin typeface="Georgia"/>
                <a:cs typeface="Georgia"/>
              </a:rPr>
              <a:t>3-bit </a:t>
            </a:r>
            <a:r>
              <a:rPr sz="3200" b="0" spc="150" dirty="0">
                <a:latin typeface="Georgia"/>
                <a:cs typeface="Georgia"/>
              </a:rPr>
              <a:t>binary </a:t>
            </a:r>
            <a:r>
              <a:rPr sz="3200" b="0" spc="110" dirty="0">
                <a:latin typeface="Georgia"/>
                <a:cs typeface="Georgia"/>
              </a:rPr>
              <a:t>Up</a:t>
            </a:r>
            <a:r>
              <a:rPr sz="3200" b="0" spc="710" dirty="0">
                <a:latin typeface="Georgia"/>
                <a:cs typeface="Georgia"/>
              </a:rPr>
              <a:t> </a:t>
            </a:r>
            <a:r>
              <a:rPr sz="3200" b="0" spc="160" dirty="0">
                <a:latin typeface="Georgia"/>
                <a:cs typeface="Georgia"/>
              </a:rPr>
              <a:t>counter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14848" y="1542799"/>
            <a:ext cx="2806945" cy="1778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37294" y="3137112"/>
            <a:ext cx="1854436" cy="6981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7060" y="4521200"/>
            <a:ext cx="1689307" cy="1244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19619" y="4457931"/>
            <a:ext cx="2057844" cy="12441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01297" y="4261103"/>
            <a:ext cx="3644646" cy="15742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35593" y="3326129"/>
            <a:ext cx="1479550" cy="1163955"/>
          </a:xfrm>
          <a:custGeom>
            <a:avLst/>
            <a:gdLst/>
            <a:ahLst/>
            <a:cxnLst/>
            <a:rect l="l" t="t" r="r" b="b"/>
            <a:pathLst>
              <a:path w="1479550" h="1163954">
                <a:moveTo>
                  <a:pt x="57912" y="1068324"/>
                </a:moveTo>
                <a:lnTo>
                  <a:pt x="55625" y="1062990"/>
                </a:lnTo>
                <a:lnTo>
                  <a:pt x="51053" y="1060704"/>
                </a:lnTo>
                <a:lnTo>
                  <a:pt x="45720" y="1059180"/>
                </a:lnTo>
                <a:lnTo>
                  <a:pt x="40386" y="1061466"/>
                </a:lnTo>
                <a:lnTo>
                  <a:pt x="38862" y="1066038"/>
                </a:lnTo>
                <a:lnTo>
                  <a:pt x="0" y="1163574"/>
                </a:lnTo>
                <a:lnTo>
                  <a:pt x="9143" y="1162296"/>
                </a:lnTo>
                <a:lnTo>
                  <a:pt x="9143" y="1144524"/>
                </a:lnTo>
                <a:lnTo>
                  <a:pt x="36552" y="1123014"/>
                </a:lnTo>
                <a:lnTo>
                  <a:pt x="56387" y="1073658"/>
                </a:lnTo>
                <a:lnTo>
                  <a:pt x="57912" y="1068324"/>
                </a:lnTo>
                <a:close/>
              </a:path>
              <a:path w="1479550" h="1163954">
                <a:moveTo>
                  <a:pt x="36552" y="1123014"/>
                </a:moveTo>
                <a:lnTo>
                  <a:pt x="9143" y="1144524"/>
                </a:lnTo>
                <a:lnTo>
                  <a:pt x="13715" y="1150315"/>
                </a:lnTo>
                <a:lnTo>
                  <a:pt x="13715" y="1142238"/>
                </a:lnTo>
                <a:lnTo>
                  <a:pt x="29722" y="1140010"/>
                </a:lnTo>
                <a:lnTo>
                  <a:pt x="36552" y="1123014"/>
                </a:lnTo>
                <a:close/>
              </a:path>
              <a:path w="1479550" h="1163954">
                <a:moveTo>
                  <a:pt x="112775" y="1143762"/>
                </a:moveTo>
                <a:lnTo>
                  <a:pt x="111252" y="1133094"/>
                </a:lnTo>
                <a:lnTo>
                  <a:pt x="105918" y="1129284"/>
                </a:lnTo>
                <a:lnTo>
                  <a:pt x="101346" y="1130046"/>
                </a:lnTo>
                <a:lnTo>
                  <a:pt x="48040" y="1137462"/>
                </a:lnTo>
                <a:lnTo>
                  <a:pt x="20574" y="1159002"/>
                </a:lnTo>
                <a:lnTo>
                  <a:pt x="9143" y="1144524"/>
                </a:lnTo>
                <a:lnTo>
                  <a:pt x="9143" y="1162296"/>
                </a:lnTo>
                <a:lnTo>
                  <a:pt x="103631" y="1149096"/>
                </a:lnTo>
                <a:lnTo>
                  <a:pt x="108965" y="1148334"/>
                </a:lnTo>
                <a:lnTo>
                  <a:pt x="112775" y="1143762"/>
                </a:lnTo>
                <a:close/>
              </a:path>
              <a:path w="1479550" h="1163954">
                <a:moveTo>
                  <a:pt x="29722" y="1140010"/>
                </a:moveTo>
                <a:lnTo>
                  <a:pt x="13715" y="1142238"/>
                </a:lnTo>
                <a:lnTo>
                  <a:pt x="23621" y="1155192"/>
                </a:lnTo>
                <a:lnTo>
                  <a:pt x="29722" y="1140010"/>
                </a:lnTo>
                <a:close/>
              </a:path>
              <a:path w="1479550" h="1163954">
                <a:moveTo>
                  <a:pt x="48040" y="1137462"/>
                </a:moveTo>
                <a:lnTo>
                  <a:pt x="29722" y="1140010"/>
                </a:lnTo>
                <a:lnTo>
                  <a:pt x="23621" y="1155192"/>
                </a:lnTo>
                <a:lnTo>
                  <a:pt x="13715" y="1142238"/>
                </a:lnTo>
                <a:lnTo>
                  <a:pt x="13715" y="1150315"/>
                </a:lnTo>
                <a:lnTo>
                  <a:pt x="20574" y="1159002"/>
                </a:lnTo>
                <a:lnTo>
                  <a:pt x="48040" y="1137462"/>
                </a:lnTo>
                <a:close/>
              </a:path>
              <a:path w="1479550" h="1163954">
                <a:moveTo>
                  <a:pt x="1479042" y="15240"/>
                </a:moveTo>
                <a:lnTo>
                  <a:pt x="1467612" y="0"/>
                </a:lnTo>
                <a:lnTo>
                  <a:pt x="36552" y="1123014"/>
                </a:lnTo>
                <a:lnTo>
                  <a:pt x="29722" y="1140010"/>
                </a:lnTo>
                <a:lnTo>
                  <a:pt x="48040" y="1137462"/>
                </a:lnTo>
                <a:lnTo>
                  <a:pt x="1479042" y="1524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35593" y="3326129"/>
            <a:ext cx="1479550" cy="1163955"/>
          </a:xfrm>
          <a:custGeom>
            <a:avLst/>
            <a:gdLst/>
            <a:ahLst/>
            <a:cxnLst/>
            <a:rect l="l" t="t" r="r" b="b"/>
            <a:pathLst>
              <a:path w="1479550" h="1163954">
                <a:moveTo>
                  <a:pt x="57912" y="1068324"/>
                </a:moveTo>
                <a:lnTo>
                  <a:pt x="55625" y="1062990"/>
                </a:lnTo>
                <a:lnTo>
                  <a:pt x="51053" y="1060704"/>
                </a:lnTo>
                <a:lnTo>
                  <a:pt x="45720" y="1059180"/>
                </a:lnTo>
                <a:lnTo>
                  <a:pt x="40386" y="1061466"/>
                </a:lnTo>
                <a:lnTo>
                  <a:pt x="38862" y="1066038"/>
                </a:lnTo>
                <a:lnTo>
                  <a:pt x="0" y="1163574"/>
                </a:lnTo>
                <a:lnTo>
                  <a:pt x="9143" y="1162296"/>
                </a:lnTo>
                <a:lnTo>
                  <a:pt x="9143" y="1144524"/>
                </a:lnTo>
                <a:lnTo>
                  <a:pt x="36552" y="1123014"/>
                </a:lnTo>
                <a:lnTo>
                  <a:pt x="56387" y="1073658"/>
                </a:lnTo>
                <a:lnTo>
                  <a:pt x="57912" y="1068324"/>
                </a:lnTo>
                <a:close/>
              </a:path>
              <a:path w="1479550" h="1163954">
                <a:moveTo>
                  <a:pt x="36552" y="1123014"/>
                </a:moveTo>
                <a:lnTo>
                  <a:pt x="9143" y="1144524"/>
                </a:lnTo>
                <a:lnTo>
                  <a:pt x="13715" y="1150315"/>
                </a:lnTo>
                <a:lnTo>
                  <a:pt x="13715" y="1142238"/>
                </a:lnTo>
                <a:lnTo>
                  <a:pt x="29722" y="1140010"/>
                </a:lnTo>
                <a:lnTo>
                  <a:pt x="36552" y="1123014"/>
                </a:lnTo>
                <a:close/>
              </a:path>
              <a:path w="1479550" h="1163954">
                <a:moveTo>
                  <a:pt x="112775" y="1143762"/>
                </a:moveTo>
                <a:lnTo>
                  <a:pt x="111252" y="1133094"/>
                </a:lnTo>
                <a:lnTo>
                  <a:pt x="105918" y="1129284"/>
                </a:lnTo>
                <a:lnTo>
                  <a:pt x="101346" y="1130046"/>
                </a:lnTo>
                <a:lnTo>
                  <a:pt x="48040" y="1137462"/>
                </a:lnTo>
                <a:lnTo>
                  <a:pt x="20574" y="1159002"/>
                </a:lnTo>
                <a:lnTo>
                  <a:pt x="9143" y="1144524"/>
                </a:lnTo>
                <a:lnTo>
                  <a:pt x="9143" y="1162296"/>
                </a:lnTo>
                <a:lnTo>
                  <a:pt x="103631" y="1149096"/>
                </a:lnTo>
                <a:lnTo>
                  <a:pt x="108965" y="1148334"/>
                </a:lnTo>
                <a:lnTo>
                  <a:pt x="112775" y="1143762"/>
                </a:lnTo>
                <a:close/>
              </a:path>
              <a:path w="1479550" h="1163954">
                <a:moveTo>
                  <a:pt x="29722" y="1140010"/>
                </a:moveTo>
                <a:lnTo>
                  <a:pt x="13715" y="1142238"/>
                </a:lnTo>
                <a:lnTo>
                  <a:pt x="23621" y="1155192"/>
                </a:lnTo>
                <a:lnTo>
                  <a:pt x="29722" y="1140010"/>
                </a:lnTo>
                <a:close/>
              </a:path>
              <a:path w="1479550" h="1163954">
                <a:moveTo>
                  <a:pt x="48040" y="1137462"/>
                </a:moveTo>
                <a:lnTo>
                  <a:pt x="29722" y="1140010"/>
                </a:lnTo>
                <a:lnTo>
                  <a:pt x="23621" y="1155192"/>
                </a:lnTo>
                <a:lnTo>
                  <a:pt x="13715" y="1142238"/>
                </a:lnTo>
                <a:lnTo>
                  <a:pt x="13715" y="1150315"/>
                </a:lnTo>
                <a:lnTo>
                  <a:pt x="20574" y="1159002"/>
                </a:lnTo>
                <a:lnTo>
                  <a:pt x="48040" y="1137462"/>
                </a:lnTo>
                <a:close/>
              </a:path>
              <a:path w="1479550" h="1163954">
                <a:moveTo>
                  <a:pt x="1479042" y="15240"/>
                </a:moveTo>
                <a:lnTo>
                  <a:pt x="1467612" y="0"/>
                </a:lnTo>
                <a:lnTo>
                  <a:pt x="36552" y="1123014"/>
                </a:lnTo>
                <a:lnTo>
                  <a:pt x="29722" y="1140010"/>
                </a:lnTo>
                <a:lnTo>
                  <a:pt x="48040" y="1137462"/>
                </a:lnTo>
                <a:lnTo>
                  <a:pt x="1479042" y="1524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68865" y="3290315"/>
            <a:ext cx="719455" cy="1136650"/>
          </a:xfrm>
          <a:custGeom>
            <a:avLst/>
            <a:gdLst/>
            <a:ahLst/>
            <a:cxnLst/>
            <a:rect l="l" t="t" r="r" b="b"/>
            <a:pathLst>
              <a:path w="719454" h="1136650">
                <a:moveTo>
                  <a:pt x="699081" y="1103322"/>
                </a:moveTo>
                <a:lnTo>
                  <a:pt x="698588" y="1084282"/>
                </a:lnTo>
                <a:lnTo>
                  <a:pt x="16002" y="0"/>
                </a:lnTo>
                <a:lnTo>
                  <a:pt x="0" y="10667"/>
                </a:lnTo>
                <a:lnTo>
                  <a:pt x="682072" y="1094570"/>
                </a:lnTo>
                <a:lnTo>
                  <a:pt x="699081" y="1103322"/>
                </a:lnTo>
                <a:close/>
              </a:path>
              <a:path w="719454" h="1136650">
                <a:moveTo>
                  <a:pt x="717804" y="1135335"/>
                </a:moveTo>
                <a:lnTo>
                  <a:pt x="717804" y="1114805"/>
                </a:lnTo>
                <a:lnTo>
                  <a:pt x="701040" y="1124711"/>
                </a:lnTo>
                <a:lnTo>
                  <a:pt x="682072" y="1094570"/>
                </a:lnTo>
                <a:lnTo>
                  <a:pt x="635508" y="1070609"/>
                </a:lnTo>
                <a:lnTo>
                  <a:pt x="630936" y="1068323"/>
                </a:lnTo>
                <a:lnTo>
                  <a:pt x="624840" y="1069847"/>
                </a:lnTo>
                <a:lnTo>
                  <a:pt x="620268" y="1078991"/>
                </a:lnTo>
                <a:lnTo>
                  <a:pt x="621792" y="1085087"/>
                </a:lnTo>
                <a:lnTo>
                  <a:pt x="627126" y="1087373"/>
                </a:lnTo>
                <a:lnTo>
                  <a:pt x="717804" y="1135335"/>
                </a:lnTo>
                <a:close/>
              </a:path>
              <a:path w="719454" h="1136650">
                <a:moveTo>
                  <a:pt x="713994" y="1117057"/>
                </a:moveTo>
                <a:lnTo>
                  <a:pt x="713994" y="1110995"/>
                </a:lnTo>
                <a:lnTo>
                  <a:pt x="699516" y="1120139"/>
                </a:lnTo>
                <a:lnTo>
                  <a:pt x="699081" y="1103322"/>
                </a:lnTo>
                <a:lnTo>
                  <a:pt x="682072" y="1094570"/>
                </a:lnTo>
                <a:lnTo>
                  <a:pt x="701040" y="1124711"/>
                </a:lnTo>
                <a:lnTo>
                  <a:pt x="713994" y="1117057"/>
                </a:lnTo>
                <a:close/>
              </a:path>
              <a:path w="719454" h="1136650">
                <a:moveTo>
                  <a:pt x="719328" y="1136141"/>
                </a:moveTo>
                <a:lnTo>
                  <a:pt x="716280" y="1030985"/>
                </a:lnTo>
                <a:lnTo>
                  <a:pt x="715518" y="1025651"/>
                </a:lnTo>
                <a:lnTo>
                  <a:pt x="711708" y="1021841"/>
                </a:lnTo>
                <a:lnTo>
                  <a:pt x="706374" y="1021841"/>
                </a:lnTo>
                <a:lnTo>
                  <a:pt x="701040" y="1022603"/>
                </a:lnTo>
                <a:lnTo>
                  <a:pt x="696468" y="1026413"/>
                </a:lnTo>
                <a:lnTo>
                  <a:pt x="697230" y="1031747"/>
                </a:lnTo>
                <a:lnTo>
                  <a:pt x="698588" y="1084282"/>
                </a:lnTo>
                <a:lnTo>
                  <a:pt x="717804" y="1114805"/>
                </a:lnTo>
                <a:lnTo>
                  <a:pt x="717804" y="1135335"/>
                </a:lnTo>
                <a:lnTo>
                  <a:pt x="719328" y="1136141"/>
                </a:lnTo>
                <a:close/>
              </a:path>
              <a:path w="719454" h="1136650">
                <a:moveTo>
                  <a:pt x="717804" y="1114805"/>
                </a:moveTo>
                <a:lnTo>
                  <a:pt x="698588" y="1084282"/>
                </a:lnTo>
                <a:lnTo>
                  <a:pt x="699081" y="1103322"/>
                </a:lnTo>
                <a:lnTo>
                  <a:pt x="713994" y="1110995"/>
                </a:lnTo>
                <a:lnTo>
                  <a:pt x="713994" y="1117057"/>
                </a:lnTo>
                <a:lnTo>
                  <a:pt x="717804" y="1114805"/>
                </a:lnTo>
                <a:close/>
              </a:path>
              <a:path w="719454" h="1136650">
                <a:moveTo>
                  <a:pt x="713994" y="1110995"/>
                </a:moveTo>
                <a:lnTo>
                  <a:pt x="699081" y="1103322"/>
                </a:lnTo>
                <a:lnTo>
                  <a:pt x="699516" y="1120139"/>
                </a:lnTo>
                <a:lnTo>
                  <a:pt x="713994" y="1110995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68865" y="3290315"/>
            <a:ext cx="719455" cy="1136650"/>
          </a:xfrm>
          <a:custGeom>
            <a:avLst/>
            <a:gdLst/>
            <a:ahLst/>
            <a:cxnLst/>
            <a:rect l="l" t="t" r="r" b="b"/>
            <a:pathLst>
              <a:path w="719454" h="1136650">
                <a:moveTo>
                  <a:pt x="699081" y="1103322"/>
                </a:moveTo>
                <a:lnTo>
                  <a:pt x="698588" y="1084282"/>
                </a:lnTo>
                <a:lnTo>
                  <a:pt x="16002" y="0"/>
                </a:lnTo>
                <a:lnTo>
                  <a:pt x="0" y="10667"/>
                </a:lnTo>
                <a:lnTo>
                  <a:pt x="682072" y="1094570"/>
                </a:lnTo>
                <a:lnTo>
                  <a:pt x="699081" y="1103322"/>
                </a:lnTo>
                <a:close/>
              </a:path>
              <a:path w="719454" h="1136650">
                <a:moveTo>
                  <a:pt x="717804" y="1135335"/>
                </a:moveTo>
                <a:lnTo>
                  <a:pt x="717804" y="1114805"/>
                </a:lnTo>
                <a:lnTo>
                  <a:pt x="701040" y="1124711"/>
                </a:lnTo>
                <a:lnTo>
                  <a:pt x="682072" y="1094570"/>
                </a:lnTo>
                <a:lnTo>
                  <a:pt x="635508" y="1070609"/>
                </a:lnTo>
                <a:lnTo>
                  <a:pt x="630936" y="1068323"/>
                </a:lnTo>
                <a:lnTo>
                  <a:pt x="624840" y="1069847"/>
                </a:lnTo>
                <a:lnTo>
                  <a:pt x="620268" y="1078991"/>
                </a:lnTo>
                <a:lnTo>
                  <a:pt x="621792" y="1085087"/>
                </a:lnTo>
                <a:lnTo>
                  <a:pt x="627126" y="1087373"/>
                </a:lnTo>
                <a:lnTo>
                  <a:pt x="717804" y="1135335"/>
                </a:lnTo>
                <a:close/>
              </a:path>
              <a:path w="719454" h="1136650">
                <a:moveTo>
                  <a:pt x="713994" y="1117057"/>
                </a:moveTo>
                <a:lnTo>
                  <a:pt x="713994" y="1110995"/>
                </a:lnTo>
                <a:lnTo>
                  <a:pt x="699516" y="1120139"/>
                </a:lnTo>
                <a:lnTo>
                  <a:pt x="699081" y="1103322"/>
                </a:lnTo>
                <a:lnTo>
                  <a:pt x="682072" y="1094570"/>
                </a:lnTo>
                <a:lnTo>
                  <a:pt x="701040" y="1124711"/>
                </a:lnTo>
                <a:lnTo>
                  <a:pt x="713994" y="1117057"/>
                </a:lnTo>
                <a:close/>
              </a:path>
              <a:path w="719454" h="1136650">
                <a:moveTo>
                  <a:pt x="719328" y="1136141"/>
                </a:moveTo>
                <a:lnTo>
                  <a:pt x="716280" y="1030985"/>
                </a:lnTo>
                <a:lnTo>
                  <a:pt x="715518" y="1025651"/>
                </a:lnTo>
                <a:lnTo>
                  <a:pt x="711708" y="1021841"/>
                </a:lnTo>
                <a:lnTo>
                  <a:pt x="706374" y="1021841"/>
                </a:lnTo>
                <a:lnTo>
                  <a:pt x="701040" y="1022603"/>
                </a:lnTo>
                <a:lnTo>
                  <a:pt x="696468" y="1026413"/>
                </a:lnTo>
                <a:lnTo>
                  <a:pt x="697230" y="1031747"/>
                </a:lnTo>
                <a:lnTo>
                  <a:pt x="698588" y="1084282"/>
                </a:lnTo>
                <a:lnTo>
                  <a:pt x="717804" y="1114805"/>
                </a:lnTo>
                <a:lnTo>
                  <a:pt x="717804" y="1135335"/>
                </a:lnTo>
                <a:lnTo>
                  <a:pt x="719328" y="1136141"/>
                </a:lnTo>
                <a:close/>
              </a:path>
              <a:path w="719454" h="1136650">
                <a:moveTo>
                  <a:pt x="717804" y="1114805"/>
                </a:moveTo>
                <a:lnTo>
                  <a:pt x="698588" y="1084282"/>
                </a:lnTo>
                <a:lnTo>
                  <a:pt x="699081" y="1103322"/>
                </a:lnTo>
                <a:lnTo>
                  <a:pt x="713994" y="1110995"/>
                </a:lnTo>
                <a:lnTo>
                  <a:pt x="713994" y="1117057"/>
                </a:lnTo>
                <a:lnTo>
                  <a:pt x="717804" y="1114805"/>
                </a:lnTo>
                <a:close/>
              </a:path>
              <a:path w="719454" h="1136650">
                <a:moveTo>
                  <a:pt x="713994" y="1110995"/>
                </a:moveTo>
                <a:lnTo>
                  <a:pt x="699081" y="1103322"/>
                </a:lnTo>
                <a:lnTo>
                  <a:pt x="699516" y="1120139"/>
                </a:lnTo>
                <a:lnTo>
                  <a:pt x="713994" y="1110995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80245" y="3337559"/>
            <a:ext cx="3127375" cy="1270635"/>
          </a:xfrm>
          <a:custGeom>
            <a:avLst/>
            <a:gdLst/>
            <a:ahLst/>
            <a:cxnLst/>
            <a:rect l="l" t="t" r="r" b="b"/>
            <a:pathLst>
              <a:path w="3127375" h="1270635">
                <a:moveTo>
                  <a:pt x="3092183" y="1239876"/>
                </a:moveTo>
                <a:lnTo>
                  <a:pt x="3080047" y="1224149"/>
                </a:lnTo>
                <a:lnTo>
                  <a:pt x="6857" y="0"/>
                </a:lnTo>
                <a:lnTo>
                  <a:pt x="0" y="17526"/>
                </a:lnTo>
                <a:lnTo>
                  <a:pt x="3073698" y="1242632"/>
                </a:lnTo>
                <a:lnTo>
                  <a:pt x="3092183" y="1239876"/>
                </a:lnTo>
                <a:close/>
              </a:path>
              <a:path w="3127375" h="1270635">
                <a:moveTo>
                  <a:pt x="3113532" y="1255623"/>
                </a:moveTo>
                <a:lnTo>
                  <a:pt x="3113532" y="1237487"/>
                </a:lnTo>
                <a:lnTo>
                  <a:pt x="3106674" y="1255775"/>
                </a:lnTo>
                <a:lnTo>
                  <a:pt x="3073698" y="1242632"/>
                </a:lnTo>
                <a:lnTo>
                  <a:pt x="3021330" y="1250441"/>
                </a:lnTo>
                <a:lnTo>
                  <a:pt x="3015996" y="1251203"/>
                </a:lnTo>
                <a:lnTo>
                  <a:pt x="3012185" y="1255775"/>
                </a:lnTo>
                <a:lnTo>
                  <a:pt x="3013710" y="1266443"/>
                </a:lnTo>
                <a:lnTo>
                  <a:pt x="3019044" y="1270253"/>
                </a:lnTo>
                <a:lnTo>
                  <a:pt x="3024378" y="1269491"/>
                </a:lnTo>
                <a:lnTo>
                  <a:pt x="3113532" y="1255623"/>
                </a:lnTo>
                <a:close/>
              </a:path>
              <a:path w="3127375" h="1270635">
                <a:moveTo>
                  <a:pt x="3127247" y="1253489"/>
                </a:moveTo>
                <a:lnTo>
                  <a:pt x="3063240" y="1171193"/>
                </a:lnTo>
                <a:lnTo>
                  <a:pt x="3059430" y="1167383"/>
                </a:lnTo>
                <a:lnTo>
                  <a:pt x="3054096" y="1166621"/>
                </a:lnTo>
                <a:lnTo>
                  <a:pt x="3049524" y="1169669"/>
                </a:lnTo>
                <a:lnTo>
                  <a:pt x="3045714" y="1172717"/>
                </a:lnTo>
                <a:lnTo>
                  <a:pt x="3044952" y="1178813"/>
                </a:lnTo>
                <a:lnTo>
                  <a:pt x="3048000" y="1182623"/>
                </a:lnTo>
                <a:lnTo>
                  <a:pt x="3080047" y="1224149"/>
                </a:lnTo>
                <a:lnTo>
                  <a:pt x="3113532" y="1237487"/>
                </a:lnTo>
                <a:lnTo>
                  <a:pt x="3113532" y="1255623"/>
                </a:lnTo>
                <a:lnTo>
                  <a:pt x="3127247" y="1253489"/>
                </a:lnTo>
                <a:close/>
              </a:path>
              <a:path w="3127375" h="1270635">
                <a:moveTo>
                  <a:pt x="3108197" y="1251712"/>
                </a:moveTo>
                <a:lnTo>
                  <a:pt x="3108197" y="1237487"/>
                </a:lnTo>
                <a:lnTo>
                  <a:pt x="3102102" y="1252727"/>
                </a:lnTo>
                <a:lnTo>
                  <a:pt x="3092183" y="1239876"/>
                </a:lnTo>
                <a:lnTo>
                  <a:pt x="3073698" y="1242632"/>
                </a:lnTo>
                <a:lnTo>
                  <a:pt x="3106674" y="1255775"/>
                </a:lnTo>
                <a:lnTo>
                  <a:pt x="3108197" y="1251712"/>
                </a:lnTo>
                <a:close/>
              </a:path>
              <a:path w="3127375" h="1270635">
                <a:moveTo>
                  <a:pt x="3113532" y="1237487"/>
                </a:moveTo>
                <a:lnTo>
                  <a:pt x="3080047" y="1224149"/>
                </a:lnTo>
                <a:lnTo>
                  <a:pt x="3092183" y="1239876"/>
                </a:lnTo>
                <a:lnTo>
                  <a:pt x="3108197" y="1237487"/>
                </a:lnTo>
                <a:lnTo>
                  <a:pt x="3108197" y="1251712"/>
                </a:lnTo>
                <a:lnTo>
                  <a:pt x="3113532" y="1237487"/>
                </a:lnTo>
                <a:close/>
              </a:path>
              <a:path w="3127375" h="1270635">
                <a:moveTo>
                  <a:pt x="3108197" y="1237487"/>
                </a:moveTo>
                <a:lnTo>
                  <a:pt x="3092183" y="1239876"/>
                </a:lnTo>
                <a:lnTo>
                  <a:pt x="3102102" y="1252727"/>
                </a:lnTo>
                <a:lnTo>
                  <a:pt x="3108197" y="1237487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80245" y="3337559"/>
            <a:ext cx="3127375" cy="1270635"/>
          </a:xfrm>
          <a:custGeom>
            <a:avLst/>
            <a:gdLst/>
            <a:ahLst/>
            <a:cxnLst/>
            <a:rect l="l" t="t" r="r" b="b"/>
            <a:pathLst>
              <a:path w="3127375" h="1270635">
                <a:moveTo>
                  <a:pt x="3092183" y="1239876"/>
                </a:moveTo>
                <a:lnTo>
                  <a:pt x="3080047" y="1224149"/>
                </a:lnTo>
                <a:lnTo>
                  <a:pt x="6857" y="0"/>
                </a:lnTo>
                <a:lnTo>
                  <a:pt x="0" y="17526"/>
                </a:lnTo>
                <a:lnTo>
                  <a:pt x="3073698" y="1242632"/>
                </a:lnTo>
                <a:lnTo>
                  <a:pt x="3092183" y="1239876"/>
                </a:lnTo>
                <a:close/>
              </a:path>
              <a:path w="3127375" h="1270635">
                <a:moveTo>
                  <a:pt x="3113532" y="1255623"/>
                </a:moveTo>
                <a:lnTo>
                  <a:pt x="3113532" y="1237487"/>
                </a:lnTo>
                <a:lnTo>
                  <a:pt x="3106674" y="1255775"/>
                </a:lnTo>
                <a:lnTo>
                  <a:pt x="3073698" y="1242632"/>
                </a:lnTo>
                <a:lnTo>
                  <a:pt x="3021330" y="1250441"/>
                </a:lnTo>
                <a:lnTo>
                  <a:pt x="3015996" y="1251203"/>
                </a:lnTo>
                <a:lnTo>
                  <a:pt x="3012185" y="1255775"/>
                </a:lnTo>
                <a:lnTo>
                  <a:pt x="3013710" y="1266443"/>
                </a:lnTo>
                <a:lnTo>
                  <a:pt x="3019044" y="1270253"/>
                </a:lnTo>
                <a:lnTo>
                  <a:pt x="3024378" y="1269491"/>
                </a:lnTo>
                <a:lnTo>
                  <a:pt x="3113532" y="1255623"/>
                </a:lnTo>
                <a:close/>
              </a:path>
              <a:path w="3127375" h="1270635">
                <a:moveTo>
                  <a:pt x="3127247" y="1253489"/>
                </a:moveTo>
                <a:lnTo>
                  <a:pt x="3063240" y="1171193"/>
                </a:lnTo>
                <a:lnTo>
                  <a:pt x="3059430" y="1167383"/>
                </a:lnTo>
                <a:lnTo>
                  <a:pt x="3054096" y="1166621"/>
                </a:lnTo>
                <a:lnTo>
                  <a:pt x="3049524" y="1169669"/>
                </a:lnTo>
                <a:lnTo>
                  <a:pt x="3045714" y="1172717"/>
                </a:lnTo>
                <a:lnTo>
                  <a:pt x="3044952" y="1178813"/>
                </a:lnTo>
                <a:lnTo>
                  <a:pt x="3048000" y="1182623"/>
                </a:lnTo>
                <a:lnTo>
                  <a:pt x="3080047" y="1224149"/>
                </a:lnTo>
                <a:lnTo>
                  <a:pt x="3113532" y="1237487"/>
                </a:lnTo>
                <a:lnTo>
                  <a:pt x="3113532" y="1255623"/>
                </a:lnTo>
                <a:lnTo>
                  <a:pt x="3127247" y="1253489"/>
                </a:lnTo>
                <a:close/>
              </a:path>
              <a:path w="3127375" h="1270635">
                <a:moveTo>
                  <a:pt x="3108197" y="1251712"/>
                </a:moveTo>
                <a:lnTo>
                  <a:pt x="3108197" y="1237487"/>
                </a:lnTo>
                <a:lnTo>
                  <a:pt x="3102102" y="1252727"/>
                </a:lnTo>
                <a:lnTo>
                  <a:pt x="3092183" y="1239876"/>
                </a:lnTo>
                <a:lnTo>
                  <a:pt x="3073698" y="1242632"/>
                </a:lnTo>
                <a:lnTo>
                  <a:pt x="3106674" y="1255775"/>
                </a:lnTo>
                <a:lnTo>
                  <a:pt x="3108197" y="1251712"/>
                </a:lnTo>
                <a:close/>
              </a:path>
              <a:path w="3127375" h="1270635">
                <a:moveTo>
                  <a:pt x="3113532" y="1237487"/>
                </a:moveTo>
                <a:lnTo>
                  <a:pt x="3080047" y="1224149"/>
                </a:lnTo>
                <a:lnTo>
                  <a:pt x="3092183" y="1239876"/>
                </a:lnTo>
                <a:lnTo>
                  <a:pt x="3108197" y="1237487"/>
                </a:lnTo>
                <a:lnTo>
                  <a:pt x="3108197" y="1251712"/>
                </a:lnTo>
                <a:lnTo>
                  <a:pt x="3113532" y="1237487"/>
                </a:lnTo>
                <a:close/>
              </a:path>
              <a:path w="3127375" h="1270635">
                <a:moveTo>
                  <a:pt x="3108197" y="1237487"/>
                </a:moveTo>
                <a:lnTo>
                  <a:pt x="3092183" y="1239876"/>
                </a:lnTo>
                <a:lnTo>
                  <a:pt x="3102102" y="1252727"/>
                </a:lnTo>
                <a:lnTo>
                  <a:pt x="3108197" y="1237487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96966" y="5483605"/>
            <a:ext cx="1244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25079" y="5875273"/>
            <a:ext cx="10871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LSB</a:t>
            </a:r>
            <a:r>
              <a:rPr sz="16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always  toggles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D0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6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Q0’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07634" y="5875273"/>
            <a:ext cx="1824989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30" dirty="0">
                <a:solidFill>
                  <a:srgbClr val="FF0000"/>
                </a:solidFill>
                <a:latin typeface="Arial"/>
                <a:cs typeface="Arial"/>
              </a:rPr>
              <a:t>Toggles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when</a:t>
            </a:r>
            <a:r>
              <a:rPr sz="16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Q0=1  D1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 Q1’</a:t>
            </a:r>
            <a:endParaRPr sz="1600">
              <a:latin typeface="Arial"/>
              <a:cs typeface="Arial"/>
            </a:endParaRPr>
          </a:p>
          <a:p>
            <a:pPr marL="12700" marR="18161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Otherwise</a:t>
            </a:r>
            <a:r>
              <a:rPr sz="16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D1=Q1  No</a:t>
            </a:r>
            <a:r>
              <a:rPr sz="16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change!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92283" y="5875273"/>
            <a:ext cx="334708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30" dirty="0">
                <a:solidFill>
                  <a:srgbClr val="FF0000"/>
                </a:solidFill>
                <a:latin typeface="Arial"/>
                <a:cs typeface="Arial"/>
              </a:rPr>
              <a:t>Toggles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when Q0 and Q1 both are 1:  D2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Q2’</a:t>
            </a:r>
            <a:endParaRPr sz="1600">
              <a:latin typeface="Arial"/>
              <a:cs typeface="Arial"/>
            </a:endParaRPr>
          </a:p>
          <a:p>
            <a:pPr marL="12700" marR="159004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Otherwise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D2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6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Q2 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sz="16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change!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520051" y="2954273"/>
            <a:ext cx="2398788" cy="17884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63319" y="3078479"/>
            <a:ext cx="2065020" cy="15506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767967" y="1501084"/>
            <a:ext cx="8006715" cy="26517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227070" indent="-285750">
              <a:lnSpc>
                <a:spcPct val="100000"/>
              </a:lnSpc>
              <a:spcBef>
                <a:spcPts val="459"/>
              </a:spcBef>
              <a:buClr>
                <a:srgbClr val="717BA3"/>
              </a:buClr>
              <a:buChar char="•"/>
              <a:tabLst>
                <a:tab pos="3227070" algn="l"/>
                <a:tab pos="3227705" algn="l"/>
              </a:tabLst>
            </a:pPr>
            <a:r>
              <a:rPr sz="2000" spc="-50" dirty="0">
                <a:latin typeface="Trebuchet MS"/>
                <a:cs typeface="Trebuchet MS"/>
              </a:rPr>
              <a:t>Design </a:t>
            </a:r>
            <a:r>
              <a:rPr sz="2000" spc="-110" dirty="0">
                <a:latin typeface="Trebuchet MS"/>
                <a:cs typeface="Trebuchet MS"/>
              </a:rPr>
              <a:t>of next-state combinational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logic</a:t>
            </a:r>
            <a:endParaRPr sz="2000" dirty="0">
              <a:latin typeface="Trebuchet MS"/>
              <a:cs typeface="Trebuchet MS"/>
            </a:endParaRPr>
          </a:p>
          <a:p>
            <a:pPr marL="3500120" lvl="1" indent="-285750">
              <a:lnSpc>
                <a:spcPct val="100000"/>
              </a:lnSpc>
              <a:spcBef>
                <a:spcPts val="360"/>
              </a:spcBef>
              <a:buClr>
                <a:srgbClr val="9FB8CD"/>
              </a:buClr>
              <a:buChar char="•"/>
              <a:tabLst>
                <a:tab pos="3500120" algn="l"/>
                <a:tab pos="3500754" algn="l"/>
              </a:tabLst>
            </a:pPr>
            <a:r>
              <a:rPr sz="2000" spc="-90" dirty="0">
                <a:solidFill>
                  <a:srgbClr val="454552"/>
                </a:solidFill>
                <a:latin typeface="Trebuchet MS"/>
                <a:cs typeface="Trebuchet MS"/>
              </a:rPr>
              <a:t>Inputs </a:t>
            </a:r>
            <a:r>
              <a:rPr sz="2000" spc="-125" dirty="0">
                <a:solidFill>
                  <a:srgbClr val="454552"/>
                </a:solidFill>
                <a:latin typeface="Trebuchet MS"/>
                <a:cs typeface="Trebuchet MS"/>
              </a:rPr>
              <a:t>are </a:t>
            </a:r>
            <a:r>
              <a:rPr sz="2000" spc="-100" dirty="0">
                <a:solidFill>
                  <a:srgbClr val="454552"/>
                </a:solidFill>
                <a:latin typeface="Trebuchet MS"/>
                <a:cs typeface="Trebuchet MS"/>
              </a:rPr>
              <a:t>present</a:t>
            </a:r>
            <a:r>
              <a:rPr sz="2000" spc="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454552"/>
                </a:solidFill>
                <a:latin typeface="Trebuchet MS"/>
                <a:cs typeface="Trebuchet MS"/>
              </a:rPr>
              <a:t>states</a:t>
            </a:r>
            <a:endParaRPr sz="2000" dirty="0">
              <a:latin typeface="Trebuchet MS"/>
              <a:cs typeface="Trebuchet MS"/>
            </a:endParaRPr>
          </a:p>
          <a:p>
            <a:pPr marL="3500120" lvl="1" indent="-285750">
              <a:lnSpc>
                <a:spcPct val="100000"/>
              </a:lnSpc>
              <a:spcBef>
                <a:spcPts val="360"/>
              </a:spcBef>
              <a:buClr>
                <a:srgbClr val="9FB8CD"/>
              </a:buClr>
              <a:buChar char="•"/>
              <a:tabLst>
                <a:tab pos="3500120" algn="l"/>
                <a:tab pos="3500754" algn="l"/>
              </a:tabLst>
            </a:pPr>
            <a:r>
              <a:rPr spc="-45" dirty="0">
                <a:solidFill>
                  <a:srgbClr val="454552"/>
                </a:solidFill>
                <a:latin typeface="Trebuchet MS"/>
                <a:cs typeface="Trebuchet MS"/>
              </a:rPr>
              <a:t>Outputs </a:t>
            </a:r>
            <a:r>
              <a:rPr spc="-125" dirty="0">
                <a:solidFill>
                  <a:srgbClr val="454552"/>
                </a:solidFill>
                <a:latin typeface="Trebuchet MS"/>
                <a:cs typeface="Trebuchet MS"/>
              </a:rPr>
              <a:t>are </a:t>
            </a:r>
            <a:r>
              <a:rPr spc="-105" dirty="0">
                <a:solidFill>
                  <a:srgbClr val="454552"/>
                </a:solidFill>
                <a:latin typeface="Trebuchet MS"/>
                <a:cs typeface="Trebuchet MS"/>
              </a:rPr>
              <a:t>inputs </a:t>
            </a:r>
            <a:r>
              <a:rPr spc="-110" dirty="0">
                <a:solidFill>
                  <a:srgbClr val="454552"/>
                </a:solidFill>
                <a:latin typeface="Trebuchet MS"/>
                <a:cs typeface="Trebuchet MS"/>
              </a:rPr>
              <a:t>of </a:t>
            </a:r>
            <a:r>
              <a:rPr spc="-55" dirty="0">
                <a:solidFill>
                  <a:srgbClr val="454552"/>
                </a:solidFill>
                <a:latin typeface="Trebuchet MS"/>
                <a:cs typeface="Trebuchet MS"/>
              </a:rPr>
              <a:t>D-type </a:t>
            </a:r>
            <a:r>
              <a:rPr spc="-160" dirty="0">
                <a:solidFill>
                  <a:srgbClr val="454552"/>
                </a:solidFill>
                <a:latin typeface="Trebuchet MS"/>
                <a:cs typeface="Trebuchet MS"/>
              </a:rPr>
              <a:t>flip</a:t>
            </a:r>
            <a:r>
              <a:rPr spc="10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pc="-105" dirty="0">
                <a:solidFill>
                  <a:srgbClr val="454552"/>
                </a:solidFill>
                <a:latin typeface="Trebuchet MS"/>
                <a:cs typeface="Trebuchet MS"/>
              </a:rPr>
              <a:t>flops</a:t>
            </a:r>
            <a:endParaRPr dirty="0">
              <a:latin typeface="Trebuchet MS"/>
              <a:cs typeface="Trebuchet MS"/>
            </a:endParaRPr>
          </a:p>
          <a:p>
            <a:pPr marL="3775075" lvl="2" indent="-285750">
              <a:lnSpc>
                <a:spcPts val="800"/>
              </a:lnSpc>
              <a:spcBef>
                <a:spcPts val="325"/>
              </a:spcBef>
              <a:buClr>
                <a:srgbClr val="BCBCBC"/>
              </a:buClr>
              <a:buChar char="•"/>
              <a:tabLst>
                <a:tab pos="3775075" algn="l"/>
                <a:tab pos="3775710" algn="l"/>
              </a:tabLst>
            </a:pPr>
            <a:r>
              <a:rPr sz="1800" spc="215" dirty="0">
                <a:latin typeface="Trebuchet MS"/>
                <a:cs typeface="Trebuchet MS"/>
              </a:rPr>
              <a:t>Q</a:t>
            </a:r>
            <a:r>
              <a:rPr sz="1800" spc="322" baseline="-20833" dirty="0">
                <a:latin typeface="Trebuchet MS"/>
                <a:cs typeface="Trebuchet MS"/>
              </a:rPr>
              <a:t>N</a:t>
            </a:r>
            <a:r>
              <a:rPr sz="1800" spc="150" baseline="-20833" dirty="0">
                <a:latin typeface="Trebuchet MS"/>
                <a:cs typeface="Trebuchet MS"/>
              </a:rPr>
              <a:t> </a:t>
            </a:r>
            <a:r>
              <a:rPr sz="1800" spc="170" dirty="0">
                <a:latin typeface="Trebuchet MS"/>
                <a:cs typeface="Trebuchet MS"/>
              </a:rPr>
              <a:t>=D</a:t>
            </a:r>
            <a:r>
              <a:rPr sz="1800" spc="254" baseline="-20833" dirty="0">
                <a:latin typeface="Trebuchet MS"/>
                <a:cs typeface="Trebuchet MS"/>
              </a:rPr>
              <a:t>N</a:t>
            </a:r>
            <a:endParaRPr sz="1800" baseline="-20833" dirty="0">
              <a:latin typeface="Trebuchet MS"/>
              <a:cs typeface="Trebuchet MS"/>
            </a:endParaRPr>
          </a:p>
          <a:p>
            <a:pPr marL="247650" algn="ctr">
              <a:lnSpc>
                <a:spcPts val="700"/>
              </a:lnSpc>
            </a:pPr>
            <a:r>
              <a:rPr sz="1200" spc="70" dirty="0">
                <a:latin typeface="Trebuchet MS"/>
                <a:cs typeface="Trebuchet MS"/>
              </a:rPr>
              <a:t>+</a:t>
            </a:r>
            <a:endParaRPr sz="1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tabLst>
                <a:tab pos="1793875" algn="l"/>
              </a:tabLst>
            </a:pPr>
            <a:r>
              <a:rPr sz="2700" spc="-7" baseline="-16975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+	</a:t>
            </a:r>
            <a:r>
              <a:rPr sz="2700" baseline="-49382" dirty="0">
                <a:latin typeface="Arial"/>
                <a:cs typeface="Arial"/>
              </a:rPr>
              <a:t>Q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75" dirty="0">
                <a:latin typeface="Trebuchet MS"/>
                <a:cs typeface="Trebuchet MS"/>
              </a:rPr>
              <a:t>Combinational </a:t>
            </a:r>
            <a:r>
              <a:rPr sz="1800" spc="-100" dirty="0">
                <a:latin typeface="Trebuchet MS"/>
                <a:cs typeface="Trebuchet MS"/>
              </a:rPr>
              <a:t>logic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design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540881" y="2840735"/>
            <a:ext cx="1310005" cy="299720"/>
          </a:xfrm>
          <a:custGeom>
            <a:avLst/>
            <a:gdLst/>
            <a:ahLst/>
            <a:cxnLst/>
            <a:rect l="l" t="t" r="r" b="b"/>
            <a:pathLst>
              <a:path w="1310004" h="299719">
                <a:moveTo>
                  <a:pt x="112776" y="12191"/>
                </a:moveTo>
                <a:lnTo>
                  <a:pt x="111252" y="7619"/>
                </a:lnTo>
                <a:lnTo>
                  <a:pt x="108966" y="2285"/>
                </a:lnTo>
                <a:lnTo>
                  <a:pt x="103632" y="0"/>
                </a:lnTo>
                <a:lnTo>
                  <a:pt x="99060" y="1523"/>
                </a:lnTo>
                <a:lnTo>
                  <a:pt x="0" y="35813"/>
                </a:lnTo>
                <a:lnTo>
                  <a:pt x="16764" y="50624"/>
                </a:lnTo>
                <a:lnTo>
                  <a:pt x="16764" y="48767"/>
                </a:lnTo>
                <a:lnTo>
                  <a:pt x="20574" y="30479"/>
                </a:lnTo>
                <a:lnTo>
                  <a:pt x="54713" y="37098"/>
                </a:lnTo>
                <a:lnTo>
                  <a:pt x="105156" y="19049"/>
                </a:lnTo>
                <a:lnTo>
                  <a:pt x="109728" y="17525"/>
                </a:lnTo>
                <a:lnTo>
                  <a:pt x="112776" y="12191"/>
                </a:lnTo>
                <a:close/>
              </a:path>
              <a:path w="1310004" h="299719">
                <a:moveTo>
                  <a:pt x="54713" y="37098"/>
                </a:moveTo>
                <a:lnTo>
                  <a:pt x="20574" y="30479"/>
                </a:lnTo>
                <a:lnTo>
                  <a:pt x="16764" y="48767"/>
                </a:lnTo>
                <a:lnTo>
                  <a:pt x="22098" y="49805"/>
                </a:lnTo>
                <a:lnTo>
                  <a:pt x="22098" y="48767"/>
                </a:lnTo>
                <a:lnTo>
                  <a:pt x="25146" y="32003"/>
                </a:lnTo>
                <a:lnTo>
                  <a:pt x="37756" y="43165"/>
                </a:lnTo>
                <a:lnTo>
                  <a:pt x="54713" y="37098"/>
                </a:lnTo>
                <a:close/>
              </a:path>
              <a:path w="1310004" h="299719">
                <a:moveTo>
                  <a:pt x="95250" y="99821"/>
                </a:moveTo>
                <a:lnTo>
                  <a:pt x="95250" y="93725"/>
                </a:lnTo>
                <a:lnTo>
                  <a:pt x="91440" y="90677"/>
                </a:lnTo>
                <a:lnTo>
                  <a:pt x="51780" y="55576"/>
                </a:lnTo>
                <a:lnTo>
                  <a:pt x="16764" y="48767"/>
                </a:lnTo>
                <a:lnTo>
                  <a:pt x="16764" y="50624"/>
                </a:lnTo>
                <a:lnTo>
                  <a:pt x="78486" y="105155"/>
                </a:lnTo>
                <a:lnTo>
                  <a:pt x="82296" y="108203"/>
                </a:lnTo>
                <a:lnTo>
                  <a:pt x="88392" y="108203"/>
                </a:lnTo>
                <a:lnTo>
                  <a:pt x="92202" y="103631"/>
                </a:lnTo>
                <a:lnTo>
                  <a:pt x="95250" y="99821"/>
                </a:lnTo>
                <a:close/>
              </a:path>
              <a:path w="1310004" h="299719">
                <a:moveTo>
                  <a:pt x="37756" y="43165"/>
                </a:moveTo>
                <a:lnTo>
                  <a:pt x="25146" y="32003"/>
                </a:lnTo>
                <a:lnTo>
                  <a:pt x="22098" y="48767"/>
                </a:lnTo>
                <a:lnTo>
                  <a:pt x="37756" y="43165"/>
                </a:lnTo>
                <a:close/>
              </a:path>
              <a:path w="1310004" h="299719">
                <a:moveTo>
                  <a:pt x="51780" y="55576"/>
                </a:moveTo>
                <a:lnTo>
                  <a:pt x="37756" y="43165"/>
                </a:lnTo>
                <a:lnTo>
                  <a:pt x="22098" y="48767"/>
                </a:lnTo>
                <a:lnTo>
                  <a:pt x="22098" y="49805"/>
                </a:lnTo>
                <a:lnTo>
                  <a:pt x="51780" y="55576"/>
                </a:lnTo>
                <a:close/>
              </a:path>
              <a:path w="1310004" h="299719">
                <a:moveTo>
                  <a:pt x="1309878" y="280415"/>
                </a:moveTo>
                <a:lnTo>
                  <a:pt x="54713" y="37098"/>
                </a:lnTo>
                <a:lnTo>
                  <a:pt x="37756" y="43165"/>
                </a:lnTo>
                <a:lnTo>
                  <a:pt x="51780" y="55576"/>
                </a:lnTo>
                <a:lnTo>
                  <a:pt x="1306068" y="299465"/>
                </a:lnTo>
                <a:lnTo>
                  <a:pt x="1309878" y="2804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40881" y="2840735"/>
            <a:ext cx="1310005" cy="299720"/>
          </a:xfrm>
          <a:custGeom>
            <a:avLst/>
            <a:gdLst/>
            <a:ahLst/>
            <a:cxnLst/>
            <a:rect l="l" t="t" r="r" b="b"/>
            <a:pathLst>
              <a:path w="1310004" h="299719">
                <a:moveTo>
                  <a:pt x="112776" y="12191"/>
                </a:moveTo>
                <a:lnTo>
                  <a:pt x="111252" y="7619"/>
                </a:lnTo>
                <a:lnTo>
                  <a:pt x="108966" y="2285"/>
                </a:lnTo>
                <a:lnTo>
                  <a:pt x="103632" y="0"/>
                </a:lnTo>
                <a:lnTo>
                  <a:pt x="99060" y="1523"/>
                </a:lnTo>
                <a:lnTo>
                  <a:pt x="0" y="35813"/>
                </a:lnTo>
                <a:lnTo>
                  <a:pt x="16764" y="50624"/>
                </a:lnTo>
                <a:lnTo>
                  <a:pt x="16764" y="48767"/>
                </a:lnTo>
                <a:lnTo>
                  <a:pt x="20574" y="30479"/>
                </a:lnTo>
                <a:lnTo>
                  <a:pt x="54713" y="37098"/>
                </a:lnTo>
                <a:lnTo>
                  <a:pt x="105156" y="19049"/>
                </a:lnTo>
                <a:lnTo>
                  <a:pt x="109728" y="17525"/>
                </a:lnTo>
                <a:lnTo>
                  <a:pt x="112776" y="12191"/>
                </a:lnTo>
                <a:close/>
              </a:path>
              <a:path w="1310004" h="299719">
                <a:moveTo>
                  <a:pt x="54713" y="37098"/>
                </a:moveTo>
                <a:lnTo>
                  <a:pt x="20574" y="30479"/>
                </a:lnTo>
                <a:lnTo>
                  <a:pt x="16764" y="48767"/>
                </a:lnTo>
                <a:lnTo>
                  <a:pt x="22098" y="49805"/>
                </a:lnTo>
                <a:lnTo>
                  <a:pt x="22098" y="48767"/>
                </a:lnTo>
                <a:lnTo>
                  <a:pt x="25146" y="32003"/>
                </a:lnTo>
                <a:lnTo>
                  <a:pt x="37756" y="43165"/>
                </a:lnTo>
                <a:lnTo>
                  <a:pt x="54713" y="37098"/>
                </a:lnTo>
                <a:close/>
              </a:path>
              <a:path w="1310004" h="299719">
                <a:moveTo>
                  <a:pt x="95250" y="99821"/>
                </a:moveTo>
                <a:lnTo>
                  <a:pt x="95250" y="93725"/>
                </a:lnTo>
                <a:lnTo>
                  <a:pt x="91440" y="90677"/>
                </a:lnTo>
                <a:lnTo>
                  <a:pt x="51780" y="55576"/>
                </a:lnTo>
                <a:lnTo>
                  <a:pt x="16764" y="48767"/>
                </a:lnTo>
                <a:lnTo>
                  <a:pt x="16764" y="50624"/>
                </a:lnTo>
                <a:lnTo>
                  <a:pt x="78486" y="105155"/>
                </a:lnTo>
                <a:lnTo>
                  <a:pt x="82296" y="108203"/>
                </a:lnTo>
                <a:lnTo>
                  <a:pt x="88392" y="108203"/>
                </a:lnTo>
                <a:lnTo>
                  <a:pt x="92202" y="103631"/>
                </a:lnTo>
                <a:lnTo>
                  <a:pt x="95250" y="99821"/>
                </a:lnTo>
                <a:close/>
              </a:path>
              <a:path w="1310004" h="299719">
                <a:moveTo>
                  <a:pt x="37756" y="43165"/>
                </a:moveTo>
                <a:lnTo>
                  <a:pt x="25146" y="32003"/>
                </a:lnTo>
                <a:lnTo>
                  <a:pt x="22098" y="48767"/>
                </a:lnTo>
                <a:lnTo>
                  <a:pt x="37756" y="43165"/>
                </a:lnTo>
                <a:close/>
              </a:path>
              <a:path w="1310004" h="299719">
                <a:moveTo>
                  <a:pt x="51780" y="55576"/>
                </a:moveTo>
                <a:lnTo>
                  <a:pt x="37756" y="43165"/>
                </a:lnTo>
                <a:lnTo>
                  <a:pt x="22098" y="48767"/>
                </a:lnTo>
                <a:lnTo>
                  <a:pt x="22098" y="49805"/>
                </a:lnTo>
                <a:lnTo>
                  <a:pt x="51780" y="55576"/>
                </a:lnTo>
                <a:close/>
              </a:path>
              <a:path w="1310004" h="299719">
                <a:moveTo>
                  <a:pt x="1309878" y="280415"/>
                </a:moveTo>
                <a:lnTo>
                  <a:pt x="54713" y="37098"/>
                </a:lnTo>
                <a:lnTo>
                  <a:pt x="37756" y="43165"/>
                </a:lnTo>
                <a:lnTo>
                  <a:pt x="51780" y="55576"/>
                </a:lnTo>
                <a:lnTo>
                  <a:pt x="1306068" y="299465"/>
                </a:lnTo>
                <a:lnTo>
                  <a:pt x="1309878" y="2804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920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8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17567" y="2522566"/>
            <a:ext cx="6875036" cy="4314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69227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155" dirty="0">
                <a:latin typeface="Georgia"/>
                <a:cs typeface="Georgia"/>
              </a:rPr>
              <a:t>Example </a:t>
            </a:r>
            <a:r>
              <a:rPr sz="3200" b="0" spc="-459" dirty="0">
                <a:latin typeface="Georgia"/>
                <a:cs typeface="Georgia"/>
              </a:rPr>
              <a:t>– </a:t>
            </a:r>
            <a:r>
              <a:rPr sz="3200" b="0" spc="120" dirty="0">
                <a:latin typeface="Georgia"/>
                <a:cs typeface="Georgia"/>
              </a:rPr>
              <a:t>3-bit </a:t>
            </a:r>
            <a:r>
              <a:rPr sz="3200" b="0" spc="150" dirty="0">
                <a:latin typeface="Georgia"/>
                <a:cs typeface="Georgia"/>
              </a:rPr>
              <a:t>binary </a:t>
            </a:r>
            <a:r>
              <a:rPr sz="3200" b="0" spc="110" dirty="0">
                <a:latin typeface="Georgia"/>
                <a:cs typeface="Georgia"/>
              </a:rPr>
              <a:t>Up</a:t>
            </a:r>
            <a:r>
              <a:rPr sz="3200" b="0" spc="710" dirty="0">
                <a:latin typeface="Georgia"/>
                <a:cs typeface="Georgia"/>
              </a:rPr>
              <a:t> </a:t>
            </a:r>
            <a:r>
              <a:rPr sz="3200" b="0" spc="160" dirty="0">
                <a:latin typeface="Georgia"/>
                <a:cs typeface="Georgia"/>
              </a:rPr>
              <a:t>counter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0920" y="1783334"/>
            <a:ext cx="1474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Trebuchet MS"/>
                <a:cs typeface="Trebuchet MS"/>
              </a:rPr>
              <a:t>Implementation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8713" y="2383027"/>
            <a:ext cx="14427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30" dirty="0">
                <a:solidFill>
                  <a:srgbClr val="FF0000"/>
                </a:solidFill>
                <a:latin typeface="Arial"/>
                <a:cs typeface="Arial"/>
              </a:rPr>
              <a:t>Toggles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sz="16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Q0=1  D1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Q1’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3913" y="2335012"/>
            <a:ext cx="9975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both are</a:t>
            </a:r>
            <a:r>
              <a:rPr sz="16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1:  D2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6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Q2’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97222" y="2059939"/>
            <a:ext cx="5003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Q0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6666" y="1938773"/>
            <a:ext cx="29591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7" baseline="-18849" dirty="0">
                <a:solidFill>
                  <a:srgbClr val="0000FF"/>
                </a:solidFill>
                <a:latin typeface="Arial"/>
                <a:cs typeface="Arial"/>
              </a:rPr>
              <a:t>Q1</a:t>
            </a:r>
            <a:r>
              <a:rPr sz="4200" spc="-682" baseline="-1884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30" dirty="0">
                <a:solidFill>
                  <a:srgbClr val="FF0000"/>
                </a:solidFill>
                <a:latin typeface="Arial"/>
                <a:cs typeface="Arial"/>
              </a:rPr>
              <a:t>Toggles</a:t>
            </a:r>
            <a:r>
              <a:rPr sz="16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if Q0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and Q1</a:t>
            </a:r>
            <a:r>
              <a:rPr sz="1600" spc="-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200" spc="-7" baseline="-18849" dirty="0">
                <a:solidFill>
                  <a:srgbClr val="0000FF"/>
                </a:solidFill>
                <a:latin typeface="Arial"/>
                <a:cs typeface="Arial"/>
              </a:rPr>
              <a:t>Q2</a:t>
            </a:r>
            <a:endParaRPr sz="4200" baseline="-18849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9933" y="4427473"/>
            <a:ext cx="800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Inverter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51239" y="4516373"/>
            <a:ext cx="864235" cy="110489"/>
          </a:xfrm>
          <a:custGeom>
            <a:avLst/>
            <a:gdLst/>
            <a:ahLst/>
            <a:cxnLst/>
            <a:rect l="l" t="t" r="r" b="b"/>
            <a:pathLst>
              <a:path w="864235" h="110489">
                <a:moveTo>
                  <a:pt x="826393" y="51559"/>
                </a:moveTo>
                <a:lnTo>
                  <a:pt x="809781" y="43172"/>
                </a:lnTo>
                <a:lnTo>
                  <a:pt x="0" y="90677"/>
                </a:lnTo>
                <a:lnTo>
                  <a:pt x="762" y="109727"/>
                </a:lnTo>
                <a:lnTo>
                  <a:pt x="810313" y="62279"/>
                </a:lnTo>
                <a:lnTo>
                  <a:pt x="826393" y="51559"/>
                </a:lnTo>
                <a:close/>
              </a:path>
              <a:path w="864235" h="110489">
                <a:moveTo>
                  <a:pt x="864108" y="49529"/>
                </a:moveTo>
                <a:lnTo>
                  <a:pt x="770382" y="2285"/>
                </a:lnTo>
                <a:lnTo>
                  <a:pt x="765810" y="0"/>
                </a:lnTo>
                <a:lnTo>
                  <a:pt x="760476" y="1523"/>
                </a:lnTo>
                <a:lnTo>
                  <a:pt x="755904" y="10667"/>
                </a:lnTo>
                <a:lnTo>
                  <a:pt x="757428" y="16763"/>
                </a:lnTo>
                <a:lnTo>
                  <a:pt x="762000" y="19049"/>
                </a:lnTo>
                <a:lnTo>
                  <a:pt x="809781" y="43172"/>
                </a:lnTo>
                <a:lnTo>
                  <a:pt x="844296" y="41147"/>
                </a:lnTo>
                <a:lnTo>
                  <a:pt x="845820" y="60197"/>
                </a:lnTo>
                <a:lnTo>
                  <a:pt x="845820" y="61721"/>
                </a:lnTo>
                <a:lnTo>
                  <a:pt x="864108" y="49529"/>
                </a:lnTo>
                <a:close/>
              </a:path>
              <a:path w="864235" h="110489">
                <a:moveTo>
                  <a:pt x="845820" y="61721"/>
                </a:moveTo>
                <a:lnTo>
                  <a:pt x="845820" y="60197"/>
                </a:lnTo>
                <a:lnTo>
                  <a:pt x="810313" y="62279"/>
                </a:lnTo>
                <a:lnTo>
                  <a:pt x="762000" y="94487"/>
                </a:lnTo>
                <a:lnTo>
                  <a:pt x="760476" y="100583"/>
                </a:lnTo>
                <a:lnTo>
                  <a:pt x="763524" y="104393"/>
                </a:lnTo>
                <a:lnTo>
                  <a:pt x="766572" y="108965"/>
                </a:lnTo>
                <a:lnTo>
                  <a:pt x="772668" y="110489"/>
                </a:lnTo>
                <a:lnTo>
                  <a:pt x="845820" y="61721"/>
                </a:lnTo>
                <a:close/>
              </a:path>
              <a:path w="864235" h="110489">
                <a:moveTo>
                  <a:pt x="845820" y="60197"/>
                </a:moveTo>
                <a:lnTo>
                  <a:pt x="844296" y="41147"/>
                </a:lnTo>
                <a:lnTo>
                  <a:pt x="809781" y="43172"/>
                </a:lnTo>
                <a:lnTo>
                  <a:pt x="826393" y="51559"/>
                </a:lnTo>
                <a:lnTo>
                  <a:pt x="839724" y="42671"/>
                </a:lnTo>
                <a:lnTo>
                  <a:pt x="840486" y="58673"/>
                </a:lnTo>
                <a:lnTo>
                  <a:pt x="840486" y="60510"/>
                </a:lnTo>
                <a:lnTo>
                  <a:pt x="845820" y="60197"/>
                </a:lnTo>
                <a:close/>
              </a:path>
              <a:path w="864235" h="110489">
                <a:moveTo>
                  <a:pt x="840486" y="60510"/>
                </a:moveTo>
                <a:lnTo>
                  <a:pt x="840486" y="58673"/>
                </a:lnTo>
                <a:lnTo>
                  <a:pt x="826393" y="51559"/>
                </a:lnTo>
                <a:lnTo>
                  <a:pt x="810313" y="62279"/>
                </a:lnTo>
                <a:lnTo>
                  <a:pt x="840486" y="60510"/>
                </a:lnTo>
                <a:close/>
              </a:path>
              <a:path w="864235" h="110489">
                <a:moveTo>
                  <a:pt x="840486" y="58673"/>
                </a:moveTo>
                <a:lnTo>
                  <a:pt x="839724" y="42671"/>
                </a:lnTo>
                <a:lnTo>
                  <a:pt x="826393" y="51559"/>
                </a:lnTo>
                <a:lnTo>
                  <a:pt x="840486" y="586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8381" y="4552950"/>
            <a:ext cx="1430020" cy="1720850"/>
          </a:xfrm>
          <a:custGeom>
            <a:avLst/>
            <a:gdLst/>
            <a:ahLst/>
            <a:cxnLst/>
            <a:rect l="l" t="t" r="r" b="b"/>
            <a:pathLst>
              <a:path w="1430020" h="1720850">
                <a:moveTo>
                  <a:pt x="1405438" y="29380"/>
                </a:moveTo>
                <a:lnTo>
                  <a:pt x="1387612" y="35921"/>
                </a:lnTo>
                <a:lnTo>
                  <a:pt x="0" y="1708404"/>
                </a:lnTo>
                <a:lnTo>
                  <a:pt x="14477" y="1720596"/>
                </a:lnTo>
                <a:lnTo>
                  <a:pt x="1402372" y="47774"/>
                </a:lnTo>
                <a:lnTo>
                  <a:pt x="1405438" y="29380"/>
                </a:lnTo>
                <a:close/>
              </a:path>
              <a:path w="1430020" h="1720850">
                <a:moveTo>
                  <a:pt x="1429511" y="0"/>
                </a:moveTo>
                <a:lnTo>
                  <a:pt x="1331213" y="35814"/>
                </a:lnTo>
                <a:lnTo>
                  <a:pt x="1326641" y="38100"/>
                </a:lnTo>
                <a:lnTo>
                  <a:pt x="1323593" y="43434"/>
                </a:lnTo>
                <a:lnTo>
                  <a:pt x="1325879" y="48006"/>
                </a:lnTo>
                <a:lnTo>
                  <a:pt x="1327403" y="53340"/>
                </a:lnTo>
                <a:lnTo>
                  <a:pt x="1332737" y="55626"/>
                </a:lnTo>
                <a:lnTo>
                  <a:pt x="1338071" y="54102"/>
                </a:lnTo>
                <a:lnTo>
                  <a:pt x="1387612" y="35921"/>
                </a:lnTo>
                <a:lnTo>
                  <a:pt x="1410461" y="8382"/>
                </a:lnTo>
                <a:lnTo>
                  <a:pt x="1424939" y="20574"/>
                </a:lnTo>
                <a:lnTo>
                  <a:pt x="1424939" y="28055"/>
                </a:lnTo>
                <a:lnTo>
                  <a:pt x="1429511" y="0"/>
                </a:lnTo>
                <a:close/>
              </a:path>
              <a:path w="1430020" h="1720850">
                <a:moveTo>
                  <a:pt x="1424939" y="20574"/>
                </a:moveTo>
                <a:lnTo>
                  <a:pt x="1410461" y="8382"/>
                </a:lnTo>
                <a:lnTo>
                  <a:pt x="1387612" y="35921"/>
                </a:lnTo>
                <a:lnTo>
                  <a:pt x="1405438" y="29380"/>
                </a:lnTo>
                <a:lnTo>
                  <a:pt x="1408175" y="12954"/>
                </a:lnTo>
                <a:lnTo>
                  <a:pt x="1421129" y="23622"/>
                </a:lnTo>
                <a:lnTo>
                  <a:pt x="1421129" y="25166"/>
                </a:lnTo>
                <a:lnTo>
                  <a:pt x="1424939" y="20574"/>
                </a:lnTo>
                <a:close/>
              </a:path>
              <a:path w="1430020" h="1720850">
                <a:moveTo>
                  <a:pt x="1424939" y="28055"/>
                </a:moveTo>
                <a:lnTo>
                  <a:pt x="1424939" y="20574"/>
                </a:lnTo>
                <a:lnTo>
                  <a:pt x="1402372" y="47774"/>
                </a:lnTo>
                <a:lnTo>
                  <a:pt x="1393697" y="99822"/>
                </a:lnTo>
                <a:lnTo>
                  <a:pt x="1392935" y="105156"/>
                </a:lnTo>
                <a:lnTo>
                  <a:pt x="1396745" y="110490"/>
                </a:lnTo>
                <a:lnTo>
                  <a:pt x="1401317" y="111252"/>
                </a:lnTo>
                <a:lnTo>
                  <a:pt x="1406651" y="112014"/>
                </a:lnTo>
                <a:lnTo>
                  <a:pt x="1411985" y="108204"/>
                </a:lnTo>
                <a:lnTo>
                  <a:pt x="1412747" y="102870"/>
                </a:lnTo>
                <a:lnTo>
                  <a:pt x="1424939" y="28055"/>
                </a:lnTo>
                <a:close/>
              </a:path>
              <a:path w="1430020" h="1720850">
                <a:moveTo>
                  <a:pt x="1421129" y="25166"/>
                </a:moveTo>
                <a:lnTo>
                  <a:pt x="1421129" y="23622"/>
                </a:lnTo>
                <a:lnTo>
                  <a:pt x="1405438" y="29380"/>
                </a:lnTo>
                <a:lnTo>
                  <a:pt x="1402372" y="47774"/>
                </a:lnTo>
                <a:lnTo>
                  <a:pt x="1421129" y="25166"/>
                </a:lnTo>
                <a:close/>
              </a:path>
              <a:path w="1430020" h="1720850">
                <a:moveTo>
                  <a:pt x="1421129" y="23622"/>
                </a:moveTo>
                <a:lnTo>
                  <a:pt x="1408175" y="12954"/>
                </a:lnTo>
                <a:lnTo>
                  <a:pt x="1405438" y="29380"/>
                </a:lnTo>
                <a:lnTo>
                  <a:pt x="1421129" y="2362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26525" y="2712974"/>
            <a:ext cx="10871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LSB</a:t>
            </a:r>
            <a:r>
              <a:rPr sz="16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always  toggles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D0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6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Q0’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50927" y="4476750"/>
            <a:ext cx="1430655" cy="1720850"/>
          </a:xfrm>
          <a:custGeom>
            <a:avLst/>
            <a:gdLst/>
            <a:ahLst/>
            <a:cxnLst/>
            <a:rect l="l" t="t" r="r" b="b"/>
            <a:pathLst>
              <a:path w="1430654" h="1720850">
                <a:moveTo>
                  <a:pt x="1405438" y="29380"/>
                </a:moveTo>
                <a:lnTo>
                  <a:pt x="1387612" y="35921"/>
                </a:lnTo>
                <a:lnTo>
                  <a:pt x="0" y="1708403"/>
                </a:lnTo>
                <a:lnTo>
                  <a:pt x="14477" y="1720595"/>
                </a:lnTo>
                <a:lnTo>
                  <a:pt x="1402372" y="47774"/>
                </a:lnTo>
                <a:lnTo>
                  <a:pt x="1405438" y="29380"/>
                </a:lnTo>
                <a:close/>
              </a:path>
              <a:path w="1430654" h="1720850">
                <a:moveTo>
                  <a:pt x="1430273" y="0"/>
                </a:moveTo>
                <a:lnTo>
                  <a:pt x="1331975" y="35813"/>
                </a:lnTo>
                <a:lnTo>
                  <a:pt x="1326641" y="38099"/>
                </a:lnTo>
                <a:lnTo>
                  <a:pt x="1324355" y="43433"/>
                </a:lnTo>
                <a:lnTo>
                  <a:pt x="1325879" y="48005"/>
                </a:lnTo>
                <a:lnTo>
                  <a:pt x="1328165" y="53339"/>
                </a:lnTo>
                <a:lnTo>
                  <a:pt x="1333499" y="55625"/>
                </a:lnTo>
                <a:lnTo>
                  <a:pt x="1338071" y="54101"/>
                </a:lnTo>
                <a:lnTo>
                  <a:pt x="1387612" y="35921"/>
                </a:lnTo>
                <a:lnTo>
                  <a:pt x="1410461" y="8381"/>
                </a:lnTo>
                <a:lnTo>
                  <a:pt x="1424939" y="20573"/>
                </a:lnTo>
                <a:lnTo>
                  <a:pt x="1424939" y="31308"/>
                </a:lnTo>
                <a:lnTo>
                  <a:pt x="1430273" y="0"/>
                </a:lnTo>
                <a:close/>
              </a:path>
              <a:path w="1430654" h="1720850">
                <a:moveTo>
                  <a:pt x="1424939" y="20573"/>
                </a:moveTo>
                <a:lnTo>
                  <a:pt x="1410461" y="8381"/>
                </a:lnTo>
                <a:lnTo>
                  <a:pt x="1387612" y="35921"/>
                </a:lnTo>
                <a:lnTo>
                  <a:pt x="1405438" y="29380"/>
                </a:lnTo>
                <a:lnTo>
                  <a:pt x="1408175" y="12953"/>
                </a:lnTo>
                <a:lnTo>
                  <a:pt x="1421129" y="23621"/>
                </a:lnTo>
                <a:lnTo>
                  <a:pt x="1421129" y="25166"/>
                </a:lnTo>
                <a:lnTo>
                  <a:pt x="1424939" y="20573"/>
                </a:lnTo>
                <a:close/>
              </a:path>
              <a:path w="1430654" h="1720850">
                <a:moveTo>
                  <a:pt x="1424939" y="31308"/>
                </a:moveTo>
                <a:lnTo>
                  <a:pt x="1424939" y="20573"/>
                </a:lnTo>
                <a:lnTo>
                  <a:pt x="1402372" y="47774"/>
                </a:lnTo>
                <a:lnTo>
                  <a:pt x="1393697" y="99821"/>
                </a:lnTo>
                <a:lnTo>
                  <a:pt x="1392935" y="105155"/>
                </a:lnTo>
                <a:lnTo>
                  <a:pt x="1396745" y="110489"/>
                </a:lnTo>
                <a:lnTo>
                  <a:pt x="1402372" y="111300"/>
                </a:lnTo>
                <a:lnTo>
                  <a:pt x="1406651" y="112013"/>
                </a:lnTo>
                <a:lnTo>
                  <a:pt x="1411985" y="108203"/>
                </a:lnTo>
                <a:lnTo>
                  <a:pt x="1412747" y="102869"/>
                </a:lnTo>
                <a:lnTo>
                  <a:pt x="1424939" y="31308"/>
                </a:lnTo>
                <a:close/>
              </a:path>
              <a:path w="1430654" h="1720850">
                <a:moveTo>
                  <a:pt x="1421129" y="25166"/>
                </a:moveTo>
                <a:lnTo>
                  <a:pt x="1421129" y="23621"/>
                </a:lnTo>
                <a:lnTo>
                  <a:pt x="1405438" y="29380"/>
                </a:lnTo>
                <a:lnTo>
                  <a:pt x="1402372" y="47774"/>
                </a:lnTo>
                <a:lnTo>
                  <a:pt x="1421129" y="25166"/>
                </a:lnTo>
                <a:close/>
              </a:path>
              <a:path w="1430654" h="1720850">
                <a:moveTo>
                  <a:pt x="1421129" y="23621"/>
                </a:moveTo>
                <a:lnTo>
                  <a:pt x="1408175" y="12953"/>
                </a:lnTo>
                <a:lnTo>
                  <a:pt x="1405438" y="29380"/>
                </a:lnTo>
                <a:lnTo>
                  <a:pt x="1421129" y="236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57066" y="6227382"/>
            <a:ext cx="2908935" cy="63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  <a:tabLst>
                <a:tab pos="1955800" algn="l"/>
              </a:tabLst>
            </a:pPr>
            <a:r>
              <a:rPr sz="2700" baseline="-24691" dirty="0">
                <a:solidFill>
                  <a:srgbClr val="0000FF"/>
                </a:solidFill>
                <a:latin typeface="Arial"/>
                <a:cs typeface="Arial"/>
              </a:rPr>
              <a:t>Inverter</a:t>
            </a:r>
            <a:r>
              <a:rPr sz="2700" spc="-7" baseline="-24691" dirty="0">
                <a:solidFill>
                  <a:srgbClr val="0000FF"/>
                </a:solidFill>
                <a:latin typeface="Arial"/>
                <a:cs typeface="Arial"/>
              </a:rPr>
              <a:t> if	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Inverter</a:t>
            </a:r>
            <a:r>
              <a:rPr sz="18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1955800" algn="l"/>
              </a:tabLst>
            </a:pPr>
            <a:r>
              <a:rPr sz="2700" spc="-7" baseline="-24691" dirty="0">
                <a:solidFill>
                  <a:srgbClr val="0000FF"/>
                </a:solidFill>
                <a:latin typeface="Arial"/>
                <a:cs typeface="Arial"/>
              </a:rPr>
              <a:t>Q0=1	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Q0</a:t>
            </a:r>
            <a:r>
              <a:rPr sz="18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Q1=1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82125" y="3993641"/>
            <a:ext cx="6626352" cy="30472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16820" y="5863082"/>
            <a:ext cx="1702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Next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State</a:t>
            </a:r>
            <a:r>
              <a:rPr sz="18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Logic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88527" y="5456682"/>
            <a:ext cx="541020" cy="257175"/>
          </a:xfrm>
          <a:custGeom>
            <a:avLst/>
            <a:gdLst/>
            <a:ahLst/>
            <a:cxnLst/>
            <a:rect l="l" t="t" r="r" b="b"/>
            <a:pathLst>
              <a:path w="541019" h="257175">
                <a:moveTo>
                  <a:pt x="470761" y="51713"/>
                </a:moveTo>
                <a:lnTo>
                  <a:pt x="433606" y="46313"/>
                </a:lnTo>
                <a:lnTo>
                  <a:pt x="0" y="221742"/>
                </a:lnTo>
                <a:lnTo>
                  <a:pt x="14478" y="256794"/>
                </a:lnTo>
                <a:lnTo>
                  <a:pt x="447254" y="82095"/>
                </a:lnTo>
                <a:lnTo>
                  <a:pt x="470761" y="51713"/>
                </a:lnTo>
                <a:close/>
              </a:path>
              <a:path w="541019" h="257175">
                <a:moveTo>
                  <a:pt x="541020" y="23622"/>
                </a:moveTo>
                <a:lnTo>
                  <a:pt x="377952" y="0"/>
                </a:lnTo>
                <a:lnTo>
                  <a:pt x="370212" y="357"/>
                </a:lnTo>
                <a:lnTo>
                  <a:pt x="363474" y="3429"/>
                </a:lnTo>
                <a:lnTo>
                  <a:pt x="358449" y="8786"/>
                </a:lnTo>
                <a:lnTo>
                  <a:pt x="355854" y="16002"/>
                </a:lnTo>
                <a:lnTo>
                  <a:pt x="356318" y="23622"/>
                </a:lnTo>
                <a:lnTo>
                  <a:pt x="359568" y="30099"/>
                </a:lnTo>
                <a:lnTo>
                  <a:pt x="364962" y="34861"/>
                </a:lnTo>
                <a:lnTo>
                  <a:pt x="371856" y="37338"/>
                </a:lnTo>
                <a:lnTo>
                  <a:pt x="433606" y="46313"/>
                </a:lnTo>
                <a:lnTo>
                  <a:pt x="499110" y="19812"/>
                </a:lnTo>
                <a:lnTo>
                  <a:pt x="512826" y="55626"/>
                </a:lnTo>
                <a:lnTo>
                  <a:pt x="512826" y="59871"/>
                </a:lnTo>
                <a:lnTo>
                  <a:pt x="541020" y="23622"/>
                </a:lnTo>
                <a:close/>
              </a:path>
              <a:path w="541019" h="257175">
                <a:moveTo>
                  <a:pt x="512826" y="59871"/>
                </a:moveTo>
                <a:lnTo>
                  <a:pt x="512826" y="55626"/>
                </a:lnTo>
                <a:lnTo>
                  <a:pt x="447254" y="82095"/>
                </a:lnTo>
                <a:lnTo>
                  <a:pt x="409956" y="130302"/>
                </a:lnTo>
                <a:lnTo>
                  <a:pt x="406360" y="137160"/>
                </a:lnTo>
                <a:lnTo>
                  <a:pt x="405765" y="144589"/>
                </a:lnTo>
                <a:lnTo>
                  <a:pt x="408027" y="151733"/>
                </a:lnTo>
                <a:lnTo>
                  <a:pt x="413004" y="157734"/>
                </a:lnTo>
                <a:lnTo>
                  <a:pt x="419850" y="160889"/>
                </a:lnTo>
                <a:lnTo>
                  <a:pt x="427196" y="161258"/>
                </a:lnTo>
                <a:lnTo>
                  <a:pt x="434113" y="158912"/>
                </a:lnTo>
                <a:lnTo>
                  <a:pt x="439674" y="153924"/>
                </a:lnTo>
                <a:lnTo>
                  <a:pt x="512826" y="59871"/>
                </a:lnTo>
                <a:close/>
              </a:path>
              <a:path w="541019" h="257175">
                <a:moveTo>
                  <a:pt x="512826" y="55626"/>
                </a:moveTo>
                <a:lnTo>
                  <a:pt x="499110" y="19812"/>
                </a:lnTo>
                <a:lnTo>
                  <a:pt x="433606" y="46313"/>
                </a:lnTo>
                <a:lnTo>
                  <a:pt x="470761" y="51713"/>
                </a:lnTo>
                <a:lnTo>
                  <a:pt x="490728" y="25908"/>
                </a:lnTo>
                <a:lnTo>
                  <a:pt x="502920" y="56388"/>
                </a:lnTo>
                <a:lnTo>
                  <a:pt x="502920" y="59624"/>
                </a:lnTo>
                <a:lnTo>
                  <a:pt x="512826" y="55626"/>
                </a:lnTo>
                <a:close/>
              </a:path>
              <a:path w="541019" h="257175">
                <a:moveTo>
                  <a:pt x="502920" y="59624"/>
                </a:moveTo>
                <a:lnTo>
                  <a:pt x="502920" y="56388"/>
                </a:lnTo>
                <a:lnTo>
                  <a:pt x="470761" y="51713"/>
                </a:lnTo>
                <a:lnTo>
                  <a:pt x="447254" y="82095"/>
                </a:lnTo>
                <a:lnTo>
                  <a:pt x="502920" y="59624"/>
                </a:lnTo>
                <a:close/>
              </a:path>
              <a:path w="541019" h="257175">
                <a:moveTo>
                  <a:pt x="502920" y="56388"/>
                </a:moveTo>
                <a:lnTo>
                  <a:pt x="490728" y="25908"/>
                </a:lnTo>
                <a:lnTo>
                  <a:pt x="470761" y="51713"/>
                </a:lnTo>
                <a:lnTo>
                  <a:pt x="502920" y="563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88527" y="5456682"/>
            <a:ext cx="541020" cy="257175"/>
          </a:xfrm>
          <a:custGeom>
            <a:avLst/>
            <a:gdLst/>
            <a:ahLst/>
            <a:cxnLst/>
            <a:rect l="l" t="t" r="r" b="b"/>
            <a:pathLst>
              <a:path w="541019" h="257175">
                <a:moveTo>
                  <a:pt x="470761" y="51713"/>
                </a:moveTo>
                <a:lnTo>
                  <a:pt x="433606" y="46313"/>
                </a:lnTo>
                <a:lnTo>
                  <a:pt x="0" y="221742"/>
                </a:lnTo>
                <a:lnTo>
                  <a:pt x="14478" y="256794"/>
                </a:lnTo>
                <a:lnTo>
                  <a:pt x="447254" y="82095"/>
                </a:lnTo>
                <a:lnTo>
                  <a:pt x="470761" y="51713"/>
                </a:lnTo>
                <a:close/>
              </a:path>
              <a:path w="541019" h="257175">
                <a:moveTo>
                  <a:pt x="541020" y="23622"/>
                </a:moveTo>
                <a:lnTo>
                  <a:pt x="377952" y="0"/>
                </a:lnTo>
                <a:lnTo>
                  <a:pt x="370212" y="357"/>
                </a:lnTo>
                <a:lnTo>
                  <a:pt x="363474" y="3429"/>
                </a:lnTo>
                <a:lnTo>
                  <a:pt x="358449" y="8786"/>
                </a:lnTo>
                <a:lnTo>
                  <a:pt x="355854" y="16002"/>
                </a:lnTo>
                <a:lnTo>
                  <a:pt x="356318" y="23622"/>
                </a:lnTo>
                <a:lnTo>
                  <a:pt x="359568" y="30099"/>
                </a:lnTo>
                <a:lnTo>
                  <a:pt x="364962" y="34861"/>
                </a:lnTo>
                <a:lnTo>
                  <a:pt x="371856" y="37338"/>
                </a:lnTo>
                <a:lnTo>
                  <a:pt x="433606" y="46313"/>
                </a:lnTo>
                <a:lnTo>
                  <a:pt x="499110" y="19812"/>
                </a:lnTo>
                <a:lnTo>
                  <a:pt x="512826" y="55626"/>
                </a:lnTo>
                <a:lnTo>
                  <a:pt x="512826" y="59871"/>
                </a:lnTo>
                <a:lnTo>
                  <a:pt x="541020" y="23622"/>
                </a:lnTo>
                <a:close/>
              </a:path>
              <a:path w="541019" h="257175">
                <a:moveTo>
                  <a:pt x="512826" y="59871"/>
                </a:moveTo>
                <a:lnTo>
                  <a:pt x="512826" y="55626"/>
                </a:lnTo>
                <a:lnTo>
                  <a:pt x="447254" y="82095"/>
                </a:lnTo>
                <a:lnTo>
                  <a:pt x="409956" y="130302"/>
                </a:lnTo>
                <a:lnTo>
                  <a:pt x="406360" y="137160"/>
                </a:lnTo>
                <a:lnTo>
                  <a:pt x="405765" y="144589"/>
                </a:lnTo>
                <a:lnTo>
                  <a:pt x="408027" y="151733"/>
                </a:lnTo>
                <a:lnTo>
                  <a:pt x="413004" y="157734"/>
                </a:lnTo>
                <a:lnTo>
                  <a:pt x="419850" y="160889"/>
                </a:lnTo>
                <a:lnTo>
                  <a:pt x="427196" y="161258"/>
                </a:lnTo>
                <a:lnTo>
                  <a:pt x="434113" y="158912"/>
                </a:lnTo>
                <a:lnTo>
                  <a:pt x="439674" y="153924"/>
                </a:lnTo>
                <a:lnTo>
                  <a:pt x="512826" y="59871"/>
                </a:lnTo>
                <a:close/>
              </a:path>
              <a:path w="541019" h="257175">
                <a:moveTo>
                  <a:pt x="512826" y="55626"/>
                </a:moveTo>
                <a:lnTo>
                  <a:pt x="499110" y="19812"/>
                </a:lnTo>
                <a:lnTo>
                  <a:pt x="433606" y="46313"/>
                </a:lnTo>
                <a:lnTo>
                  <a:pt x="470761" y="51713"/>
                </a:lnTo>
                <a:lnTo>
                  <a:pt x="490728" y="25908"/>
                </a:lnTo>
                <a:lnTo>
                  <a:pt x="502920" y="56388"/>
                </a:lnTo>
                <a:lnTo>
                  <a:pt x="502920" y="59624"/>
                </a:lnTo>
                <a:lnTo>
                  <a:pt x="512826" y="55626"/>
                </a:lnTo>
                <a:close/>
              </a:path>
              <a:path w="541019" h="257175">
                <a:moveTo>
                  <a:pt x="502920" y="59624"/>
                </a:moveTo>
                <a:lnTo>
                  <a:pt x="502920" y="56388"/>
                </a:lnTo>
                <a:lnTo>
                  <a:pt x="470761" y="51713"/>
                </a:lnTo>
                <a:lnTo>
                  <a:pt x="447254" y="82095"/>
                </a:lnTo>
                <a:lnTo>
                  <a:pt x="502920" y="59624"/>
                </a:lnTo>
                <a:close/>
              </a:path>
              <a:path w="541019" h="257175">
                <a:moveTo>
                  <a:pt x="502920" y="56388"/>
                </a:moveTo>
                <a:lnTo>
                  <a:pt x="490728" y="25908"/>
                </a:lnTo>
                <a:lnTo>
                  <a:pt x="470761" y="51713"/>
                </a:lnTo>
                <a:lnTo>
                  <a:pt x="502920" y="563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8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18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73355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145" dirty="0">
                <a:latin typeface="Georgia"/>
                <a:cs typeface="Georgia"/>
              </a:rPr>
              <a:t>Design </a:t>
            </a:r>
            <a:r>
              <a:rPr sz="3200" b="0" spc="125" dirty="0">
                <a:latin typeface="Georgia"/>
                <a:cs typeface="Georgia"/>
              </a:rPr>
              <a:t>with other </a:t>
            </a:r>
            <a:r>
              <a:rPr sz="3200" b="0" spc="160" dirty="0">
                <a:latin typeface="Georgia"/>
                <a:cs typeface="Georgia"/>
              </a:rPr>
              <a:t>types </a:t>
            </a:r>
            <a:r>
              <a:rPr sz="3200" b="0" spc="20" dirty="0">
                <a:latin typeface="Georgia"/>
                <a:cs typeface="Georgia"/>
              </a:rPr>
              <a:t>of</a:t>
            </a:r>
            <a:r>
              <a:rPr sz="3200" b="0" spc="700" dirty="0">
                <a:latin typeface="Georgia"/>
                <a:cs typeface="Georgia"/>
              </a:rPr>
              <a:t> </a:t>
            </a:r>
            <a:r>
              <a:rPr sz="3200" b="0" spc="110" dirty="0">
                <a:latin typeface="Georgia"/>
                <a:cs typeface="Georgia"/>
              </a:rPr>
              <a:t>Flip-Flops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3357" y="1746463"/>
            <a:ext cx="4806950" cy="40487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580"/>
              </a:spcBef>
              <a:buChar char="•"/>
              <a:tabLst>
                <a:tab pos="297815" algn="l"/>
                <a:tab pos="298450" algn="l"/>
              </a:tabLst>
            </a:pPr>
            <a:r>
              <a:rPr sz="2000" spc="-50" dirty="0">
                <a:latin typeface="Trebuchet MS"/>
                <a:cs typeface="Trebuchet MS"/>
              </a:rPr>
              <a:t>Design </a:t>
            </a:r>
            <a:r>
              <a:rPr sz="2000" spc="-70" dirty="0">
                <a:latin typeface="Trebuchet MS"/>
                <a:cs typeface="Trebuchet MS"/>
              </a:rPr>
              <a:t>Procedure</a:t>
            </a:r>
            <a:endParaRPr sz="2000">
              <a:latin typeface="Trebuchet MS"/>
              <a:cs typeface="Trebuchet MS"/>
            </a:endParaRPr>
          </a:p>
          <a:p>
            <a:pPr marL="755015" lvl="1" indent="-285115">
              <a:lnSpc>
                <a:spcPct val="100000"/>
              </a:lnSpc>
              <a:spcBef>
                <a:spcPts val="480"/>
              </a:spcBef>
              <a:buChar char="•"/>
              <a:tabLst>
                <a:tab pos="755015" algn="l"/>
                <a:tab pos="755650" algn="l"/>
              </a:tabLst>
            </a:pPr>
            <a:r>
              <a:rPr sz="2000" spc="-75" dirty="0">
                <a:latin typeface="Trebuchet MS"/>
                <a:cs typeface="Trebuchet MS"/>
              </a:rPr>
              <a:t>Understand </a:t>
            </a:r>
            <a:r>
              <a:rPr sz="2000" spc="-120" dirty="0">
                <a:latin typeface="Trebuchet MS"/>
                <a:cs typeface="Trebuchet MS"/>
              </a:rPr>
              <a:t>the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problem</a:t>
            </a:r>
            <a:endParaRPr sz="2000">
              <a:latin typeface="Trebuchet MS"/>
              <a:cs typeface="Trebuchet MS"/>
            </a:endParaRPr>
          </a:p>
          <a:p>
            <a:pPr marL="1212215" lvl="2" indent="-285115">
              <a:lnSpc>
                <a:spcPct val="100000"/>
              </a:lnSpc>
              <a:spcBef>
                <a:spcPts val="480"/>
              </a:spcBef>
              <a:buChar char="•"/>
              <a:tabLst>
                <a:tab pos="1212215" algn="l"/>
                <a:tab pos="1212850" algn="l"/>
              </a:tabLst>
            </a:pPr>
            <a:r>
              <a:rPr sz="2000" spc="-105" dirty="0">
                <a:latin typeface="Trebuchet MS"/>
                <a:cs typeface="Trebuchet MS"/>
              </a:rPr>
              <a:t>State-transition </a:t>
            </a:r>
            <a:r>
              <a:rPr sz="2000" spc="-130" dirty="0">
                <a:latin typeface="Trebuchet MS"/>
                <a:cs typeface="Trebuchet MS"/>
              </a:rPr>
              <a:t>diagram and</a:t>
            </a:r>
            <a:r>
              <a:rPr sz="2000" spc="50" dirty="0">
                <a:latin typeface="Trebuchet MS"/>
                <a:cs typeface="Trebuchet MS"/>
              </a:rPr>
              <a:t> </a:t>
            </a:r>
            <a:r>
              <a:rPr sz="2000" spc="-150" dirty="0">
                <a:latin typeface="Trebuchet MS"/>
                <a:cs typeface="Trebuchet MS"/>
              </a:rPr>
              <a:t>table</a:t>
            </a:r>
            <a:endParaRPr sz="2000">
              <a:latin typeface="Trebuchet MS"/>
              <a:cs typeface="Trebuchet MS"/>
            </a:endParaRPr>
          </a:p>
          <a:p>
            <a:pPr marL="755015" lvl="1" indent="-285115">
              <a:lnSpc>
                <a:spcPct val="100000"/>
              </a:lnSpc>
              <a:spcBef>
                <a:spcPts val="480"/>
              </a:spcBef>
              <a:buChar char="•"/>
              <a:tabLst>
                <a:tab pos="755015" algn="l"/>
                <a:tab pos="755650" algn="l"/>
              </a:tabLst>
            </a:pPr>
            <a:r>
              <a:rPr sz="2000" spc="-105" dirty="0">
                <a:latin typeface="Trebuchet MS"/>
                <a:cs typeface="Trebuchet MS"/>
              </a:rPr>
              <a:t>Selection </a:t>
            </a:r>
            <a:r>
              <a:rPr sz="2000" spc="-110" dirty="0">
                <a:latin typeface="Trebuchet MS"/>
                <a:cs typeface="Trebuchet MS"/>
              </a:rPr>
              <a:t>of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flip-flops</a:t>
            </a:r>
            <a:endParaRPr sz="2000">
              <a:latin typeface="Trebuchet MS"/>
              <a:cs typeface="Trebuchet MS"/>
            </a:endParaRPr>
          </a:p>
          <a:p>
            <a:pPr marL="1212215" lvl="2" indent="-285115">
              <a:lnSpc>
                <a:spcPct val="100000"/>
              </a:lnSpc>
              <a:spcBef>
                <a:spcPts val="480"/>
              </a:spcBef>
              <a:buChar char="•"/>
              <a:tabLst>
                <a:tab pos="1212215" algn="l"/>
                <a:tab pos="1212850" algn="l"/>
              </a:tabLst>
            </a:pPr>
            <a:r>
              <a:rPr sz="2000" spc="-130" dirty="0">
                <a:latin typeface="Trebuchet MS"/>
                <a:cs typeface="Trebuchet MS"/>
              </a:rPr>
              <a:t>T, </a:t>
            </a:r>
            <a:r>
              <a:rPr sz="2000" spc="270" dirty="0">
                <a:latin typeface="Trebuchet MS"/>
                <a:cs typeface="Trebuchet MS"/>
              </a:rPr>
              <a:t>D </a:t>
            </a:r>
            <a:r>
              <a:rPr sz="2000" spc="20" dirty="0">
                <a:latin typeface="Trebuchet MS"/>
                <a:cs typeface="Trebuchet MS"/>
              </a:rPr>
              <a:t>or </a:t>
            </a:r>
            <a:r>
              <a:rPr sz="2000" spc="-150" dirty="0">
                <a:latin typeface="Trebuchet MS"/>
                <a:cs typeface="Trebuchet MS"/>
              </a:rPr>
              <a:t>JK</a:t>
            </a:r>
            <a:r>
              <a:rPr sz="2000" spc="-390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flip-flops</a:t>
            </a:r>
            <a:endParaRPr sz="2000">
              <a:latin typeface="Trebuchet MS"/>
              <a:cs typeface="Trebuchet MS"/>
            </a:endParaRPr>
          </a:p>
          <a:p>
            <a:pPr marL="755015" lvl="1" indent="-285115">
              <a:lnSpc>
                <a:spcPct val="100000"/>
              </a:lnSpc>
              <a:spcBef>
                <a:spcPts val="480"/>
              </a:spcBef>
              <a:buChar char="•"/>
              <a:tabLst>
                <a:tab pos="755015" algn="l"/>
                <a:tab pos="755650" algn="l"/>
              </a:tabLst>
            </a:pPr>
            <a:r>
              <a:rPr sz="2000" spc="-50" dirty="0">
                <a:latin typeface="Trebuchet MS"/>
                <a:cs typeface="Trebuchet MS"/>
              </a:rPr>
              <a:t>Design </a:t>
            </a:r>
            <a:r>
              <a:rPr sz="2000" spc="-110" dirty="0">
                <a:latin typeface="Trebuchet MS"/>
                <a:cs typeface="Trebuchet MS"/>
              </a:rPr>
              <a:t>of next-state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logic</a:t>
            </a:r>
            <a:endParaRPr sz="2000">
              <a:latin typeface="Trebuchet MS"/>
              <a:cs typeface="Trebuchet MS"/>
            </a:endParaRPr>
          </a:p>
          <a:p>
            <a:pPr marL="1212215" lvl="2" indent="-285115">
              <a:lnSpc>
                <a:spcPct val="100000"/>
              </a:lnSpc>
              <a:spcBef>
                <a:spcPts val="480"/>
              </a:spcBef>
              <a:buChar char="•"/>
              <a:tabLst>
                <a:tab pos="1212215" algn="l"/>
                <a:tab pos="1212850" algn="l"/>
              </a:tabLst>
            </a:pPr>
            <a:r>
              <a:rPr sz="2000" spc="-55" dirty="0">
                <a:latin typeface="Trebuchet MS"/>
                <a:cs typeface="Trebuchet MS"/>
              </a:rPr>
              <a:t>Truth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50" dirty="0">
                <a:latin typeface="Trebuchet MS"/>
                <a:cs typeface="Trebuchet MS"/>
              </a:rPr>
              <a:t>table</a:t>
            </a:r>
            <a:endParaRPr sz="2000">
              <a:latin typeface="Trebuchet MS"/>
              <a:cs typeface="Trebuchet MS"/>
            </a:endParaRPr>
          </a:p>
          <a:p>
            <a:pPr marL="1212215" lvl="2" indent="-285115">
              <a:lnSpc>
                <a:spcPct val="100000"/>
              </a:lnSpc>
              <a:spcBef>
                <a:spcPts val="480"/>
              </a:spcBef>
              <a:buChar char="•"/>
              <a:tabLst>
                <a:tab pos="1212215" algn="l"/>
                <a:tab pos="1212850" algn="l"/>
              </a:tabLst>
            </a:pPr>
            <a:r>
              <a:rPr sz="2000" spc="-90" dirty="0">
                <a:latin typeface="Trebuchet MS"/>
                <a:cs typeface="Trebuchet MS"/>
              </a:rPr>
              <a:t>Inputs </a:t>
            </a:r>
            <a:r>
              <a:rPr sz="2000" spc="-110" dirty="0">
                <a:latin typeface="Trebuchet MS"/>
                <a:cs typeface="Trebuchet MS"/>
              </a:rPr>
              <a:t>are </a:t>
            </a:r>
            <a:r>
              <a:rPr sz="2000" spc="-80" dirty="0">
                <a:latin typeface="Trebuchet MS"/>
                <a:cs typeface="Trebuchet MS"/>
              </a:rPr>
              <a:t>current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states</a:t>
            </a:r>
            <a:endParaRPr sz="2000">
              <a:latin typeface="Trebuchet MS"/>
              <a:cs typeface="Trebuchet MS"/>
            </a:endParaRPr>
          </a:p>
          <a:p>
            <a:pPr marL="1212215" lvl="2" indent="-285115">
              <a:lnSpc>
                <a:spcPct val="100000"/>
              </a:lnSpc>
              <a:spcBef>
                <a:spcPts val="480"/>
              </a:spcBef>
              <a:buChar char="•"/>
              <a:tabLst>
                <a:tab pos="1212215" algn="l"/>
                <a:tab pos="1212850" algn="l"/>
              </a:tabLst>
            </a:pPr>
            <a:r>
              <a:rPr sz="2000" spc="-45" dirty="0">
                <a:latin typeface="Trebuchet MS"/>
                <a:cs typeface="Trebuchet MS"/>
              </a:rPr>
              <a:t>Outputs </a:t>
            </a:r>
            <a:r>
              <a:rPr sz="2000" spc="-110" dirty="0">
                <a:latin typeface="Trebuchet MS"/>
                <a:cs typeface="Trebuchet MS"/>
              </a:rPr>
              <a:t>are </a:t>
            </a:r>
            <a:r>
              <a:rPr sz="2000" spc="-105" dirty="0">
                <a:latin typeface="Trebuchet MS"/>
                <a:cs typeface="Trebuchet MS"/>
              </a:rPr>
              <a:t>inputs </a:t>
            </a:r>
            <a:r>
              <a:rPr sz="2000" spc="-50" dirty="0">
                <a:latin typeface="Trebuchet MS"/>
                <a:cs typeface="Trebuchet MS"/>
              </a:rPr>
              <a:t>to </a:t>
            </a:r>
            <a:r>
              <a:rPr sz="2000" spc="-120" dirty="0">
                <a:latin typeface="Trebuchet MS"/>
                <a:cs typeface="Trebuchet MS"/>
              </a:rPr>
              <a:t>the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flip-flops</a:t>
            </a:r>
            <a:endParaRPr sz="2000">
              <a:latin typeface="Trebuchet MS"/>
              <a:cs typeface="Trebuchet MS"/>
            </a:endParaRPr>
          </a:p>
          <a:p>
            <a:pPr marL="1212215" lvl="2" indent="-285115">
              <a:lnSpc>
                <a:spcPct val="100000"/>
              </a:lnSpc>
              <a:spcBef>
                <a:spcPts val="480"/>
              </a:spcBef>
              <a:buChar char="•"/>
              <a:tabLst>
                <a:tab pos="1212215" algn="l"/>
                <a:tab pos="1212850" algn="l"/>
              </a:tabLst>
            </a:pPr>
            <a:r>
              <a:rPr sz="2000" spc="-45" dirty="0">
                <a:latin typeface="Trebuchet MS"/>
                <a:cs typeface="Trebuchet MS"/>
              </a:rPr>
              <a:t>Derived </a:t>
            </a:r>
            <a:r>
              <a:rPr sz="2000" spc="-80" dirty="0">
                <a:latin typeface="Trebuchet MS"/>
                <a:cs typeface="Trebuchet MS"/>
              </a:rPr>
              <a:t>from </a:t>
            </a:r>
            <a:r>
              <a:rPr sz="2000" spc="-105" dirty="0">
                <a:latin typeface="Trebuchet MS"/>
                <a:cs typeface="Trebuchet MS"/>
              </a:rPr>
              <a:t>excitation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150" dirty="0">
                <a:latin typeface="Trebuchet MS"/>
                <a:cs typeface="Trebuchet MS"/>
              </a:rPr>
              <a:t>table</a:t>
            </a:r>
            <a:endParaRPr sz="2000">
              <a:latin typeface="Trebuchet MS"/>
              <a:cs typeface="Trebuchet MS"/>
            </a:endParaRPr>
          </a:p>
          <a:p>
            <a:pPr marL="755015" lvl="1" indent="-285115">
              <a:lnSpc>
                <a:spcPct val="100000"/>
              </a:lnSpc>
              <a:spcBef>
                <a:spcPts val="480"/>
              </a:spcBef>
              <a:buChar char="•"/>
              <a:tabLst>
                <a:tab pos="755015" algn="l"/>
                <a:tab pos="755650" algn="l"/>
              </a:tabLst>
            </a:pPr>
            <a:r>
              <a:rPr sz="2000" spc="-114" dirty="0">
                <a:latin typeface="Trebuchet MS"/>
                <a:cs typeface="Trebuchet MS"/>
              </a:rPr>
              <a:t>Implementation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573" y="627380"/>
            <a:ext cx="864044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125" dirty="0">
                <a:latin typeface="Georgia"/>
                <a:cs typeface="Georgia"/>
              </a:rPr>
              <a:t>Example: </a:t>
            </a:r>
            <a:r>
              <a:rPr b="0" spc="110" dirty="0">
                <a:latin typeface="Georgia"/>
                <a:cs typeface="Georgia"/>
              </a:rPr>
              <a:t>3-bit </a:t>
            </a:r>
            <a:r>
              <a:rPr b="0" spc="135" dirty="0">
                <a:latin typeface="Georgia"/>
                <a:cs typeface="Georgia"/>
              </a:rPr>
              <a:t>binary </a:t>
            </a:r>
            <a:r>
              <a:rPr b="0" spc="215" dirty="0">
                <a:latin typeface="Georgia"/>
                <a:cs typeface="Georgia"/>
              </a:rPr>
              <a:t>up </a:t>
            </a:r>
            <a:r>
              <a:rPr b="0" spc="145" dirty="0">
                <a:latin typeface="Georgia"/>
                <a:cs typeface="Georgia"/>
              </a:rPr>
              <a:t>counter </a:t>
            </a:r>
            <a:r>
              <a:rPr b="0" spc="114" dirty="0">
                <a:latin typeface="Georgia"/>
                <a:cs typeface="Georgia"/>
              </a:rPr>
              <a:t>with</a:t>
            </a:r>
            <a:r>
              <a:rPr b="0" spc="705" dirty="0">
                <a:latin typeface="Georgia"/>
                <a:cs typeface="Georgia"/>
              </a:rPr>
              <a:t> </a:t>
            </a:r>
            <a:r>
              <a:rPr b="0" spc="70" dirty="0">
                <a:latin typeface="Georgia"/>
                <a:cs typeface="Georgia"/>
              </a:rPr>
              <a:t>flip-flops</a:t>
            </a:r>
          </a:p>
        </p:txBody>
      </p:sp>
      <p:sp>
        <p:nvSpPr>
          <p:cNvPr id="4" name="object 4"/>
          <p:cNvSpPr/>
          <p:nvPr/>
        </p:nvSpPr>
        <p:spPr>
          <a:xfrm>
            <a:off x="980816" y="3646265"/>
            <a:ext cx="4096655" cy="2185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84889" y="3606546"/>
            <a:ext cx="2445257" cy="454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0248" y="3078155"/>
            <a:ext cx="2368465" cy="10105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13400" y="4536281"/>
            <a:ext cx="2299576" cy="6532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80427" y="4181855"/>
            <a:ext cx="2368731" cy="11841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67947" y="5499353"/>
            <a:ext cx="2441448" cy="11109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87284" y="5404103"/>
            <a:ext cx="2431542" cy="13456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3573" y="1528521"/>
            <a:ext cx="6084570" cy="286512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285115" algn="l"/>
              </a:tabLst>
            </a:pPr>
            <a:r>
              <a:rPr sz="1500" spc="-430" dirty="0">
                <a:solidFill>
                  <a:srgbClr val="717BA3"/>
                </a:solidFill>
                <a:latin typeface="Arial"/>
                <a:cs typeface="Arial"/>
              </a:rPr>
              <a:t>	</a:t>
            </a:r>
            <a:r>
              <a:rPr sz="2000" spc="-50" dirty="0">
                <a:latin typeface="Trebuchet MS"/>
                <a:cs typeface="Trebuchet MS"/>
              </a:rPr>
              <a:t>Design </a:t>
            </a:r>
            <a:r>
              <a:rPr sz="2000" spc="-110" dirty="0">
                <a:latin typeface="Trebuchet MS"/>
                <a:cs typeface="Trebuchet MS"/>
              </a:rPr>
              <a:t>of next-state combinational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logic</a:t>
            </a:r>
            <a:endParaRPr sz="20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500"/>
              </a:spcBef>
              <a:tabLst>
                <a:tab pos="560070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90" dirty="0">
                <a:solidFill>
                  <a:srgbClr val="454552"/>
                </a:solidFill>
                <a:latin typeface="Trebuchet MS"/>
                <a:cs typeface="Trebuchet MS"/>
              </a:rPr>
              <a:t>Inputs </a:t>
            </a:r>
            <a:r>
              <a:rPr sz="2000" spc="-125" dirty="0">
                <a:solidFill>
                  <a:srgbClr val="454552"/>
                </a:solidFill>
                <a:latin typeface="Trebuchet MS"/>
                <a:cs typeface="Trebuchet MS"/>
              </a:rPr>
              <a:t>are </a:t>
            </a:r>
            <a:r>
              <a:rPr sz="2000" spc="-100" dirty="0">
                <a:solidFill>
                  <a:srgbClr val="454552"/>
                </a:solidFill>
                <a:latin typeface="Trebuchet MS"/>
                <a:cs typeface="Trebuchet MS"/>
              </a:rPr>
              <a:t>present</a:t>
            </a:r>
            <a:r>
              <a:rPr sz="2000" spc="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454552"/>
                </a:solidFill>
                <a:latin typeface="Trebuchet MS"/>
                <a:cs typeface="Trebuchet MS"/>
              </a:rPr>
              <a:t>states</a:t>
            </a:r>
            <a:endParaRPr sz="20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500"/>
              </a:spcBef>
              <a:tabLst>
                <a:tab pos="560070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50" dirty="0">
                <a:solidFill>
                  <a:srgbClr val="454552"/>
                </a:solidFill>
                <a:latin typeface="Trebuchet MS"/>
                <a:cs typeface="Trebuchet MS"/>
              </a:rPr>
              <a:t>Outputs </a:t>
            </a:r>
            <a:r>
              <a:rPr sz="2000" spc="-125" dirty="0">
                <a:solidFill>
                  <a:srgbClr val="454552"/>
                </a:solidFill>
                <a:latin typeface="Trebuchet MS"/>
                <a:cs typeface="Trebuchet MS"/>
              </a:rPr>
              <a:t>are </a:t>
            </a:r>
            <a:r>
              <a:rPr sz="2000" spc="-105" dirty="0">
                <a:solidFill>
                  <a:srgbClr val="454552"/>
                </a:solidFill>
                <a:latin typeface="Trebuchet MS"/>
                <a:cs typeface="Trebuchet MS"/>
              </a:rPr>
              <a:t>inputs </a:t>
            </a:r>
            <a:r>
              <a:rPr sz="2000" spc="-110" dirty="0">
                <a:solidFill>
                  <a:srgbClr val="454552"/>
                </a:solidFill>
                <a:latin typeface="Trebuchet MS"/>
                <a:cs typeface="Trebuchet MS"/>
              </a:rPr>
              <a:t>of</a:t>
            </a:r>
            <a:r>
              <a:rPr sz="2000" spc="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125" dirty="0">
                <a:solidFill>
                  <a:srgbClr val="454552"/>
                </a:solidFill>
                <a:latin typeface="Trebuchet MS"/>
                <a:cs typeface="Trebuchet MS"/>
              </a:rPr>
              <a:t>flip-flops</a:t>
            </a:r>
            <a:endParaRPr sz="20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500"/>
              </a:spcBef>
              <a:tabLst>
                <a:tab pos="560070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35" dirty="0">
                <a:solidFill>
                  <a:srgbClr val="454552"/>
                </a:solidFill>
                <a:latin typeface="Trebuchet MS"/>
                <a:cs typeface="Trebuchet MS"/>
              </a:rPr>
              <a:t>How </a:t>
            </a:r>
            <a:r>
              <a:rPr sz="2000" spc="-50" dirty="0">
                <a:solidFill>
                  <a:srgbClr val="454552"/>
                </a:solidFill>
                <a:latin typeface="Trebuchet MS"/>
                <a:cs typeface="Trebuchet MS"/>
              </a:rPr>
              <a:t>to </a:t>
            </a:r>
            <a:r>
              <a:rPr sz="2000" spc="-110" dirty="0">
                <a:solidFill>
                  <a:srgbClr val="454552"/>
                </a:solidFill>
                <a:latin typeface="Trebuchet MS"/>
                <a:cs typeface="Trebuchet MS"/>
              </a:rPr>
              <a:t>derive 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2000" spc="-90" dirty="0">
                <a:solidFill>
                  <a:srgbClr val="454552"/>
                </a:solidFill>
                <a:latin typeface="Trebuchet MS"/>
                <a:cs typeface="Trebuchet MS"/>
              </a:rPr>
              <a:t>truth </a:t>
            </a:r>
            <a:r>
              <a:rPr sz="2000" spc="-150" dirty="0">
                <a:solidFill>
                  <a:srgbClr val="454552"/>
                </a:solidFill>
                <a:latin typeface="Trebuchet MS"/>
                <a:cs typeface="Trebuchet MS"/>
              </a:rPr>
              <a:t>table </a:t>
            </a:r>
            <a:r>
              <a:rPr sz="2000" spc="-110" dirty="0">
                <a:solidFill>
                  <a:srgbClr val="454552"/>
                </a:solidFill>
                <a:latin typeface="Trebuchet MS"/>
                <a:cs typeface="Trebuchet MS"/>
              </a:rPr>
              <a:t>of </a:t>
            </a:r>
            <a:r>
              <a:rPr sz="2000" spc="-100" dirty="0">
                <a:solidFill>
                  <a:srgbClr val="454552"/>
                </a:solidFill>
                <a:latin typeface="Trebuchet MS"/>
                <a:cs typeface="Trebuchet MS"/>
              </a:rPr>
              <a:t>this </a:t>
            </a:r>
            <a:r>
              <a:rPr sz="2000" spc="-110" dirty="0">
                <a:solidFill>
                  <a:srgbClr val="454552"/>
                </a:solidFill>
                <a:latin typeface="Trebuchet MS"/>
                <a:cs typeface="Trebuchet MS"/>
              </a:rPr>
              <a:t>next-state</a:t>
            </a:r>
            <a:r>
              <a:rPr sz="2000" spc="21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454552"/>
                </a:solidFill>
                <a:latin typeface="Trebuchet MS"/>
                <a:cs typeface="Trebuchet MS"/>
              </a:rPr>
              <a:t>logic?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50">
              <a:latin typeface="Times New Roman"/>
              <a:cs typeface="Times New Roman"/>
            </a:endParaRPr>
          </a:p>
          <a:p>
            <a:pPr marR="242570" algn="r">
              <a:lnSpc>
                <a:spcPct val="100000"/>
              </a:lnSpc>
            </a:pPr>
            <a:r>
              <a:rPr sz="1800" spc="245" dirty="0">
                <a:latin typeface="Trebuchet MS"/>
                <a:cs typeface="Trebuchet MS"/>
              </a:rPr>
              <a:t>D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Flip </a:t>
            </a:r>
            <a:r>
              <a:rPr sz="1800" spc="-80" dirty="0">
                <a:latin typeface="Trebuchet MS"/>
                <a:cs typeface="Trebuchet MS"/>
              </a:rPr>
              <a:t>Flop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R="186055" algn="r">
              <a:lnSpc>
                <a:spcPct val="100000"/>
              </a:lnSpc>
              <a:spcBef>
                <a:spcPts val="1325"/>
              </a:spcBef>
            </a:pPr>
            <a:r>
              <a:rPr sz="1800" spc="40" dirty="0">
                <a:latin typeface="Trebuchet MS"/>
                <a:cs typeface="Trebuchet MS"/>
              </a:rPr>
              <a:t>T </a:t>
            </a:r>
            <a:r>
              <a:rPr sz="1800" spc="-114" dirty="0">
                <a:latin typeface="Trebuchet MS"/>
                <a:cs typeface="Trebuchet MS"/>
              </a:rPr>
              <a:t>Flip</a:t>
            </a:r>
            <a:r>
              <a:rPr sz="1800" spc="-20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Flop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29021" y="5186433"/>
            <a:ext cx="1156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Trebuchet MS"/>
                <a:cs typeface="Trebuchet MS"/>
              </a:rPr>
              <a:t>J-K Flip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Flop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8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3573" y="974851"/>
            <a:ext cx="864044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125" dirty="0">
                <a:latin typeface="Georgia"/>
                <a:cs typeface="Georgia"/>
              </a:rPr>
              <a:t>Example: </a:t>
            </a:r>
            <a:r>
              <a:rPr b="0" spc="110" dirty="0">
                <a:latin typeface="Georgia"/>
                <a:cs typeface="Georgia"/>
              </a:rPr>
              <a:t>3-bit </a:t>
            </a:r>
            <a:r>
              <a:rPr b="0" spc="135" dirty="0">
                <a:latin typeface="Georgia"/>
                <a:cs typeface="Georgia"/>
              </a:rPr>
              <a:t>binary </a:t>
            </a:r>
            <a:r>
              <a:rPr b="0" spc="215" dirty="0">
                <a:latin typeface="Georgia"/>
                <a:cs typeface="Georgia"/>
              </a:rPr>
              <a:t>up </a:t>
            </a:r>
            <a:r>
              <a:rPr b="0" spc="145" dirty="0">
                <a:latin typeface="Georgia"/>
                <a:cs typeface="Georgia"/>
              </a:rPr>
              <a:t>counter </a:t>
            </a:r>
            <a:r>
              <a:rPr b="0" spc="114" dirty="0">
                <a:latin typeface="Georgia"/>
                <a:cs typeface="Georgia"/>
              </a:rPr>
              <a:t>with</a:t>
            </a:r>
            <a:r>
              <a:rPr b="0" spc="705" dirty="0">
                <a:latin typeface="Georgia"/>
                <a:cs typeface="Georgia"/>
              </a:rPr>
              <a:t> </a:t>
            </a:r>
            <a:r>
              <a:rPr b="0" spc="70" dirty="0">
                <a:latin typeface="Georgia"/>
                <a:cs typeface="Georgia"/>
              </a:rPr>
              <a:t>flip-flops</a:t>
            </a:r>
          </a:p>
        </p:txBody>
      </p:sp>
      <p:sp>
        <p:nvSpPr>
          <p:cNvPr id="5" name="object 5"/>
          <p:cNvSpPr/>
          <p:nvPr/>
        </p:nvSpPr>
        <p:spPr>
          <a:xfrm>
            <a:off x="2070239" y="1491996"/>
            <a:ext cx="5918453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85775" y="4636364"/>
            <a:ext cx="1930641" cy="11173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80039" y="4654296"/>
            <a:ext cx="1918335" cy="11394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84480" y="4705350"/>
            <a:ext cx="1929164" cy="1100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11579" y="4398517"/>
            <a:ext cx="277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rebuchet MS"/>
                <a:cs typeface="Trebuchet MS"/>
              </a:rPr>
              <a:t>T0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48026" y="4449564"/>
            <a:ext cx="277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rebuchet MS"/>
                <a:cs typeface="Trebuchet MS"/>
              </a:rPr>
              <a:t>T1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1420" y="4051046"/>
            <a:ext cx="2451735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5965" marR="5080" indent="-723900">
              <a:lnSpc>
                <a:spcPct val="134200"/>
              </a:lnSpc>
              <a:spcBef>
                <a:spcPts val="100"/>
              </a:spcBef>
            </a:pPr>
            <a:r>
              <a:rPr sz="1800" spc="-70" dirty="0">
                <a:latin typeface="Trebuchet MS"/>
                <a:cs typeface="Trebuchet MS"/>
              </a:rPr>
              <a:t>K-maps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105" dirty="0">
                <a:latin typeface="Trebuchet MS"/>
                <a:cs typeface="Trebuchet MS"/>
              </a:rPr>
              <a:t>next-state </a:t>
            </a:r>
            <a:r>
              <a:rPr sz="1800" spc="-100" dirty="0">
                <a:latin typeface="Trebuchet MS"/>
                <a:cs typeface="Trebuchet MS"/>
              </a:rPr>
              <a:t>logic  </a:t>
            </a:r>
            <a:r>
              <a:rPr sz="1800" spc="-10" dirty="0">
                <a:latin typeface="Trebuchet MS"/>
                <a:cs typeface="Trebuchet MS"/>
              </a:rPr>
              <a:t>T2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22739" y="2234945"/>
            <a:ext cx="2065020" cy="2318385"/>
          </a:xfrm>
          <a:custGeom>
            <a:avLst/>
            <a:gdLst/>
            <a:ahLst/>
            <a:cxnLst/>
            <a:rect l="l" t="t" r="r" b="b"/>
            <a:pathLst>
              <a:path w="2065020" h="2318385">
                <a:moveTo>
                  <a:pt x="40386" y="2214372"/>
                </a:moveTo>
                <a:lnTo>
                  <a:pt x="37337" y="2209037"/>
                </a:lnTo>
                <a:lnTo>
                  <a:pt x="32003" y="2208276"/>
                </a:lnTo>
                <a:lnTo>
                  <a:pt x="27431" y="2207514"/>
                </a:lnTo>
                <a:lnTo>
                  <a:pt x="22097" y="2210561"/>
                </a:lnTo>
                <a:lnTo>
                  <a:pt x="21336" y="2215896"/>
                </a:lnTo>
                <a:lnTo>
                  <a:pt x="0" y="2318004"/>
                </a:lnTo>
                <a:lnTo>
                  <a:pt x="6095" y="2316049"/>
                </a:lnTo>
                <a:lnTo>
                  <a:pt x="6095" y="2297429"/>
                </a:lnTo>
                <a:lnTo>
                  <a:pt x="29055" y="2271629"/>
                </a:lnTo>
                <a:lnTo>
                  <a:pt x="39624" y="2219705"/>
                </a:lnTo>
                <a:lnTo>
                  <a:pt x="40386" y="2214372"/>
                </a:lnTo>
                <a:close/>
              </a:path>
              <a:path w="2065020" h="2318385">
                <a:moveTo>
                  <a:pt x="29055" y="2271629"/>
                </a:moveTo>
                <a:lnTo>
                  <a:pt x="6095" y="2297429"/>
                </a:lnTo>
                <a:lnTo>
                  <a:pt x="9906" y="2301028"/>
                </a:lnTo>
                <a:lnTo>
                  <a:pt x="9906" y="2295143"/>
                </a:lnTo>
                <a:lnTo>
                  <a:pt x="25294" y="2290107"/>
                </a:lnTo>
                <a:lnTo>
                  <a:pt x="29055" y="2271629"/>
                </a:lnTo>
                <a:close/>
              </a:path>
              <a:path w="2065020" h="2318385">
                <a:moveTo>
                  <a:pt x="107442" y="2278379"/>
                </a:moveTo>
                <a:lnTo>
                  <a:pt x="105918" y="2273808"/>
                </a:lnTo>
                <a:lnTo>
                  <a:pt x="104393" y="2268473"/>
                </a:lnTo>
                <a:lnTo>
                  <a:pt x="99059" y="2266187"/>
                </a:lnTo>
                <a:lnTo>
                  <a:pt x="93725" y="2267711"/>
                </a:lnTo>
                <a:lnTo>
                  <a:pt x="43029" y="2284303"/>
                </a:lnTo>
                <a:lnTo>
                  <a:pt x="19812" y="2310384"/>
                </a:lnTo>
                <a:lnTo>
                  <a:pt x="6095" y="2297429"/>
                </a:lnTo>
                <a:lnTo>
                  <a:pt x="6095" y="2316049"/>
                </a:lnTo>
                <a:lnTo>
                  <a:pt x="99821" y="2285999"/>
                </a:lnTo>
                <a:lnTo>
                  <a:pt x="104393" y="2283714"/>
                </a:lnTo>
                <a:lnTo>
                  <a:pt x="107442" y="2278379"/>
                </a:lnTo>
                <a:close/>
              </a:path>
              <a:path w="2065020" h="2318385">
                <a:moveTo>
                  <a:pt x="25294" y="2290107"/>
                </a:moveTo>
                <a:lnTo>
                  <a:pt x="9906" y="2295143"/>
                </a:lnTo>
                <a:lnTo>
                  <a:pt x="22097" y="2305811"/>
                </a:lnTo>
                <a:lnTo>
                  <a:pt x="25294" y="2290107"/>
                </a:lnTo>
                <a:close/>
              </a:path>
              <a:path w="2065020" h="2318385">
                <a:moveTo>
                  <a:pt x="43029" y="2284303"/>
                </a:moveTo>
                <a:lnTo>
                  <a:pt x="25294" y="2290107"/>
                </a:lnTo>
                <a:lnTo>
                  <a:pt x="22097" y="2305811"/>
                </a:lnTo>
                <a:lnTo>
                  <a:pt x="9906" y="2295143"/>
                </a:lnTo>
                <a:lnTo>
                  <a:pt x="9906" y="2301028"/>
                </a:lnTo>
                <a:lnTo>
                  <a:pt x="19812" y="2310384"/>
                </a:lnTo>
                <a:lnTo>
                  <a:pt x="43029" y="2284303"/>
                </a:lnTo>
                <a:close/>
              </a:path>
              <a:path w="2065020" h="2318385">
                <a:moveTo>
                  <a:pt x="2065020" y="12953"/>
                </a:moveTo>
                <a:lnTo>
                  <a:pt x="2050542" y="0"/>
                </a:lnTo>
                <a:lnTo>
                  <a:pt x="29055" y="2271629"/>
                </a:lnTo>
                <a:lnTo>
                  <a:pt x="25294" y="2290107"/>
                </a:lnTo>
                <a:lnTo>
                  <a:pt x="43029" y="2284303"/>
                </a:lnTo>
                <a:lnTo>
                  <a:pt x="2065020" y="12953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22739" y="2234945"/>
            <a:ext cx="2065020" cy="2318385"/>
          </a:xfrm>
          <a:custGeom>
            <a:avLst/>
            <a:gdLst/>
            <a:ahLst/>
            <a:cxnLst/>
            <a:rect l="l" t="t" r="r" b="b"/>
            <a:pathLst>
              <a:path w="2065020" h="2318385">
                <a:moveTo>
                  <a:pt x="40386" y="2214372"/>
                </a:moveTo>
                <a:lnTo>
                  <a:pt x="37337" y="2209037"/>
                </a:lnTo>
                <a:lnTo>
                  <a:pt x="32003" y="2208276"/>
                </a:lnTo>
                <a:lnTo>
                  <a:pt x="27431" y="2207514"/>
                </a:lnTo>
                <a:lnTo>
                  <a:pt x="22097" y="2210561"/>
                </a:lnTo>
                <a:lnTo>
                  <a:pt x="21336" y="2215896"/>
                </a:lnTo>
                <a:lnTo>
                  <a:pt x="0" y="2318004"/>
                </a:lnTo>
                <a:lnTo>
                  <a:pt x="6095" y="2316049"/>
                </a:lnTo>
                <a:lnTo>
                  <a:pt x="6095" y="2297429"/>
                </a:lnTo>
                <a:lnTo>
                  <a:pt x="29055" y="2271629"/>
                </a:lnTo>
                <a:lnTo>
                  <a:pt x="39624" y="2219705"/>
                </a:lnTo>
                <a:lnTo>
                  <a:pt x="40386" y="2214372"/>
                </a:lnTo>
                <a:close/>
              </a:path>
              <a:path w="2065020" h="2318385">
                <a:moveTo>
                  <a:pt x="29055" y="2271629"/>
                </a:moveTo>
                <a:lnTo>
                  <a:pt x="6095" y="2297429"/>
                </a:lnTo>
                <a:lnTo>
                  <a:pt x="9906" y="2301028"/>
                </a:lnTo>
                <a:lnTo>
                  <a:pt x="9906" y="2295143"/>
                </a:lnTo>
                <a:lnTo>
                  <a:pt x="25294" y="2290107"/>
                </a:lnTo>
                <a:lnTo>
                  <a:pt x="29055" y="2271629"/>
                </a:lnTo>
                <a:close/>
              </a:path>
              <a:path w="2065020" h="2318385">
                <a:moveTo>
                  <a:pt x="107442" y="2278379"/>
                </a:moveTo>
                <a:lnTo>
                  <a:pt x="105918" y="2273808"/>
                </a:lnTo>
                <a:lnTo>
                  <a:pt x="104393" y="2268473"/>
                </a:lnTo>
                <a:lnTo>
                  <a:pt x="99059" y="2266187"/>
                </a:lnTo>
                <a:lnTo>
                  <a:pt x="93725" y="2267711"/>
                </a:lnTo>
                <a:lnTo>
                  <a:pt x="43029" y="2284303"/>
                </a:lnTo>
                <a:lnTo>
                  <a:pt x="19812" y="2310384"/>
                </a:lnTo>
                <a:lnTo>
                  <a:pt x="6095" y="2297429"/>
                </a:lnTo>
                <a:lnTo>
                  <a:pt x="6095" y="2316049"/>
                </a:lnTo>
                <a:lnTo>
                  <a:pt x="99821" y="2285999"/>
                </a:lnTo>
                <a:lnTo>
                  <a:pt x="104393" y="2283714"/>
                </a:lnTo>
                <a:lnTo>
                  <a:pt x="107442" y="2278379"/>
                </a:lnTo>
                <a:close/>
              </a:path>
              <a:path w="2065020" h="2318385">
                <a:moveTo>
                  <a:pt x="25294" y="2290107"/>
                </a:moveTo>
                <a:lnTo>
                  <a:pt x="9906" y="2295143"/>
                </a:lnTo>
                <a:lnTo>
                  <a:pt x="22097" y="2305811"/>
                </a:lnTo>
                <a:lnTo>
                  <a:pt x="25294" y="2290107"/>
                </a:lnTo>
                <a:close/>
              </a:path>
              <a:path w="2065020" h="2318385">
                <a:moveTo>
                  <a:pt x="43029" y="2284303"/>
                </a:moveTo>
                <a:lnTo>
                  <a:pt x="25294" y="2290107"/>
                </a:lnTo>
                <a:lnTo>
                  <a:pt x="22097" y="2305811"/>
                </a:lnTo>
                <a:lnTo>
                  <a:pt x="9906" y="2295143"/>
                </a:lnTo>
                <a:lnTo>
                  <a:pt x="9906" y="2301028"/>
                </a:lnTo>
                <a:lnTo>
                  <a:pt x="19812" y="2310384"/>
                </a:lnTo>
                <a:lnTo>
                  <a:pt x="43029" y="2284303"/>
                </a:lnTo>
                <a:close/>
              </a:path>
              <a:path w="2065020" h="2318385">
                <a:moveTo>
                  <a:pt x="2065020" y="12953"/>
                </a:moveTo>
                <a:lnTo>
                  <a:pt x="2050542" y="0"/>
                </a:lnTo>
                <a:lnTo>
                  <a:pt x="29055" y="2271629"/>
                </a:lnTo>
                <a:lnTo>
                  <a:pt x="25294" y="2290107"/>
                </a:lnTo>
                <a:lnTo>
                  <a:pt x="43029" y="2284303"/>
                </a:lnTo>
                <a:lnTo>
                  <a:pt x="2065020" y="12953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34647" y="2266950"/>
            <a:ext cx="110489" cy="2159635"/>
          </a:xfrm>
          <a:custGeom>
            <a:avLst/>
            <a:gdLst/>
            <a:ahLst/>
            <a:cxnLst/>
            <a:rect l="l" t="t" r="r" b="b"/>
            <a:pathLst>
              <a:path w="110489" h="2159635">
                <a:moveTo>
                  <a:pt x="45512" y="2105814"/>
                </a:moveTo>
                <a:lnTo>
                  <a:pt x="19050" y="2058924"/>
                </a:lnTo>
                <a:lnTo>
                  <a:pt x="16764" y="2054352"/>
                </a:lnTo>
                <a:lnTo>
                  <a:pt x="10668" y="2052827"/>
                </a:lnTo>
                <a:lnTo>
                  <a:pt x="1524" y="2057400"/>
                </a:lnTo>
                <a:lnTo>
                  <a:pt x="0" y="2063495"/>
                </a:lnTo>
                <a:lnTo>
                  <a:pt x="2286" y="2068068"/>
                </a:lnTo>
                <a:lnTo>
                  <a:pt x="44958" y="2143371"/>
                </a:lnTo>
                <a:lnTo>
                  <a:pt x="44958" y="2140458"/>
                </a:lnTo>
                <a:lnTo>
                  <a:pt x="45512" y="2105814"/>
                </a:lnTo>
                <a:close/>
              </a:path>
              <a:path w="110489" h="2159635">
                <a:moveTo>
                  <a:pt x="54177" y="2121168"/>
                </a:moveTo>
                <a:lnTo>
                  <a:pt x="45512" y="2105814"/>
                </a:lnTo>
                <a:lnTo>
                  <a:pt x="44958" y="2140458"/>
                </a:lnTo>
                <a:lnTo>
                  <a:pt x="45720" y="2140458"/>
                </a:lnTo>
                <a:lnTo>
                  <a:pt x="45720" y="2135124"/>
                </a:lnTo>
                <a:lnTo>
                  <a:pt x="54177" y="2121168"/>
                </a:lnTo>
                <a:close/>
              </a:path>
              <a:path w="110489" h="2159635">
                <a:moveTo>
                  <a:pt x="110490" y="2065020"/>
                </a:moveTo>
                <a:lnTo>
                  <a:pt x="108966" y="2059686"/>
                </a:lnTo>
                <a:lnTo>
                  <a:pt x="104394" y="2056638"/>
                </a:lnTo>
                <a:lnTo>
                  <a:pt x="100584" y="2053589"/>
                </a:lnTo>
                <a:lnTo>
                  <a:pt x="94488" y="2055114"/>
                </a:lnTo>
                <a:lnTo>
                  <a:pt x="91440" y="2059686"/>
                </a:lnTo>
                <a:lnTo>
                  <a:pt x="64592" y="2103984"/>
                </a:lnTo>
                <a:lnTo>
                  <a:pt x="64008" y="2140458"/>
                </a:lnTo>
                <a:lnTo>
                  <a:pt x="44958" y="2140458"/>
                </a:lnTo>
                <a:lnTo>
                  <a:pt x="44958" y="2143371"/>
                </a:lnTo>
                <a:lnTo>
                  <a:pt x="54102" y="2159508"/>
                </a:lnTo>
                <a:lnTo>
                  <a:pt x="108204" y="2069592"/>
                </a:lnTo>
                <a:lnTo>
                  <a:pt x="110490" y="2065020"/>
                </a:lnTo>
                <a:close/>
              </a:path>
              <a:path w="110489" h="2159635">
                <a:moveTo>
                  <a:pt x="98298" y="0"/>
                </a:moveTo>
                <a:lnTo>
                  <a:pt x="79248" y="0"/>
                </a:lnTo>
                <a:lnTo>
                  <a:pt x="45512" y="2105814"/>
                </a:lnTo>
                <a:lnTo>
                  <a:pt x="54177" y="2121168"/>
                </a:lnTo>
                <a:lnTo>
                  <a:pt x="64592" y="2103984"/>
                </a:lnTo>
                <a:lnTo>
                  <a:pt x="98298" y="0"/>
                </a:lnTo>
                <a:close/>
              </a:path>
              <a:path w="110489" h="2159635">
                <a:moveTo>
                  <a:pt x="62484" y="2135886"/>
                </a:moveTo>
                <a:lnTo>
                  <a:pt x="54177" y="2121168"/>
                </a:lnTo>
                <a:lnTo>
                  <a:pt x="45720" y="2135124"/>
                </a:lnTo>
                <a:lnTo>
                  <a:pt x="62484" y="2135886"/>
                </a:lnTo>
                <a:close/>
              </a:path>
              <a:path w="110489" h="2159635">
                <a:moveTo>
                  <a:pt x="62484" y="2140458"/>
                </a:moveTo>
                <a:lnTo>
                  <a:pt x="62484" y="2135886"/>
                </a:lnTo>
                <a:lnTo>
                  <a:pt x="45720" y="2135124"/>
                </a:lnTo>
                <a:lnTo>
                  <a:pt x="45720" y="2140458"/>
                </a:lnTo>
                <a:lnTo>
                  <a:pt x="62484" y="2140458"/>
                </a:lnTo>
                <a:close/>
              </a:path>
              <a:path w="110489" h="2159635">
                <a:moveTo>
                  <a:pt x="64592" y="2103984"/>
                </a:moveTo>
                <a:lnTo>
                  <a:pt x="54177" y="2121168"/>
                </a:lnTo>
                <a:lnTo>
                  <a:pt x="62484" y="2135886"/>
                </a:lnTo>
                <a:lnTo>
                  <a:pt x="62484" y="2140458"/>
                </a:lnTo>
                <a:lnTo>
                  <a:pt x="64008" y="2140458"/>
                </a:lnTo>
                <a:lnTo>
                  <a:pt x="64592" y="210398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34647" y="2266950"/>
            <a:ext cx="110489" cy="2159635"/>
          </a:xfrm>
          <a:custGeom>
            <a:avLst/>
            <a:gdLst/>
            <a:ahLst/>
            <a:cxnLst/>
            <a:rect l="l" t="t" r="r" b="b"/>
            <a:pathLst>
              <a:path w="110489" h="2159635">
                <a:moveTo>
                  <a:pt x="45512" y="2105814"/>
                </a:moveTo>
                <a:lnTo>
                  <a:pt x="19050" y="2058924"/>
                </a:lnTo>
                <a:lnTo>
                  <a:pt x="16764" y="2054352"/>
                </a:lnTo>
                <a:lnTo>
                  <a:pt x="10668" y="2052827"/>
                </a:lnTo>
                <a:lnTo>
                  <a:pt x="1524" y="2057400"/>
                </a:lnTo>
                <a:lnTo>
                  <a:pt x="0" y="2063495"/>
                </a:lnTo>
                <a:lnTo>
                  <a:pt x="2286" y="2068068"/>
                </a:lnTo>
                <a:lnTo>
                  <a:pt x="44958" y="2143371"/>
                </a:lnTo>
                <a:lnTo>
                  <a:pt x="44958" y="2140458"/>
                </a:lnTo>
                <a:lnTo>
                  <a:pt x="45512" y="2105814"/>
                </a:lnTo>
                <a:close/>
              </a:path>
              <a:path w="110489" h="2159635">
                <a:moveTo>
                  <a:pt x="54177" y="2121168"/>
                </a:moveTo>
                <a:lnTo>
                  <a:pt x="45512" y="2105814"/>
                </a:lnTo>
                <a:lnTo>
                  <a:pt x="44958" y="2140458"/>
                </a:lnTo>
                <a:lnTo>
                  <a:pt x="45720" y="2140458"/>
                </a:lnTo>
                <a:lnTo>
                  <a:pt x="45720" y="2135124"/>
                </a:lnTo>
                <a:lnTo>
                  <a:pt x="54177" y="2121168"/>
                </a:lnTo>
                <a:close/>
              </a:path>
              <a:path w="110489" h="2159635">
                <a:moveTo>
                  <a:pt x="110490" y="2065020"/>
                </a:moveTo>
                <a:lnTo>
                  <a:pt x="108966" y="2059686"/>
                </a:lnTo>
                <a:lnTo>
                  <a:pt x="104394" y="2056638"/>
                </a:lnTo>
                <a:lnTo>
                  <a:pt x="100584" y="2053589"/>
                </a:lnTo>
                <a:lnTo>
                  <a:pt x="94488" y="2055114"/>
                </a:lnTo>
                <a:lnTo>
                  <a:pt x="91440" y="2059686"/>
                </a:lnTo>
                <a:lnTo>
                  <a:pt x="64592" y="2103984"/>
                </a:lnTo>
                <a:lnTo>
                  <a:pt x="64008" y="2140458"/>
                </a:lnTo>
                <a:lnTo>
                  <a:pt x="44958" y="2140458"/>
                </a:lnTo>
                <a:lnTo>
                  <a:pt x="44958" y="2143371"/>
                </a:lnTo>
                <a:lnTo>
                  <a:pt x="54102" y="2159508"/>
                </a:lnTo>
                <a:lnTo>
                  <a:pt x="108204" y="2069592"/>
                </a:lnTo>
                <a:lnTo>
                  <a:pt x="110490" y="2065020"/>
                </a:lnTo>
                <a:close/>
              </a:path>
              <a:path w="110489" h="2159635">
                <a:moveTo>
                  <a:pt x="98298" y="0"/>
                </a:moveTo>
                <a:lnTo>
                  <a:pt x="79248" y="0"/>
                </a:lnTo>
                <a:lnTo>
                  <a:pt x="45512" y="2105814"/>
                </a:lnTo>
                <a:lnTo>
                  <a:pt x="54177" y="2121168"/>
                </a:lnTo>
                <a:lnTo>
                  <a:pt x="64592" y="2103984"/>
                </a:lnTo>
                <a:lnTo>
                  <a:pt x="98298" y="0"/>
                </a:lnTo>
                <a:close/>
              </a:path>
              <a:path w="110489" h="2159635">
                <a:moveTo>
                  <a:pt x="62484" y="2135886"/>
                </a:moveTo>
                <a:lnTo>
                  <a:pt x="54177" y="2121168"/>
                </a:lnTo>
                <a:lnTo>
                  <a:pt x="45720" y="2135124"/>
                </a:lnTo>
                <a:lnTo>
                  <a:pt x="62484" y="2135886"/>
                </a:lnTo>
                <a:close/>
              </a:path>
              <a:path w="110489" h="2159635">
                <a:moveTo>
                  <a:pt x="62484" y="2140458"/>
                </a:moveTo>
                <a:lnTo>
                  <a:pt x="62484" y="2135886"/>
                </a:lnTo>
                <a:lnTo>
                  <a:pt x="45720" y="2135124"/>
                </a:lnTo>
                <a:lnTo>
                  <a:pt x="45720" y="2140458"/>
                </a:lnTo>
                <a:lnTo>
                  <a:pt x="62484" y="2140458"/>
                </a:lnTo>
                <a:close/>
              </a:path>
              <a:path w="110489" h="2159635">
                <a:moveTo>
                  <a:pt x="64592" y="2103984"/>
                </a:moveTo>
                <a:lnTo>
                  <a:pt x="54177" y="2121168"/>
                </a:lnTo>
                <a:lnTo>
                  <a:pt x="62484" y="2135886"/>
                </a:lnTo>
                <a:lnTo>
                  <a:pt x="62484" y="2140458"/>
                </a:lnTo>
                <a:lnTo>
                  <a:pt x="64008" y="2140458"/>
                </a:lnTo>
                <a:lnTo>
                  <a:pt x="64592" y="210398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60427" y="2286000"/>
            <a:ext cx="1874520" cy="2190750"/>
          </a:xfrm>
          <a:custGeom>
            <a:avLst/>
            <a:gdLst/>
            <a:ahLst/>
            <a:cxnLst/>
            <a:rect l="l" t="t" r="r" b="b"/>
            <a:pathLst>
              <a:path w="1874520" h="2190750">
                <a:moveTo>
                  <a:pt x="1849557" y="2162230"/>
                </a:moveTo>
                <a:lnTo>
                  <a:pt x="1846241" y="2143328"/>
                </a:lnTo>
                <a:lnTo>
                  <a:pt x="14478" y="0"/>
                </a:lnTo>
                <a:lnTo>
                  <a:pt x="0" y="12953"/>
                </a:lnTo>
                <a:lnTo>
                  <a:pt x="1832173" y="2156010"/>
                </a:lnTo>
                <a:lnTo>
                  <a:pt x="1849557" y="2162230"/>
                </a:lnTo>
                <a:close/>
              </a:path>
              <a:path w="1874520" h="2190750">
                <a:moveTo>
                  <a:pt x="1869186" y="2188903"/>
                </a:moveTo>
                <a:lnTo>
                  <a:pt x="1869186" y="2170176"/>
                </a:lnTo>
                <a:lnTo>
                  <a:pt x="1854708" y="2182367"/>
                </a:lnTo>
                <a:lnTo>
                  <a:pt x="1832173" y="2156010"/>
                </a:lnTo>
                <a:lnTo>
                  <a:pt x="1782318" y="2138172"/>
                </a:lnTo>
                <a:lnTo>
                  <a:pt x="1776983" y="2136647"/>
                </a:lnTo>
                <a:lnTo>
                  <a:pt x="1771650" y="2139696"/>
                </a:lnTo>
                <a:lnTo>
                  <a:pt x="1770126" y="2144267"/>
                </a:lnTo>
                <a:lnTo>
                  <a:pt x="1767839" y="2149602"/>
                </a:lnTo>
                <a:lnTo>
                  <a:pt x="1770888" y="2154935"/>
                </a:lnTo>
                <a:lnTo>
                  <a:pt x="1775460" y="2156460"/>
                </a:lnTo>
                <a:lnTo>
                  <a:pt x="1869186" y="2188903"/>
                </a:lnTo>
                <a:close/>
              </a:path>
              <a:path w="1874520" h="2190750">
                <a:moveTo>
                  <a:pt x="1865376" y="2173384"/>
                </a:moveTo>
                <a:lnTo>
                  <a:pt x="1865376" y="2167890"/>
                </a:lnTo>
                <a:lnTo>
                  <a:pt x="1852422" y="2178558"/>
                </a:lnTo>
                <a:lnTo>
                  <a:pt x="1849557" y="2162230"/>
                </a:lnTo>
                <a:lnTo>
                  <a:pt x="1832173" y="2156010"/>
                </a:lnTo>
                <a:lnTo>
                  <a:pt x="1854708" y="2182367"/>
                </a:lnTo>
                <a:lnTo>
                  <a:pt x="1865376" y="2173384"/>
                </a:lnTo>
                <a:close/>
              </a:path>
              <a:path w="1874520" h="2190750">
                <a:moveTo>
                  <a:pt x="1874520" y="2190749"/>
                </a:moveTo>
                <a:lnTo>
                  <a:pt x="1855470" y="2087879"/>
                </a:lnTo>
                <a:lnTo>
                  <a:pt x="1854708" y="2082545"/>
                </a:lnTo>
                <a:lnTo>
                  <a:pt x="1850136" y="2079497"/>
                </a:lnTo>
                <a:lnTo>
                  <a:pt x="1839468" y="2081021"/>
                </a:lnTo>
                <a:lnTo>
                  <a:pt x="1836420" y="2086355"/>
                </a:lnTo>
                <a:lnTo>
                  <a:pt x="1837182" y="2091689"/>
                </a:lnTo>
                <a:lnTo>
                  <a:pt x="1846241" y="2143328"/>
                </a:lnTo>
                <a:lnTo>
                  <a:pt x="1869186" y="2170176"/>
                </a:lnTo>
                <a:lnTo>
                  <a:pt x="1869186" y="2188903"/>
                </a:lnTo>
                <a:lnTo>
                  <a:pt x="1874520" y="2190749"/>
                </a:lnTo>
                <a:close/>
              </a:path>
              <a:path w="1874520" h="2190750">
                <a:moveTo>
                  <a:pt x="1869186" y="2170176"/>
                </a:moveTo>
                <a:lnTo>
                  <a:pt x="1846241" y="2143328"/>
                </a:lnTo>
                <a:lnTo>
                  <a:pt x="1849557" y="2162230"/>
                </a:lnTo>
                <a:lnTo>
                  <a:pt x="1865376" y="2167890"/>
                </a:lnTo>
                <a:lnTo>
                  <a:pt x="1865376" y="2173384"/>
                </a:lnTo>
                <a:lnTo>
                  <a:pt x="1869186" y="2170176"/>
                </a:lnTo>
                <a:close/>
              </a:path>
              <a:path w="1874520" h="2190750">
                <a:moveTo>
                  <a:pt x="1865376" y="2167890"/>
                </a:moveTo>
                <a:lnTo>
                  <a:pt x="1849557" y="2162230"/>
                </a:lnTo>
                <a:lnTo>
                  <a:pt x="1852422" y="2178558"/>
                </a:lnTo>
                <a:lnTo>
                  <a:pt x="1865376" y="216789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60427" y="2286000"/>
            <a:ext cx="1874520" cy="2190750"/>
          </a:xfrm>
          <a:custGeom>
            <a:avLst/>
            <a:gdLst/>
            <a:ahLst/>
            <a:cxnLst/>
            <a:rect l="l" t="t" r="r" b="b"/>
            <a:pathLst>
              <a:path w="1874520" h="2190750">
                <a:moveTo>
                  <a:pt x="1849557" y="2162230"/>
                </a:moveTo>
                <a:lnTo>
                  <a:pt x="1846241" y="2143328"/>
                </a:lnTo>
                <a:lnTo>
                  <a:pt x="14478" y="0"/>
                </a:lnTo>
                <a:lnTo>
                  <a:pt x="0" y="12953"/>
                </a:lnTo>
                <a:lnTo>
                  <a:pt x="1832173" y="2156010"/>
                </a:lnTo>
                <a:lnTo>
                  <a:pt x="1849557" y="2162230"/>
                </a:lnTo>
                <a:close/>
              </a:path>
              <a:path w="1874520" h="2190750">
                <a:moveTo>
                  <a:pt x="1869186" y="2188903"/>
                </a:moveTo>
                <a:lnTo>
                  <a:pt x="1869186" y="2170176"/>
                </a:lnTo>
                <a:lnTo>
                  <a:pt x="1854708" y="2182367"/>
                </a:lnTo>
                <a:lnTo>
                  <a:pt x="1832173" y="2156010"/>
                </a:lnTo>
                <a:lnTo>
                  <a:pt x="1782318" y="2138172"/>
                </a:lnTo>
                <a:lnTo>
                  <a:pt x="1776983" y="2136647"/>
                </a:lnTo>
                <a:lnTo>
                  <a:pt x="1771650" y="2139696"/>
                </a:lnTo>
                <a:lnTo>
                  <a:pt x="1770126" y="2144267"/>
                </a:lnTo>
                <a:lnTo>
                  <a:pt x="1767839" y="2149602"/>
                </a:lnTo>
                <a:lnTo>
                  <a:pt x="1770888" y="2154935"/>
                </a:lnTo>
                <a:lnTo>
                  <a:pt x="1775460" y="2156460"/>
                </a:lnTo>
                <a:lnTo>
                  <a:pt x="1869186" y="2188903"/>
                </a:lnTo>
                <a:close/>
              </a:path>
              <a:path w="1874520" h="2190750">
                <a:moveTo>
                  <a:pt x="1865376" y="2173384"/>
                </a:moveTo>
                <a:lnTo>
                  <a:pt x="1865376" y="2167890"/>
                </a:lnTo>
                <a:lnTo>
                  <a:pt x="1852422" y="2178558"/>
                </a:lnTo>
                <a:lnTo>
                  <a:pt x="1849557" y="2162230"/>
                </a:lnTo>
                <a:lnTo>
                  <a:pt x="1832173" y="2156010"/>
                </a:lnTo>
                <a:lnTo>
                  <a:pt x="1854708" y="2182367"/>
                </a:lnTo>
                <a:lnTo>
                  <a:pt x="1865376" y="2173384"/>
                </a:lnTo>
                <a:close/>
              </a:path>
              <a:path w="1874520" h="2190750">
                <a:moveTo>
                  <a:pt x="1874520" y="2190749"/>
                </a:moveTo>
                <a:lnTo>
                  <a:pt x="1855470" y="2087879"/>
                </a:lnTo>
                <a:lnTo>
                  <a:pt x="1854708" y="2082545"/>
                </a:lnTo>
                <a:lnTo>
                  <a:pt x="1850136" y="2079497"/>
                </a:lnTo>
                <a:lnTo>
                  <a:pt x="1839468" y="2081021"/>
                </a:lnTo>
                <a:lnTo>
                  <a:pt x="1836420" y="2086355"/>
                </a:lnTo>
                <a:lnTo>
                  <a:pt x="1837182" y="2091689"/>
                </a:lnTo>
                <a:lnTo>
                  <a:pt x="1846241" y="2143328"/>
                </a:lnTo>
                <a:lnTo>
                  <a:pt x="1869186" y="2170176"/>
                </a:lnTo>
                <a:lnTo>
                  <a:pt x="1869186" y="2188903"/>
                </a:lnTo>
                <a:lnTo>
                  <a:pt x="1874520" y="2190749"/>
                </a:lnTo>
                <a:close/>
              </a:path>
              <a:path w="1874520" h="2190750">
                <a:moveTo>
                  <a:pt x="1869186" y="2170176"/>
                </a:moveTo>
                <a:lnTo>
                  <a:pt x="1846241" y="2143328"/>
                </a:lnTo>
                <a:lnTo>
                  <a:pt x="1849557" y="2162230"/>
                </a:lnTo>
                <a:lnTo>
                  <a:pt x="1865376" y="2167890"/>
                </a:lnTo>
                <a:lnTo>
                  <a:pt x="1865376" y="2173384"/>
                </a:lnTo>
                <a:lnTo>
                  <a:pt x="1869186" y="2170176"/>
                </a:lnTo>
                <a:close/>
              </a:path>
              <a:path w="1874520" h="2190750">
                <a:moveTo>
                  <a:pt x="1865376" y="2167890"/>
                </a:moveTo>
                <a:lnTo>
                  <a:pt x="1849557" y="2162230"/>
                </a:lnTo>
                <a:lnTo>
                  <a:pt x="1852422" y="2178558"/>
                </a:lnTo>
                <a:lnTo>
                  <a:pt x="1865376" y="216789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584325" y="5922517"/>
            <a:ext cx="653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T0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33733" y="5897371"/>
            <a:ext cx="841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T1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Q0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40825" y="5897371"/>
            <a:ext cx="1193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T2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Q0.Q1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573" y="532892"/>
            <a:ext cx="8909685" cy="90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b="0" spc="125" dirty="0">
                <a:latin typeface="Georgia"/>
                <a:cs typeface="Georgia"/>
              </a:rPr>
              <a:t>Example: </a:t>
            </a:r>
            <a:r>
              <a:rPr b="0" spc="110" dirty="0">
                <a:latin typeface="Georgia"/>
                <a:cs typeface="Georgia"/>
              </a:rPr>
              <a:t>3-bit </a:t>
            </a:r>
            <a:r>
              <a:rPr b="0" spc="135" dirty="0">
                <a:latin typeface="Georgia"/>
                <a:cs typeface="Georgia"/>
              </a:rPr>
              <a:t>binary </a:t>
            </a:r>
            <a:r>
              <a:rPr b="0" spc="215" dirty="0">
                <a:latin typeface="Georgia"/>
                <a:cs typeface="Georgia"/>
              </a:rPr>
              <a:t>up </a:t>
            </a:r>
            <a:r>
              <a:rPr b="0" spc="145" dirty="0">
                <a:latin typeface="Georgia"/>
                <a:cs typeface="Georgia"/>
              </a:rPr>
              <a:t>counter </a:t>
            </a:r>
            <a:r>
              <a:rPr b="0" spc="114" dirty="0">
                <a:latin typeface="Georgia"/>
                <a:cs typeface="Georgia"/>
              </a:rPr>
              <a:t>with </a:t>
            </a:r>
            <a:r>
              <a:rPr b="0" spc="70" dirty="0">
                <a:latin typeface="Georgia"/>
                <a:cs typeface="Georgia"/>
              </a:rPr>
              <a:t>flip-flops -  </a:t>
            </a:r>
            <a:r>
              <a:rPr b="0" spc="105" dirty="0">
                <a:latin typeface="Georgia"/>
                <a:cs typeface="Georgia"/>
              </a:rPr>
              <a:t>Implementation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952666" y="1747332"/>
            <a:ext cx="3082330" cy="504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59999" y="1447800"/>
            <a:ext cx="5958840" cy="2709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64143" y="4019550"/>
            <a:ext cx="6877050" cy="29207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49266" y="2125471"/>
            <a:ext cx="653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T0 </a:t>
            </a:r>
            <a:r>
              <a:rPr sz="1800" spc="105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1800" spc="-1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14813" y="2036317"/>
            <a:ext cx="841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T1 </a:t>
            </a:r>
            <a:r>
              <a:rPr sz="1800" spc="105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1800" spc="-1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FF0000"/>
                </a:solidFill>
                <a:latin typeface="Trebuchet MS"/>
                <a:cs typeface="Trebuchet MS"/>
              </a:rPr>
              <a:t>Q0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33571" y="1960125"/>
            <a:ext cx="1193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T2 </a:t>
            </a:r>
            <a:r>
              <a:rPr sz="1800" spc="105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1800" spc="-1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Trebuchet MS"/>
                <a:cs typeface="Trebuchet MS"/>
              </a:rPr>
              <a:t>Q0.Q1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920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10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55683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45" dirty="0"/>
              <a:t>NOR </a:t>
            </a:r>
            <a:r>
              <a:rPr sz="3200" spc="145" dirty="0"/>
              <a:t>Conversion </a:t>
            </a:r>
            <a:r>
              <a:rPr sz="3200" spc="-459" dirty="0"/>
              <a:t>– </a:t>
            </a:r>
            <a:r>
              <a:rPr sz="3200" spc="185" dirty="0"/>
              <a:t>SR</a:t>
            </a:r>
            <a:r>
              <a:rPr sz="3200" spc="605" dirty="0"/>
              <a:t> </a:t>
            </a:r>
            <a:r>
              <a:rPr sz="3200" spc="150" dirty="0"/>
              <a:t>Latch</a:t>
            </a:r>
            <a:endParaRPr sz="3200" dirty="0"/>
          </a:p>
        </p:txBody>
      </p:sp>
      <p:sp>
        <p:nvSpPr>
          <p:cNvPr id="5" name="object 5"/>
          <p:cNvSpPr/>
          <p:nvPr/>
        </p:nvSpPr>
        <p:spPr>
          <a:xfrm>
            <a:off x="3242957" y="1670399"/>
            <a:ext cx="989838" cy="783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173359" y="2058923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648597" y="1814322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053717" y="1556258"/>
            <a:ext cx="451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R=0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76285" y="1860041"/>
            <a:ext cx="989838" cy="903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63687" y="2058923"/>
            <a:ext cx="3045460" cy="1010919"/>
          </a:xfrm>
          <a:custGeom>
            <a:avLst/>
            <a:gdLst/>
            <a:ahLst/>
            <a:cxnLst/>
            <a:rect l="l" t="t" r="r" b="b"/>
            <a:pathLst>
              <a:path w="3045460" h="1010919">
                <a:moveTo>
                  <a:pt x="274319" y="519684"/>
                </a:moveTo>
                <a:lnTo>
                  <a:pt x="274319" y="490728"/>
                </a:lnTo>
                <a:lnTo>
                  <a:pt x="6095" y="490728"/>
                </a:lnTo>
                <a:lnTo>
                  <a:pt x="0" y="497586"/>
                </a:lnTo>
                <a:lnTo>
                  <a:pt x="0" y="1003554"/>
                </a:lnTo>
                <a:lnTo>
                  <a:pt x="6857" y="1010412"/>
                </a:lnTo>
                <a:lnTo>
                  <a:pt x="14477" y="1010412"/>
                </a:lnTo>
                <a:lnTo>
                  <a:pt x="14477" y="519684"/>
                </a:lnTo>
                <a:lnTo>
                  <a:pt x="28955" y="505206"/>
                </a:lnTo>
                <a:lnTo>
                  <a:pt x="28955" y="519684"/>
                </a:lnTo>
                <a:lnTo>
                  <a:pt x="274319" y="519684"/>
                </a:lnTo>
                <a:close/>
              </a:path>
              <a:path w="3045460" h="1010919">
                <a:moveTo>
                  <a:pt x="28955" y="519684"/>
                </a:moveTo>
                <a:lnTo>
                  <a:pt x="28955" y="505206"/>
                </a:lnTo>
                <a:lnTo>
                  <a:pt x="14477" y="519684"/>
                </a:lnTo>
                <a:lnTo>
                  <a:pt x="28955" y="519684"/>
                </a:lnTo>
                <a:close/>
              </a:path>
              <a:path w="3045460" h="1010919">
                <a:moveTo>
                  <a:pt x="28955" y="981456"/>
                </a:moveTo>
                <a:lnTo>
                  <a:pt x="28955" y="519684"/>
                </a:lnTo>
                <a:lnTo>
                  <a:pt x="14477" y="519684"/>
                </a:lnTo>
                <a:lnTo>
                  <a:pt x="14477" y="981456"/>
                </a:lnTo>
                <a:lnTo>
                  <a:pt x="28955" y="981456"/>
                </a:lnTo>
                <a:close/>
              </a:path>
              <a:path w="3045460" h="1010919">
                <a:moveTo>
                  <a:pt x="2988201" y="981456"/>
                </a:moveTo>
                <a:lnTo>
                  <a:pt x="14477" y="981456"/>
                </a:lnTo>
                <a:lnTo>
                  <a:pt x="28955" y="995934"/>
                </a:lnTo>
                <a:lnTo>
                  <a:pt x="28955" y="1010412"/>
                </a:lnTo>
                <a:lnTo>
                  <a:pt x="2987802" y="1010412"/>
                </a:lnTo>
                <a:lnTo>
                  <a:pt x="2987802" y="995172"/>
                </a:lnTo>
                <a:lnTo>
                  <a:pt x="2988201" y="981456"/>
                </a:lnTo>
                <a:close/>
              </a:path>
              <a:path w="3045460" h="1010919">
                <a:moveTo>
                  <a:pt x="28955" y="1010412"/>
                </a:moveTo>
                <a:lnTo>
                  <a:pt x="28955" y="995934"/>
                </a:lnTo>
                <a:lnTo>
                  <a:pt x="14477" y="981456"/>
                </a:lnTo>
                <a:lnTo>
                  <a:pt x="14477" y="1010412"/>
                </a:lnTo>
                <a:lnTo>
                  <a:pt x="28955" y="1010412"/>
                </a:lnTo>
                <a:close/>
              </a:path>
              <a:path w="3045460" h="1010919">
                <a:moveTo>
                  <a:pt x="3002280" y="981456"/>
                </a:moveTo>
                <a:lnTo>
                  <a:pt x="2988201" y="981456"/>
                </a:lnTo>
                <a:lnTo>
                  <a:pt x="2987802" y="995172"/>
                </a:lnTo>
                <a:lnTo>
                  <a:pt x="3002280" y="981456"/>
                </a:lnTo>
                <a:close/>
              </a:path>
              <a:path w="3045460" h="1010919">
                <a:moveTo>
                  <a:pt x="3002280" y="1010412"/>
                </a:moveTo>
                <a:lnTo>
                  <a:pt x="3002280" y="981456"/>
                </a:lnTo>
                <a:lnTo>
                  <a:pt x="2987802" y="995172"/>
                </a:lnTo>
                <a:lnTo>
                  <a:pt x="2987802" y="1010412"/>
                </a:lnTo>
                <a:lnTo>
                  <a:pt x="3002280" y="1010412"/>
                </a:lnTo>
                <a:close/>
              </a:path>
              <a:path w="3045460" h="1010919">
                <a:moveTo>
                  <a:pt x="3044952" y="762"/>
                </a:moveTo>
                <a:lnTo>
                  <a:pt x="3016758" y="0"/>
                </a:lnTo>
                <a:lnTo>
                  <a:pt x="2988201" y="981456"/>
                </a:lnTo>
                <a:lnTo>
                  <a:pt x="3002280" y="981456"/>
                </a:lnTo>
                <a:lnTo>
                  <a:pt x="3002280" y="1010412"/>
                </a:lnTo>
                <a:lnTo>
                  <a:pt x="3009900" y="1010412"/>
                </a:lnTo>
                <a:lnTo>
                  <a:pt x="3015996" y="1004316"/>
                </a:lnTo>
                <a:lnTo>
                  <a:pt x="3015996" y="995934"/>
                </a:lnTo>
                <a:lnTo>
                  <a:pt x="3044952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63687" y="2053589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>
                <a:moveTo>
                  <a:pt x="0" y="0"/>
                </a:moveTo>
                <a:lnTo>
                  <a:pt x="26365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853573" y="1819909"/>
            <a:ext cx="438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S=0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87075" y="2002536"/>
            <a:ext cx="112776" cy="1135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2636018" y="2069083"/>
            <a:ext cx="63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1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Q’	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24213" y="2244089"/>
            <a:ext cx="112776" cy="1165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997089" y="4927600"/>
          <a:ext cx="3248658" cy="185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3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Q’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State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Q’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Q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latin typeface="Trebuchet MS"/>
                          <a:cs typeface="Trebuchet MS"/>
                        </a:rPr>
                        <a:t>Memory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95" dirty="0">
                          <a:latin typeface="Trebuchet MS"/>
                          <a:cs typeface="Trebuchet MS"/>
                        </a:rPr>
                        <a:t>Set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75" dirty="0">
                          <a:latin typeface="Trebuchet MS"/>
                          <a:cs typeface="Trebuchet MS"/>
                        </a:rPr>
                        <a:t>Reset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BE8A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BE8A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BE8A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BE8A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8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Forbidden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BE8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7321168" y="2023872"/>
            <a:ext cx="284480" cy="208279"/>
          </a:xfrm>
          <a:custGeom>
            <a:avLst/>
            <a:gdLst/>
            <a:ahLst/>
            <a:cxnLst/>
            <a:rect l="l" t="t" r="r" b="b"/>
            <a:pathLst>
              <a:path w="284479" h="208280">
                <a:moveTo>
                  <a:pt x="284226" y="192023"/>
                </a:moveTo>
                <a:lnTo>
                  <a:pt x="10668" y="0"/>
                </a:lnTo>
                <a:lnTo>
                  <a:pt x="0" y="16002"/>
                </a:lnTo>
                <a:lnTo>
                  <a:pt x="272796" y="208026"/>
                </a:lnTo>
                <a:lnTo>
                  <a:pt x="284226" y="192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7321168" y="2219705"/>
            <a:ext cx="284480" cy="207645"/>
          </a:xfrm>
          <a:custGeom>
            <a:avLst/>
            <a:gdLst/>
            <a:ahLst/>
            <a:cxnLst/>
            <a:rect l="l" t="t" r="r" b="b"/>
            <a:pathLst>
              <a:path w="284479" h="207644">
                <a:moveTo>
                  <a:pt x="284226" y="15239"/>
                </a:moveTo>
                <a:lnTo>
                  <a:pt x="272796" y="0"/>
                </a:lnTo>
                <a:lnTo>
                  <a:pt x="0" y="192023"/>
                </a:lnTo>
                <a:lnTo>
                  <a:pt x="10668" y="207263"/>
                </a:lnTo>
                <a:lnTo>
                  <a:pt x="284226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7327658" y="2032254"/>
            <a:ext cx="0" cy="387350"/>
          </a:xfrm>
          <a:custGeom>
            <a:avLst/>
            <a:gdLst/>
            <a:ahLst/>
            <a:cxnLst/>
            <a:rect l="l" t="t" r="r" b="b"/>
            <a:pathLst>
              <a:path h="387350">
                <a:moveTo>
                  <a:pt x="0" y="0"/>
                </a:moveTo>
                <a:lnTo>
                  <a:pt x="0" y="387096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7600074" y="2187701"/>
            <a:ext cx="91440" cy="967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8488565" y="2215895"/>
            <a:ext cx="182880" cy="20955"/>
          </a:xfrm>
          <a:custGeom>
            <a:avLst/>
            <a:gdLst/>
            <a:ahLst/>
            <a:cxnLst/>
            <a:rect l="l" t="t" r="r" b="b"/>
            <a:pathLst>
              <a:path w="182879" h="20955">
                <a:moveTo>
                  <a:pt x="182880" y="20573"/>
                </a:moveTo>
                <a:lnTo>
                  <a:pt x="182880" y="1523"/>
                </a:lnTo>
                <a:lnTo>
                  <a:pt x="0" y="0"/>
                </a:lnTo>
                <a:lnTo>
                  <a:pt x="0" y="19050"/>
                </a:lnTo>
                <a:lnTo>
                  <a:pt x="182880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8677541" y="2206751"/>
            <a:ext cx="55880" cy="59055"/>
          </a:xfrm>
          <a:custGeom>
            <a:avLst/>
            <a:gdLst/>
            <a:ahLst/>
            <a:cxnLst/>
            <a:rect l="l" t="t" r="r" b="b"/>
            <a:pathLst>
              <a:path w="55879" h="59055">
                <a:moveTo>
                  <a:pt x="0" y="0"/>
                </a:moveTo>
                <a:lnTo>
                  <a:pt x="0" y="58673"/>
                </a:lnTo>
                <a:lnTo>
                  <a:pt x="55625" y="58673"/>
                </a:lnTo>
                <a:lnTo>
                  <a:pt x="55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7144398" y="2215895"/>
            <a:ext cx="182245" cy="20955"/>
          </a:xfrm>
          <a:custGeom>
            <a:avLst/>
            <a:gdLst/>
            <a:ahLst/>
            <a:cxnLst/>
            <a:rect l="l" t="t" r="r" b="b"/>
            <a:pathLst>
              <a:path w="182245" h="20955">
                <a:moveTo>
                  <a:pt x="182118" y="20573"/>
                </a:moveTo>
                <a:lnTo>
                  <a:pt x="182118" y="1523"/>
                </a:lnTo>
                <a:lnTo>
                  <a:pt x="0" y="0"/>
                </a:lnTo>
                <a:lnTo>
                  <a:pt x="0" y="19050"/>
                </a:lnTo>
                <a:lnTo>
                  <a:pt x="182118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7125348" y="2206751"/>
            <a:ext cx="55880" cy="59055"/>
          </a:xfrm>
          <a:custGeom>
            <a:avLst/>
            <a:gdLst/>
            <a:ahLst/>
            <a:cxnLst/>
            <a:rect l="l" t="t" r="r" b="b"/>
            <a:pathLst>
              <a:path w="55879" h="59055">
                <a:moveTo>
                  <a:pt x="0" y="0"/>
                </a:moveTo>
                <a:lnTo>
                  <a:pt x="0" y="58673"/>
                </a:lnTo>
                <a:lnTo>
                  <a:pt x="55624" y="58673"/>
                </a:lnTo>
                <a:lnTo>
                  <a:pt x="55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7157732" y="2253995"/>
            <a:ext cx="0" cy="485140"/>
          </a:xfrm>
          <a:custGeom>
            <a:avLst/>
            <a:gdLst/>
            <a:ahLst/>
            <a:cxnLst/>
            <a:rect l="l" t="t" r="r" b="b"/>
            <a:pathLst>
              <a:path h="485139">
                <a:moveTo>
                  <a:pt x="0" y="0"/>
                </a:moveTo>
                <a:lnTo>
                  <a:pt x="0" y="484632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7131443" y="2703957"/>
            <a:ext cx="1553210" cy="0"/>
          </a:xfrm>
          <a:custGeom>
            <a:avLst/>
            <a:gdLst/>
            <a:ahLst/>
            <a:cxnLst/>
            <a:rect l="l" t="t" r="r" b="b"/>
            <a:pathLst>
              <a:path w="1553209">
                <a:moveTo>
                  <a:pt x="0" y="0"/>
                </a:moveTo>
                <a:lnTo>
                  <a:pt x="1552955" y="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8697734" y="2215895"/>
            <a:ext cx="0" cy="485140"/>
          </a:xfrm>
          <a:custGeom>
            <a:avLst/>
            <a:gdLst/>
            <a:ahLst/>
            <a:cxnLst/>
            <a:rect l="l" t="t" r="r" b="b"/>
            <a:pathLst>
              <a:path h="485139">
                <a:moveTo>
                  <a:pt x="0" y="0"/>
                </a:moveTo>
                <a:lnTo>
                  <a:pt x="0" y="484632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965071" y="2215895"/>
            <a:ext cx="184785" cy="20955"/>
          </a:xfrm>
          <a:custGeom>
            <a:avLst/>
            <a:gdLst/>
            <a:ahLst/>
            <a:cxnLst/>
            <a:rect l="l" t="t" r="r" b="b"/>
            <a:pathLst>
              <a:path w="184784" h="20955">
                <a:moveTo>
                  <a:pt x="184404" y="1523"/>
                </a:moveTo>
                <a:lnTo>
                  <a:pt x="0" y="0"/>
                </a:lnTo>
                <a:lnTo>
                  <a:pt x="0" y="19050"/>
                </a:lnTo>
                <a:lnTo>
                  <a:pt x="183642" y="20573"/>
                </a:lnTo>
                <a:lnTo>
                  <a:pt x="184404" y="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691501" y="2215895"/>
            <a:ext cx="182880" cy="20955"/>
          </a:xfrm>
          <a:custGeom>
            <a:avLst/>
            <a:gdLst/>
            <a:ahLst/>
            <a:cxnLst/>
            <a:rect l="l" t="t" r="r" b="b"/>
            <a:pathLst>
              <a:path w="182879" h="20955">
                <a:moveTo>
                  <a:pt x="182879" y="20573"/>
                </a:moveTo>
                <a:lnTo>
                  <a:pt x="182879" y="1523"/>
                </a:lnTo>
                <a:lnTo>
                  <a:pt x="761" y="0"/>
                </a:lnTo>
                <a:lnTo>
                  <a:pt x="0" y="19050"/>
                </a:lnTo>
                <a:lnTo>
                  <a:pt x="182879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874393" y="2215895"/>
            <a:ext cx="90805" cy="20955"/>
          </a:xfrm>
          <a:custGeom>
            <a:avLst/>
            <a:gdLst/>
            <a:ahLst/>
            <a:cxnLst/>
            <a:rect l="l" t="t" r="r" b="b"/>
            <a:pathLst>
              <a:path w="90804" h="20955">
                <a:moveTo>
                  <a:pt x="90678" y="20573"/>
                </a:moveTo>
                <a:lnTo>
                  <a:pt x="90678" y="1523"/>
                </a:lnTo>
                <a:lnTo>
                  <a:pt x="0" y="0"/>
                </a:lnTo>
                <a:lnTo>
                  <a:pt x="0" y="19050"/>
                </a:lnTo>
                <a:lnTo>
                  <a:pt x="90678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4874640" y="1864867"/>
            <a:ext cx="3100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9405" algn="l"/>
              </a:tabLst>
            </a:pPr>
            <a:r>
              <a:rPr sz="1800" b="1" dirty="0">
                <a:latin typeface="Arial"/>
                <a:cs typeface="Arial"/>
              </a:rPr>
              <a:t>Q	</a:t>
            </a:r>
            <a:r>
              <a:rPr sz="2700" spc="-7" baseline="1543" dirty="0">
                <a:latin typeface="Arial"/>
                <a:cs typeface="Arial"/>
              </a:rPr>
              <a:t>Q’</a:t>
            </a:r>
            <a:endParaRPr sz="2700" baseline="1543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721986" y="1799343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Q</a:t>
            </a:r>
          </a:p>
        </p:txBody>
      </p:sp>
      <p:sp>
        <p:nvSpPr>
          <p:cNvPr id="33" name="object 33"/>
          <p:cNvSpPr/>
          <p:nvPr/>
        </p:nvSpPr>
        <p:spPr>
          <a:xfrm>
            <a:off x="8109851" y="2000250"/>
            <a:ext cx="284480" cy="208279"/>
          </a:xfrm>
          <a:custGeom>
            <a:avLst/>
            <a:gdLst/>
            <a:ahLst/>
            <a:cxnLst/>
            <a:rect l="l" t="t" r="r" b="b"/>
            <a:pathLst>
              <a:path w="284479" h="208280">
                <a:moveTo>
                  <a:pt x="284225" y="192023"/>
                </a:moveTo>
                <a:lnTo>
                  <a:pt x="11429" y="0"/>
                </a:lnTo>
                <a:lnTo>
                  <a:pt x="0" y="16002"/>
                </a:lnTo>
                <a:lnTo>
                  <a:pt x="273557" y="208026"/>
                </a:lnTo>
                <a:lnTo>
                  <a:pt x="284225" y="192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8109851" y="2195322"/>
            <a:ext cx="284480" cy="208279"/>
          </a:xfrm>
          <a:custGeom>
            <a:avLst/>
            <a:gdLst/>
            <a:ahLst/>
            <a:cxnLst/>
            <a:rect l="l" t="t" r="r" b="b"/>
            <a:pathLst>
              <a:path w="284479" h="208280">
                <a:moveTo>
                  <a:pt x="284225" y="16001"/>
                </a:moveTo>
                <a:lnTo>
                  <a:pt x="273557" y="0"/>
                </a:lnTo>
                <a:lnTo>
                  <a:pt x="0" y="192023"/>
                </a:lnTo>
                <a:lnTo>
                  <a:pt x="11429" y="208025"/>
                </a:lnTo>
                <a:lnTo>
                  <a:pt x="284225" y="16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8116328" y="2007870"/>
            <a:ext cx="0" cy="387985"/>
          </a:xfrm>
          <a:custGeom>
            <a:avLst/>
            <a:gdLst/>
            <a:ahLst/>
            <a:cxnLst/>
            <a:rect l="l" t="t" r="r" b="b"/>
            <a:pathLst>
              <a:path h="387985">
                <a:moveTo>
                  <a:pt x="0" y="0"/>
                </a:moveTo>
                <a:lnTo>
                  <a:pt x="0" y="387858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8388743" y="2163317"/>
            <a:ext cx="92201" cy="975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765896" y="2177391"/>
            <a:ext cx="362754" cy="1958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536077" y="3208782"/>
            <a:ext cx="734568" cy="581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292237" y="3312033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270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292237" y="3682365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270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2253119" y="3501009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3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221115" y="3445002"/>
            <a:ext cx="112776" cy="1127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052447" y="2951495"/>
            <a:ext cx="212725" cy="86868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1800" b="1" dirty="0"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116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81781" y="3326399"/>
            <a:ext cx="22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Arial"/>
                <a:cs typeface="Arial"/>
              </a:rPr>
              <a:t>A’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056618" y="3403456"/>
            <a:ext cx="362009" cy="1962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3791597" y="3481959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3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4290707" y="3486530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3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3937139" y="3278885"/>
            <a:ext cx="479298" cy="4122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3493896" y="3329432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592708" y="3316470"/>
            <a:ext cx="22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Arial"/>
                <a:cs typeface="Arial"/>
              </a:rPr>
              <a:t>A’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884055" y="4078271"/>
            <a:ext cx="734568" cy="58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2640215" y="4181475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3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2640215" y="4551807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3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3601097" y="4370451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3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3567569" y="4313682"/>
            <a:ext cx="112776" cy="1173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 txBox="1"/>
          <p:nvPr/>
        </p:nvSpPr>
        <p:spPr>
          <a:xfrm>
            <a:off x="2399657" y="3820937"/>
            <a:ext cx="212725" cy="86868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116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928991" y="419659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873109" y="1469397"/>
            <a:ext cx="4262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S=0; </a:t>
            </a:r>
            <a:r>
              <a:rPr sz="1800" b="1" spc="-5" dirty="0">
                <a:latin typeface="Arial"/>
                <a:cs typeface="Arial"/>
              </a:rPr>
              <a:t>R=0; </a:t>
            </a:r>
            <a:r>
              <a:rPr sz="1800" b="1" dirty="0">
                <a:latin typeface="Arial"/>
                <a:cs typeface="Arial"/>
              </a:rPr>
              <a:t>Memory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Keeping the </a:t>
            </a:r>
            <a:r>
              <a:rPr sz="1800" b="1" dirty="0">
                <a:latin typeface="Arial"/>
                <a:cs typeface="Arial"/>
              </a:rPr>
              <a:t>bit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Q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668653" y="3615785"/>
            <a:ext cx="989838" cy="783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8599055" y="4004309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7074293" y="3759708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 txBox="1"/>
          <p:nvPr/>
        </p:nvSpPr>
        <p:spPr>
          <a:xfrm>
            <a:off x="6479413" y="3501644"/>
            <a:ext cx="451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R=0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299582" y="3810253"/>
            <a:ext cx="527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Q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=1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101981" y="3805427"/>
            <a:ext cx="989838" cy="903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5889383" y="4004309"/>
            <a:ext cx="3045460" cy="1010919"/>
          </a:xfrm>
          <a:custGeom>
            <a:avLst/>
            <a:gdLst/>
            <a:ahLst/>
            <a:cxnLst/>
            <a:rect l="l" t="t" r="r" b="b"/>
            <a:pathLst>
              <a:path w="3045459" h="1010920">
                <a:moveTo>
                  <a:pt x="274320" y="519684"/>
                </a:moveTo>
                <a:lnTo>
                  <a:pt x="274320" y="490728"/>
                </a:lnTo>
                <a:lnTo>
                  <a:pt x="6096" y="490728"/>
                </a:lnTo>
                <a:lnTo>
                  <a:pt x="0" y="497586"/>
                </a:lnTo>
                <a:lnTo>
                  <a:pt x="0" y="1003554"/>
                </a:lnTo>
                <a:lnTo>
                  <a:pt x="6858" y="1010412"/>
                </a:lnTo>
                <a:lnTo>
                  <a:pt x="14478" y="1010412"/>
                </a:lnTo>
                <a:lnTo>
                  <a:pt x="14478" y="519684"/>
                </a:lnTo>
                <a:lnTo>
                  <a:pt x="28194" y="505206"/>
                </a:lnTo>
                <a:lnTo>
                  <a:pt x="28216" y="519684"/>
                </a:lnTo>
                <a:lnTo>
                  <a:pt x="274320" y="519684"/>
                </a:lnTo>
                <a:close/>
              </a:path>
              <a:path w="3045459" h="1010920">
                <a:moveTo>
                  <a:pt x="28216" y="519684"/>
                </a:moveTo>
                <a:lnTo>
                  <a:pt x="28194" y="505206"/>
                </a:lnTo>
                <a:lnTo>
                  <a:pt x="14478" y="519684"/>
                </a:lnTo>
                <a:lnTo>
                  <a:pt x="28216" y="519684"/>
                </a:lnTo>
                <a:close/>
              </a:path>
              <a:path w="3045459" h="1010920">
                <a:moveTo>
                  <a:pt x="28933" y="981456"/>
                </a:moveTo>
                <a:lnTo>
                  <a:pt x="28216" y="519684"/>
                </a:lnTo>
                <a:lnTo>
                  <a:pt x="14478" y="519684"/>
                </a:lnTo>
                <a:lnTo>
                  <a:pt x="14478" y="981456"/>
                </a:lnTo>
                <a:lnTo>
                  <a:pt x="28933" y="981456"/>
                </a:lnTo>
                <a:close/>
              </a:path>
              <a:path w="3045459" h="1010920">
                <a:moveTo>
                  <a:pt x="28956" y="995934"/>
                </a:moveTo>
                <a:lnTo>
                  <a:pt x="28933" y="981456"/>
                </a:lnTo>
                <a:lnTo>
                  <a:pt x="14478" y="981456"/>
                </a:lnTo>
                <a:lnTo>
                  <a:pt x="28956" y="995934"/>
                </a:lnTo>
                <a:close/>
              </a:path>
              <a:path w="3045459" h="1010920">
                <a:moveTo>
                  <a:pt x="28956" y="1010412"/>
                </a:moveTo>
                <a:lnTo>
                  <a:pt x="28956" y="995934"/>
                </a:lnTo>
                <a:lnTo>
                  <a:pt x="14478" y="981456"/>
                </a:lnTo>
                <a:lnTo>
                  <a:pt x="14478" y="1010412"/>
                </a:lnTo>
                <a:lnTo>
                  <a:pt x="28956" y="1010412"/>
                </a:lnTo>
                <a:close/>
              </a:path>
              <a:path w="3045459" h="1010920">
                <a:moveTo>
                  <a:pt x="3001518" y="981456"/>
                </a:moveTo>
                <a:lnTo>
                  <a:pt x="28933" y="981456"/>
                </a:lnTo>
                <a:lnTo>
                  <a:pt x="28956" y="1010412"/>
                </a:lnTo>
                <a:lnTo>
                  <a:pt x="2987802" y="1010412"/>
                </a:lnTo>
                <a:lnTo>
                  <a:pt x="2987802" y="995172"/>
                </a:lnTo>
                <a:lnTo>
                  <a:pt x="3001518" y="981456"/>
                </a:lnTo>
                <a:close/>
              </a:path>
              <a:path w="3045459" h="1010920">
                <a:moveTo>
                  <a:pt x="3044952" y="762"/>
                </a:moveTo>
                <a:lnTo>
                  <a:pt x="3015996" y="0"/>
                </a:lnTo>
                <a:lnTo>
                  <a:pt x="2987802" y="995172"/>
                </a:lnTo>
                <a:lnTo>
                  <a:pt x="2987802" y="981456"/>
                </a:lnTo>
                <a:lnTo>
                  <a:pt x="3001518" y="981456"/>
                </a:lnTo>
                <a:lnTo>
                  <a:pt x="3001518" y="1010412"/>
                </a:lnTo>
                <a:lnTo>
                  <a:pt x="3009138" y="1010412"/>
                </a:lnTo>
                <a:lnTo>
                  <a:pt x="3015996" y="1003554"/>
                </a:lnTo>
                <a:lnTo>
                  <a:pt x="3015996" y="995934"/>
                </a:lnTo>
                <a:lnTo>
                  <a:pt x="3044952" y="762"/>
                </a:lnTo>
                <a:close/>
              </a:path>
              <a:path w="3045459" h="1010920">
                <a:moveTo>
                  <a:pt x="3001518" y="1010412"/>
                </a:moveTo>
                <a:lnTo>
                  <a:pt x="3001518" y="981456"/>
                </a:lnTo>
                <a:lnTo>
                  <a:pt x="2987802" y="995172"/>
                </a:lnTo>
                <a:lnTo>
                  <a:pt x="2987802" y="1010412"/>
                </a:lnTo>
                <a:lnTo>
                  <a:pt x="3001518" y="10104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5889383" y="3998976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>
                <a:moveTo>
                  <a:pt x="0" y="0"/>
                </a:moveTo>
                <a:lnTo>
                  <a:pt x="26365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 txBox="1"/>
          <p:nvPr/>
        </p:nvSpPr>
        <p:spPr>
          <a:xfrm>
            <a:off x="5279263" y="3765296"/>
            <a:ext cx="438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S=1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046086" y="4013962"/>
            <a:ext cx="678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19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Q’=0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8613533" y="3947921"/>
            <a:ext cx="112776" cy="1127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7046086" y="4189476"/>
            <a:ext cx="117347" cy="11658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 txBox="1"/>
          <p:nvPr/>
        </p:nvSpPr>
        <p:spPr>
          <a:xfrm>
            <a:off x="4873116" y="2996438"/>
            <a:ext cx="4458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S=1; R=0; SET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LOAD ‘1’ into</a:t>
            </a:r>
            <a:r>
              <a:rPr sz="1800" b="1" spc="-110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MEMORY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593977" y="5647277"/>
            <a:ext cx="989838" cy="783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8524379" y="6036183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6999617" y="579158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object 75"/>
          <p:cNvSpPr txBox="1"/>
          <p:nvPr/>
        </p:nvSpPr>
        <p:spPr>
          <a:xfrm>
            <a:off x="9224906" y="5842508"/>
            <a:ext cx="463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Q=0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027305" y="5837682"/>
            <a:ext cx="989838" cy="903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5814707" y="6035802"/>
            <a:ext cx="3045460" cy="1010919"/>
          </a:xfrm>
          <a:custGeom>
            <a:avLst/>
            <a:gdLst/>
            <a:ahLst/>
            <a:cxnLst/>
            <a:rect l="l" t="t" r="r" b="b"/>
            <a:pathLst>
              <a:path w="3045459" h="1010920">
                <a:moveTo>
                  <a:pt x="274320" y="519684"/>
                </a:moveTo>
                <a:lnTo>
                  <a:pt x="274320" y="491490"/>
                </a:lnTo>
                <a:lnTo>
                  <a:pt x="6096" y="491490"/>
                </a:lnTo>
                <a:lnTo>
                  <a:pt x="0" y="497586"/>
                </a:lnTo>
                <a:lnTo>
                  <a:pt x="0" y="1004316"/>
                </a:lnTo>
                <a:lnTo>
                  <a:pt x="6858" y="1010412"/>
                </a:lnTo>
                <a:lnTo>
                  <a:pt x="14478" y="1010412"/>
                </a:lnTo>
                <a:lnTo>
                  <a:pt x="14478" y="519684"/>
                </a:lnTo>
                <a:lnTo>
                  <a:pt x="28194" y="505968"/>
                </a:lnTo>
                <a:lnTo>
                  <a:pt x="28215" y="519684"/>
                </a:lnTo>
                <a:lnTo>
                  <a:pt x="274320" y="519684"/>
                </a:lnTo>
                <a:close/>
              </a:path>
              <a:path w="3045459" h="1010920">
                <a:moveTo>
                  <a:pt x="28215" y="519684"/>
                </a:moveTo>
                <a:lnTo>
                  <a:pt x="28194" y="505968"/>
                </a:lnTo>
                <a:lnTo>
                  <a:pt x="14478" y="519684"/>
                </a:lnTo>
                <a:lnTo>
                  <a:pt x="28215" y="519684"/>
                </a:lnTo>
                <a:close/>
              </a:path>
              <a:path w="3045459" h="1010920">
                <a:moveTo>
                  <a:pt x="28934" y="982218"/>
                </a:moveTo>
                <a:lnTo>
                  <a:pt x="28215" y="519684"/>
                </a:lnTo>
                <a:lnTo>
                  <a:pt x="14478" y="519684"/>
                </a:lnTo>
                <a:lnTo>
                  <a:pt x="14478" y="982218"/>
                </a:lnTo>
                <a:lnTo>
                  <a:pt x="28934" y="982218"/>
                </a:lnTo>
                <a:close/>
              </a:path>
              <a:path w="3045459" h="1010920">
                <a:moveTo>
                  <a:pt x="28956" y="995934"/>
                </a:moveTo>
                <a:lnTo>
                  <a:pt x="28934" y="982218"/>
                </a:lnTo>
                <a:lnTo>
                  <a:pt x="14478" y="982218"/>
                </a:lnTo>
                <a:lnTo>
                  <a:pt x="28956" y="995934"/>
                </a:lnTo>
                <a:close/>
              </a:path>
              <a:path w="3045459" h="1010920">
                <a:moveTo>
                  <a:pt x="28956" y="1010412"/>
                </a:moveTo>
                <a:lnTo>
                  <a:pt x="28956" y="995934"/>
                </a:lnTo>
                <a:lnTo>
                  <a:pt x="14478" y="982218"/>
                </a:lnTo>
                <a:lnTo>
                  <a:pt x="14478" y="1010412"/>
                </a:lnTo>
                <a:lnTo>
                  <a:pt x="28956" y="1010412"/>
                </a:lnTo>
                <a:close/>
              </a:path>
              <a:path w="3045459" h="1010920">
                <a:moveTo>
                  <a:pt x="2988190" y="982218"/>
                </a:moveTo>
                <a:lnTo>
                  <a:pt x="28934" y="982218"/>
                </a:lnTo>
                <a:lnTo>
                  <a:pt x="28956" y="1010412"/>
                </a:lnTo>
                <a:lnTo>
                  <a:pt x="2987802" y="1010412"/>
                </a:lnTo>
                <a:lnTo>
                  <a:pt x="2987802" y="995934"/>
                </a:lnTo>
                <a:lnTo>
                  <a:pt x="2988190" y="982218"/>
                </a:lnTo>
                <a:close/>
              </a:path>
              <a:path w="3045459" h="1010920">
                <a:moveTo>
                  <a:pt x="3001518" y="982218"/>
                </a:moveTo>
                <a:lnTo>
                  <a:pt x="2988190" y="982218"/>
                </a:lnTo>
                <a:lnTo>
                  <a:pt x="2987802" y="995934"/>
                </a:lnTo>
                <a:lnTo>
                  <a:pt x="3001518" y="982218"/>
                </a:lnTo>
                <a:close/>
              </a:path>
              <a:path w="3045459" h="1010920">
                <a:moveTo>
                  <a:pt x="3001518" y="1010412"/>
                </a:moveTo>
                <a:lnTo>
                  <a:pt x="3001518" y="982218"/>
                </a:lnTo>
                <a:lnTo>
                  <a:pt x="2987802" y="995934"/>
                </a:lnTo>
                <a:lnTo>
                  <a:pt x="2987802" y="1010412"/>
                </a:lnTo>
                <a:lnTo>
                  <a:pt x="3001518" y="1010412"/>
                </a:lnTo>
                <a:close/>
              </a:path>
              <a:path w="3045459" h="1010920">
                <a:moveTo>
                  <a:pt x="3044952" y="762"/>
                </a:moveTo>
                <a:lnTo>
                  <a:pt x="3015996" y="0"/>
                </a:lnTo>
                <a:lnTo>
                  <a:pt x="2988190" y="982218"/>
                </a:lnTo>
                <a:lnTo>
                  <a:pt x="3001518" y="982218"/>
                </a:lnTo>
                <a:lnTo>
                  <a:pt x="3001518" y="1010412"/>
                </a:lnTo>
                <a:lnTo>
                  <a:pt x="3009138" y="1010412"/>
                </a:lnTo>
                <a:lnTo>
                  <a:pt x="3015996" y="1004316"/>
                </a:lnTo>
                <a:lnTo>
                  <a:pt x="3015996" y="996696"/>
                </a:lnTo>
                <a:lnTo>
                  <a:pt x="3044952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5814707" y="6030848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>
                <a:moveTo>
                  <a:pt x="0" y="0"/>
                </a:moveTo>
                <a:lnTo>
                  <a:pt x="263651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9" name="object 79"/>
          <p:cNvSpPr txBox="1"/>
          <p:nvPr/>
        </p:nvSpPr>
        <p:spPr>
          <a:xfrm>
            <a:off x="5204586" y="5796788"/>
            <a:ext cx="438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S=0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986917" y="5972055"/>
            <a:ext cx="678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1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Q’=1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8538857" y="5980176"/>
            <a:ext cx="112776" cy="11353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6971410" y="6221729"/>
            <a:ext cx="117347" cy="1127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3" name="object 83"/>
          <p:cNvSpPr txBox="1"/>
          <p:nvPr/>
        </p:nvSpPr>
        <p:spPr>
          <a:xfrm>
            <a:off x="4873116" y="5072125"/>
            <a:ext cx="4777105" cy="76200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800" b="1" spc="-5" dirty="0">
                <a:latin typeface="Arial"/>
                <a:cs typeface="Arial"/>
              </a:rPr>
              <a:t>S=0; R=1; RESET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LOAD ‘0’ into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MEMORY</a:t>
            </a:r>
            <a:endParaRPr sz="1800" dirty="0">
              <a:latin typeface="Arial"/>
              <a:cs typeface="Arial"/>
            </a:endParaRPr>
          </a:p>
          <a:p>
            <a:pPr marL="1544320">
              <a:lnSpc>
                <a:spcPct val="100000"/>
              </a:lnSpc>
              <a:spcBef>
                <a:spcPts val="74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R=1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53573" y="533654"/>
            <a:ext cx="8909685" cy="90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900" spc="125" dirty="0">
                <a:solidFill>
                  <a:srgbClr val="454552"/>
                </a:solidFill>
                <a:latin typeface="Georgia"/>
                <a:cs typeface="Georgia"/>
              </a:rPr>
              <a:t>Example: </a:t>
            </a:r>
            <a:r>
              <a:rPr sz="2900" spc="110" dirty="0">
                <a:solidFill>
                  <a:srgbClr val="454552"/>
                </a:solidFill>
                <a:latin typeface="Georgia"/>
                <a:cs typeface="Georgia"/>
              </a:rPr>
              <a:t>3-bit </a:t>
            </a:r>
            <a:r>
              <a:rPr sz="2900" spc="135" dirty="0">
                <a:solidFill>
                  <a:srgbClr val="454552"/>
                </a:solidFill>
                <a:latin typeface="Georgia"/>
                <a:cs typeface="Georgia"/>
              </a:rPr>
              <a:t>binary </a:t>
            </a:r>
            <a:r>
              <a:rPr sz="2900" spc="215" dirty="0">
                <a:solidFill>
                  <a:srgbClr val="454552"/>
                </a:solidFill>
                <a:latin typeface="Georgia"/>
                <a:cs typeface="Georgia"/>
              </a:rPr>
              <a:t>up </a:t>
            </a:r>
            <a:r>
              <a:rPr sz="2900" spc="145" dirty="0">
                <a:solidFill>
                  <a:srgbClr val="454552"/>
                </a:solidFill>
                <a:latin typeface="Georgia"/>
                <a:cs typeface="Georgia"/>
              </a:rPr>
              <a:t>counter </a:t>
            </a:r>
            <a:r>
              <a:rPr sz="2900" spc="114" dirty="0">
                <a:solidFill>
                  <a:srgbClr val="454552"/>
                </a:solidFill>
                <a:latin typeface="Georgia"/>
                <a:cs typeface="Georgia"/>
              </a:rPr>
              <a:t>with </a:t>
            </a:r>
            <a:r>
              <a:rPr sz="2900" spc="70" dirty="0">
                <a:solidFill>
                  <a:srgbClr val="454552"/>
                </a:solidFill>
                <a:latin typeface="Georgia"/>
                <a:cs typeface="Georgia"/>
              </a:rPr>
              <a:t>flip-flops -  </a:t>
            </a:r>
            <a:r>
              <a:rPr sz="2900" spc="105" dirty="0">
                <a:solidFill>
                  <a:srgbClr val="454552"/>
                </a:solidFill>
                <a:latin typeface="Georgia"/>
                <a:cs typeface="Georgia"/>
              </a:rPr>
              <a:t>Implementation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50474" y="4497323"/>
            <a:ext cx="5365389" cy="2534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15853" y="1479042"/>
            <a:ext cx="4705350" cy="29687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4247" y="2622804"/>
            <a:ext cx="2749491" cy="1642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96382" y="4997942"/>
            <a:ext cx="1439133" cy="11374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8471" y="1799082"/>
            <a:ext cx="3196589" cy="45064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21620" y="2078228"/>
            <a:ext cx="2458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Both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are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configuration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30787" y="1479041"/>
            <a:ext cx="1392936" cy="19171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18795" y="1479041"/>
            <a:ext cx="1259586" cy="19171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14779" y="1479041"/>
            <a:ext cx="1393697" cy="19171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920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8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66973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120" dirty="0">
                <a:latin typeface="Georgia"/>
                <a:cs typeface="Georgia"/>
              </a:rPr>
              <a:t>Another </a:t>
            </a:r>
            <a:r>
              <a:rPr sz="3200" b="0" spc="175" dirty="0">
                <a:latin typeface="Georgia"/>
                <a:cs typeface="Georgia"/>
              </a:rPr>
              <a:t>Counter </a:t>
            </a:r>
            <a:r>
              <a:rPr sz="3200" b="0" spc="145" dirty="0">
                <a:latin typeface="Georgia"/>
                <a:cs typeface="Georgia"/>
              </a:rPr>
              <a:t>Design</a:t>
            </a:r>
            <a:r>
              <a:rPr sz="3200" b="0" spc="455" dirty="0">
                <a:latin typeface="Georgia"/>
                <a:cs typeface="Georgia"/>
              </a:rPr>
              <a:t> </a:t>
            </a:r>
            <a:r>
              <a:rPr sz="3200" b="0" spc="155" dirty="0">
                <a:latin typeface="Georgia"/>
                <a:cs typeface="Georgia"/>
              </a:rPr>
              <a:t>Example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573" y="1534922"/>
            <a:ext cx="5583555" cy="178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115" algn="l"/>
              </a:tabLst>
            </a:pPr>
            <a:r>
              <a:rPr sz="1450" spc="-430" dirty="0">
                <a:solidFill>
                  <a:srgbClr val="717BA3"/>
                </a:solidFill>
                <a:latin typeface="Arial"/>
                <a:cs typeface="Arial"/>
              </a:rPr>
              <a:t>	</a:t>
            </a:r>
            <a:r>
              <a:rPr sz="1900" spc="-70" dirty="0">
                <a:latin typeface="Trebuchet MS"/>
                <a:cs typeface="Trebuchet MS"/>
              </a:rPr>
              <a:t>Understand </a:t>
            </a:r>
            <a:r>
              <a:rPr sz="1900" spc="-114" dirty="0">
                <a:latin typeface="Trebuchet MS"/>
                <a:cs typeface="Trebuchet MS"/>
              </a:rPr>
              <a:t>the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-90" dirty="0">
                <a:latin typeface="Trebuchet MS"/>
                <a:cs typeface="Trebuchet MS"/>
              </a:rPr>
              <a:t>problem</a:t>
            </a:r>
            <a:endParaRPr sz="19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45"/>
              </a:spcBef>
              <a:tabLst>
                <a:tab pos="56007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145" dirty="0">
                <a:solidFill>
                  <a:srgbClr val="454552"/>
                </a:solidFill>
                <a:latin typeface="Trebuchet MS"/>
                <a:cs typeface="Trebuchet MS"/>
              </a:rPr>
              <a:t>A </a:t>
            </a:r>
            <a:r>
              <a:rPr sz="1900" spc="-60" dirty="0">
                <a:solidFill>
                  <a:srgbClr val="454552"/>
                </a:solidFill>
                <a:latin typeface="Trebuchet MS"/>
                <a:cs typeface="Trebuchet MS"/>
              </a:rPr>
              <a:t>more </a:t>
            </a:r>
            <a:r>
              <a:rPr sz="1900" spc="-85" dirty="0">
                <a:solidFill>
                  <a:srgbClr val="454552"/>
                </a:solidFill>
                <a:latin typeface="Trebuchet MS"/>
                <a:cs typeface="Trebuchet MS"/>
              </a:rPr>
              <a:t>complex</a:t>
            </a:r>
            <a:r>
              <a:rPr sz="1900" spc="-254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70" dirty="0">
                <a:solidFill>
                  <a:srgbClr val="454552"/>
                </a:solidFill>
                <a:latin typeface="Trebuchet MS"/>
                <a:cs typeface="Trebuchet MS"/>
              </a:rPr>
              <a:t>counter</a:t>
            </a:r>
            <a:endParaRPr sz="19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40"/>
              </a:spcBef>
              <a:tabLst>
                <a:tab pos="56007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-15" dirty="0">
                <a:solidFill>
                  <a:srgbClr val="454552"/>
                </a:solidFill>
                <a:latin typeface="Trebuchet MS"/>
                <a:cs typeface="Trebuchet MS"/>
              </a:rPr>
              <a:t>Count</a:t>
            </a:r>
            <a:r>
              <a:rPr sz="1900" spc="-6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90" dirty="0">
                <a:solidFill>
                  <a:srgbClr val="454552"/>
                </a:solidFill>
                <a:latin typeface="Trebuchet MS"/>
                <a:cs typeface="Trebuchet MS"/>
              </a:rPr>
              <a:t>from</a:t>
            </a:r>
            <a:r>
              <a:rPr sz="1900" spc="-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05" dirty="0">
                <a:solidFill>
                  <a:srgbClr val="454552"/>
                </a:solidFill>
                <a:latin typeface="Trebuchet MS"/>
                <a:cs typeface="Trebuchet MS"/>
              </a:rPr>
              <a:t>000,</a:t>
            </a:r>
            <a:r>
              <a:rPr sz="1900" spc="-254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05" dirty="0">
                <a:solidFill>
                  <a:srgbClr val="454552"/>
                </a:solidFill>
                <a:latin typeface="Trebuchet MS"/>
                <a:cs typeface="Trebuchet MS"/>
              </a:rPr>
              <a:t>001,</a:t>
            </a:r>
            <a:r>
              <a:rPr sz="1900" spc="-2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05" dirty="0">
                <a:solidFill>
                  <a:srgbClr val="454552"/>
                </a:solidFill>
                <a:latin typeface="Trebuchet MS"/>
                <a:cs typeface="Trebuchet MS"/>
              </a:rPr>
              <a:t>010,</a:t>
            </a:r>
            <a:r>
              <a:rPr sz="1900" spc="-254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05" dirty="0">
                <a:solidFill>
                  <a:srgbClr val="454552"/>
                </a:solidFill>
                <a:latin typeface="Trebuchet MS"/>
                <a:cs typeface="Trebuchet MS"/>
              </a:rPr>
              <a:t>100,</a:t>
            </a:r>
            <a:r>
              <a:rPr sz="1900" spc="-2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05" dirty="0">
                <a:solidFill>
                  <a:srgbClr val="454552"/>
                </a:solidFill>
                <a:latin typeface="Trebuchet MS"/>
                <a:cs typeface="Trebuchet MS"/>
              </a:rPr>
              <a:t>101,</a:t>
            </a:r>
            <a:r>
              <a:rPr sz="1900" spc="-254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05" dirty="0">
                <a:solidFill>
                  <a:srgbClr val="454552"/>
                </a:solidFill>
                <a:latin typeface="Trebuchet MS"/>
                <a:cs typeface="Trebuchet MS"/>
              </a:rPr>
              <a:t>110,</a:t>
            </a:r>
            <a:r>
              <a:rPr sz="1900" spc="-2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25" dirty="0">
                <a:solidFill>
                  <a:srgbClr val="454552"/>
                </a:solidFill>
                <a:latin typeface="Trebuchet MS"/>
                <a:cs typeface="Trebuchet MS"/>
              </a:rPr>
              <a:t>and</a:t>
            </a:r>
            <a:r>
              <a:rPr sz="19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14" dirty="0">
                <a:solidFill>
                  <a:srgbClr val="454552"/>
                </a:solidFill>
                <a:latin typeface="Trebuchet MS"/>
                <a:cs typeface="Trebuchet MS"/>
              </a:rPr>
              <a:t>repeat</a:t>
            </a:r>
            <a:endParaRPr sz="19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50"/>
              </a:spcBef>
              <a:tabLst>
                <a:tab pos="56007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-120" dirty="0">
                <a:solidFill>
                  <a:srgbClr val="454552"/>
                </a:solidFill>
                <a:latin typeface="Trebuchet MS"/>
                <a:cs typeface="Trebuchet MS"/>
              </a:rPr>
              <a:t>State </a:t>
            </a:r>
            <a:r>
              <a:rPr sz="1900" spc="-85" dirty="0">
                <a:solidFill>
                  <a:srgbClr val="454552"/>
                </a:solidFill>
                <a:latin typeface="Trebuchet MS"/>
                <a:cs typeface="Trebuchet MS"/>
              </a:rPr>
              <a:t>transition </a:t>
            </a:r>
            <a:r>
              <a:rPr sz="1900" spc="-120" dirty="0">
                <a:solidFill>
                  <a:srgbClr val="454552"/>
                </a:solidFill>
                <a:latin typeface="Trebuchet MS"/>
                <a:cs typeface="Trebuchet MS"/>
              </a:rPr>
              <a:t>diagram </a:t>
            </a:r>
            <a:r>
              <a:rPr sz="1900" spc="-125" dirty="0">
                <a:solidFill>
                  <a:srgbClr val="454552"/>
                </a:solidFill>
                <a:latin typeface="Trebuchet MS"/>
                <a:cs typeface="Trebuchet MS"/>
              </a:rPr>
              <a:t>and</a:t>
            </a:r>
            <a:r>
              <a:rPr sz="1900" spc="9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40" dirty="0">
                <a:solidFill>
                  <a:srgbClr val="454552"/>
                </a:solidFill>
                <a:latin typeface="Trebuchet MS"/>
                <a:cs typeface="Trebuchet MS"/>
              </a:rPr>
              <a:t>table</a:t>
            </a:r>
            <a:endParaRPr sz="1900">
              <a:latin typeface="Trebuchet MS"/>
              <a:cs typeface="Trebuchet MS"/>
            </a:endParaRPr>
          </a:p>
          <a:p>
            <a:pPr marL="109855" algn="ctr">
              <a:lnSpc>
                <a:spcPts val="1914"/>
              </a:lnSpc>
              <a:spcBef>
                <a:spcPts val="140"/>
              </a:spcBef>
            </a:pPr>
            <a:r>
              <a:rPr sz="1200" spc="-34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200" spc="54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1600" spc="-85" dirty="0">
                <a:latin typeface="Trebuchet MS"/>
                <a:cs typeface="Trebuchet MS"/>
              </a:rPr>
              <a:t>Like </a:t>
            </a:r>
            <a:r>
              <a:rPr sz="1600" spc="-70" dirty="0">
                <a:latin typeface="Trebuchet MS"/>
                <a:cs typeface="Trebuchet MS"/>
              </a:rPr>
              <a:t>truth </a:t>
            </a:r>
            <a:r>
              <a:rPr sz="1600" spc="-135" dirty="0">
                <a:latin typeface="Trebuchet MS"/>
                <a:cs typeface="Trebuchet MS"/>
              </a:rPr>
              <a:t>table, </a:t>
            </a:r>
            <a:r>
              <a:rPr sz="1600" spc="-85" dirty="0">
                <a:latin typeface="Trebuchet MS"/>
                <a:cs typeface="Trebuchet MS"/>
              </a:rPr>
              <a:t>there </a:t>
            </a:r>
            <a:r>
              <a:rPr sz="1600" spc="-100" dirty="0">
                <a:latin typeface="Trebuchet MS"/>
                <a:cs typeface="Trebuchet MS"/>
              </a:rPr>
              <a:t>might be </a:t>
            </a:r>
            <a:r>
              <a:rPr sz="1600" spc="80" dirty="0">
                <a:latin typeface="Arial"/>
                <a:cs typeface="Arial"/>
              </a:rPr>
              <a:t>“</a:t>
            </a:r>
            <a:r>
              <a:rPr sz="1600" spc="80" dirty="0">
                <a:latin typeface="Trebuchet MS"/>
                <a:cs typeface="Trebuchet MS"/>
              </a:rPr>
              <a:t>don</a:t>
            </a:r>
            <a:r>
              <a:rPr sz="1600" spc="80" dirty="0">
                <a:latin typeface="Arial"/>
                <a:cs typeface="Arial"/>
              </a:rPr>
              <a:t>’</a:t>
            </a:r>
            <a:r>
              <a:rPr sz="1600" spc="80" dirty="0">
                <a:latin typeface="Trebuchet MS"/>
                <a:cs typeface="Trebuchet MS"/>
              </a:rPr>
              <a:t>t </a:t>
            </a:r>
            <a:r>
              <a:rPr sz="1600" spc="-25" dirty="0">
                <a:latin typeface="Trebuchet MS"/>
                <a:cs typeface="Trebuchet MS"/>
              </a:rPr>
              <a:t>care</a:t>
            </a:r>
            <a:r>
              <a:rPr sz="1600" spc="-25" dirty="0">
                <a:latin typeface="Arial"/>
                <a:cs typeface="Arial"/>
              </a:rPr>
              <a:t>”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90" dirty="0">
                <a:latin typeface="Trebuchet MS"/>
                <a:cs typeface="Trebuchet MS"/>
              </a:rPr>
              <a:t>states</a:t>
            </a:r>
            <a:endParaRPr sz="1600">
              <a:latin typeface="Trebuchet MS"/>
              <a:cs typeface="Trebuchet MS"/>
            </a:endParaRPr>
          </a:p>
          <a:p>
            <a:pPr marL="287655">
              <a:lnSpc>
                <a:spcPts val="2515"/>
              </a:lnSpc>
            </a:pPr>
            <a:r>
              <a:rPr sz="1600" spc="-475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600" spc="545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100" spc="45" dirty="0">
                <a:solidFill>
                  <a:srgbClr val="454552"/>
                </a:solidFill>
                <a:latin typeface="Trebuchet MS"/>
                <a:cs typeface="Trebuchet MS"/>
              </a:rPr>
              <a:t>Let</a:t>
            </a:r>
            <a:r>
              <a:rPr sz="2100" spc="45" dirty="0">
                <a:solidFill>
                  <a:srgbClr val="454552"/>
                </a:solidFill>
                <a:latin typeface="Arial"/>
                <a:cs typeface="Arial"/>
              </a:rPr>
              <a:t>’</a:t>
            </a:r>
            <a:r>
              <a:rPr sz="2100" spc="45" dirty="0">
                <a:solidFill>
                  <a:srgbClr val="454552"/>
                </a:solidFill>
                <a:latin typeface="Trebuchet MS"/>
                <a:cs typeface="Trebuchet MS"/>
              </a:rPr>
              <a:t>s </a:t>
            </a:r>
            <a:r>
              <a:rPr sz="2100" spc="-95" dirty="0">
                <a:solidFill>
                  <a:srgbClr val="454552"/>
                </a:solidFill>
                <a:latin typeface="Trebuchet MS"/>
                <a:cs typeface="Trebuchet MS"/>
              </a:rPr>
              <a:t>use </a:t>
            </a:r>
            <a:r>
              <a:rPr sz="2100" spc="-155" dirty="0">
                <a:solidFill>
                  <a:srgbClr val="454552"/>
                </a:solidFill>
                <a:latin typeface="Trebuchet MS"/>
                <a:cs typeface="Trebuchet MS"/>
              </a:rPr>
              <a:t>JK </a:t>
            </a:r>
            <a:r>
              <a:rPr sz="2100" spc="-170" dirty="0">
                <a:solidFill>
                  <a:srgbClr val="454552"/>
                </a:solidFill>
                <a:latin typeface="Trebuchet MS"/>
                <a:cs typeface="Trebuchet MS"/>
              </a:rPr>
              <a:t>flip </a:t>
            </a:r>
            <a:r>
              <a:rPr sz="2100" spc="-125" dirty="0">
                <a:solidFill>
                  <a:srgbClr val="454552"/>
                </a:solidFill>
                <a:latin typeface="Trebuchet MS"/>
                <a:cs typeface="Trebuchet MS"/>
              </a:rPr>
              <a:t>flop </a:t>
            </a:r>
            <a:r>
              <a:rPr sz="2100" spc="-55" dirty="0">
                <a:solidFill>
                  <a:srgbClr val="454552"/>
                </a:solidFill>
                <a:latin typeface="Trebuchet MS"/>
                <a:cs typeface="Trebuchet MS"/>
              </a:rPr>
              <a:t>to </a:t>
            </a:r>
            <a:r>
              <a:rPr sz="2100" spc="-135" dirty="0">
                <a:solidFill>
                  <a:srgbClr val="454552"/>
                </a:solidFill>
                <a:latin typeface="Trebuchet MS"/>
                <a:cs typeface="Trebuchet MS"/>
              </a:rPr>
              <a:t>implement </a:t>
            </a:r>
            <a:r>
              <a:rPr sz="2100" spc="-105" dirty="0">
                <a:solidFill>
                  <a:srgbClr val="454552"/>
                </a:solidFill>
                <a:latin typeface="Trebuchet MS"/>
                <a:cs typeface="Trebuchet MS"/>
              </a:rPr>
              <a:t>this</a:t>
            </a:r>
            <a:r>
              <a:rPr sz="2100" spc="31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114" dirty="0">
                <a:solidFill>
                  <a:srgbClr val="454552"/>
                </a:solidFill>
                <a:latin typeface="Trebuchet MS"/>
                <a:cs typeface="Trebuchet MS"/>
              </a:rPr>
              <a:t>design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98281" y="3602957"/>
            <a:ext cx="6228126" cy="3138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85720" y="5786882"/>
            <a:ext cx="661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Skip</a:t>
            </a:r>
            <a:r>
              <a:rPr sz="18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6766" y="3590035"/>
            <a:ext cx="661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Skip</a:t>
            </a:r>
            <a:r>
              <a:rPr sz="18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20019" y="5200650"/>
            <a:ext cx="1252855" cy="1720214"/>
          </a:xfrm>
          <a:custGeom>
            <a:avLst/>
            <a:gdLst/>
            <a:ahLst/>
            <a:cxnLst/>
            <a:rect l="l" t="t" r="r" b="b"/>
            <a:pathLst>
              <a:path w="1252854" h="1720215">
                <a:moveTo>
                  <a:pt x="1215744" y="67159"/>
                </a:moveTo>
                <a:lnTo>
                  <a:pt x="1200256" y="56068"/>
                </a:lnTo>
                <a:lnTo>
                  <a:pt x="0" y="1709166"/>
                </a:lnTo>
                <a:lnTo>
                  <a:pt x="16001" y="1719834"/>
                </a:lnTo>
                <a:lnTo>
                  <a:pt x="1215744" y="67159"/>
                </a:lnTo>
                <a:close/>
              </a:path>
              <a:path w="1252854" h="1720215">
                <a:moveTo>
                  <a:pt x="1252727" y="0"/>
                </a:moveTo>
                <a:lnTo>
                  <a:pt x="1177289" y="39624"/>
                </a:lnTo>
                <a:lnTo>
                  <a:pt x="1200256" y="56068"/>
                </a:lnTo>
                <a:lnTo>
                  <a:pt x="1207769" y="45720"/>
                </a:lnTo>
                <a:lnTo>
                  <a:pt x="1223009" y="57150"/>
                </a:lnTo>
                <a:lnTo>
                  <a:pt x="1223009" y="72361"/>
                </a:lnTo>
                <a:lnTo>
                  <a:pt x="1239011" y="83820"/>
                </a:lnTo>
                <a:lnTo>
                  <a:pt x="1252727" y="0"/>
                </a:lnTo>
                <a:close/>
              </a:path>
              <a:path w="1252854" h="1720215">
                <a:moveTo>
                  <a:pt x="1223009" y="57150"/>
                </a:moveTo>
                <a:lnTo>
                  <a:pt x="1207769" y="45720"/>
                </a:lnTo>
                <a:lnTo>
                  <a:pt x="1200256" y="56068"/>
                </a:lnTo>
                <a:lnTo>
                  <a:pt x="1215744" y="67159"/>
                </a:lnTo>
                <a:lnTo>
                  <a:pt x="1223009" y="57150"/>
                </a:lnTo>
                <a:close/>
              </a:path>
              <a:path w="1252854" h="1720215">
                <a:moveTo>
                  <a:pt x="1223009" y="72361"/>
                </a:moveTo>
                <a:lnTo>
                  <a:pt x="1223009" y="57150"/>
                </a:lnTo>
                <a:lnTo>
                  <a:pt x="1215744" y="67159"/>
                </a:lnTo>
                <a:lnTo>
                  <a:pt x="1223009" y="723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20019" y="5200650"/>
            <a:ext cx="1252855" cy="1720214"/>
          </a:xfrm>
          <a:custGeom>
            <a:avLst/>
            <a:gdLst/>
            <a:ahLst/>
            <a:cxnLst/>
            <a:rect l="l" t="t" r="r" b="b"/>
            <a:pathLst>
              <a:path w="1252854" h="1720215">
                <a:moveTo>
                  <a:pt x="1215744" y="67159"/>
                </a:moveTo>
                <a:lnTo>
                  <a:pt x="1200256" y="56068"/>
                </a:lnTo>
                <a:lnTo>
                  <a:pt x="0" y="1709166"/>
                </a:lnTo>
                <a:lnTo>
                  <a:pt x="16001" y="1719834"/>
                </a:lnTo>
                <a:lnTo>
                  <a:pt x="1215744" y="67159"/>
                </a:lnTo>
                <a:close/>
              </a:path>
              <a:path w="1252854" h="1720215">
                <a:moveTo>
                  <a:pt x="1252727" y="0"/>
                </a:moveTo>
                <a:lnTo>
                  <a:pt x="1177289" y="39624"/>
                </a:lnTo>
                <a:lnTo>
                  <a:pt x="1200256" y="56068"/>
                </a:lnTo>
                <a:lnTo>
                  <a:pt x="1207769" y="45720"/>
                </a:lnTo>
                <a:lnTo>
                  <a:pt x="1223009" y="57150"/>
                </a:lnTo>
                <a:lnTo>
                  <a:pt x="1223009" y="72361"/>
                </a:lnTo>
                <a:lnTo>
                  <a:pt x="1239011" y="83820"/>
                </a:lnTo>
                <a:lnTo>
                  <a:pt x="1252727" y="0"/>
                </a:lnTo>
                <a:close/>
              </a:path>
              <a:path w="1252854" h="1720215">
                <a:moveTo>
                  <a:pt x="1223009" y="57150"/>
                </a:moveTo>
                <a:lnTo>
                  <a:pt x="1207769" y="45720"/>
                </a:lnTo>
                <a:lnTo>
                  <a:pt x="1200256" y="56068"/>
                </a:lnTo>
                <a:lnTo>
                  <a:pt x="1215744" y="67159"/>
                </a:lnTo>
                <a:lnTo>
                  <a:pt x="1223009" y="57150"/>
                </a:lnTo>
                <a:close/>
              </a:path>
              <a:path w="1252854" h="1720215">
                <a:moveTo>
                  <a:pt x="1223009" y="72361"/>
                </a:moveTo>
                <a:lnTo>
                  <a:pt x="1223009" y="57150"/>
                </a:lnTo>
                <a:lnTo>
                  <a:pt x="1215744" y="67159"/>
                </a:lnTo>
                <a:lnTo>
                  <a:pt x="1223009" y="723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11459" y="6115050"/>
            <a:ext cx="1186815" cy="871855"/>
          </a:xfrm>
          <a:custGeom>
            <a:avLst/>
            <a:gdLst/>
            <a:ahLst/>
            <a:cxnLst/>
            <a:rect l="l" t="t" r="r" b="b"/>
            <a:pathLst>
              <a:path w="1186814" h="871854">
                <a:moveTo>
                  <a:pt x="1130344" y="52549"/>
                </a:moveTo>
                <a:lnTo>
                  <a:pt x="1119126" y="37147"/>
                </a:lnTo>
                <a:lnTo>
                  <a:pt x="0" y="855725"/>
                </a:lnTo>
                <a:lnTo>
                  <a:pt x="11430" y="871727"/>
                </a:lnTo>
                <a:lnTo>
                  <a:pt x="1130344" y="52549"/>
                </a:lnTo>
                <a:close/>
              </a:path>
              <a:path w="1186814" h="871854">
                <a:moveTo>
                  <a:pt x="1186434" y="0"/>
                </a:moveTo>
                <a:lnTo>
                  <a:pt x="1102614" y="14477"/>
                </a:lnTo>
                <a:lnTo>
                  <a:pt x="1119126" y="37147"/>
                </a:lnTo>
                <a:lnTo>
                  <a:pt x="1129284" y="29717"/>
                </a:lnTo>
                <a:lnTo>
                  <a:pt x="1140714" y="44957"/>
                </a:lnTo>
                <a:lnTo>
                  <a:pt x="1140714" y="66784"/>
                </a:lnTo>
                <a:lnTo>
                  <a:pt x="1147572" y="76199"/>
                </a:lnTo>
                <a:lnTo>
                  <a:pt x="1186434" y="0"/>
                </a:lnTo>
                <a:close/>
              </a:path>
              <a:path w="1186814" h="871854">
                <a:moveTo>
                  <a:pt x="1140714" y="44957"/>
                </a:moveTo>
                <a:lnTo>
                  <a:pt x="1129284" y="29717"/>
                </a:lnTo>
                <a:lnTo>
                  <a:pt x="1119126" y="37147"/>
                </a:lnTo>
                <a:lnTo>
                  <a:pt x="1130344" y="52549"/>
                </a:lnTo>
                <a:lnTo>
                  <a:pt x="1140714" y="44957"/>
                </a:lnTo>
                <a:close/>
              </a:path>
              <a:path w="1186814" h="871854">
                <a:moveTo>
                  <a:pt x="1140714" y="66784"/>
                </a:moveTo>
                <a:lnTo>
                  <a:pt x="1140714" y="44957"/>
                </a:lnTo>
                <a:lnTo>
                  <a:pt x="1130344" y="52549"/>
                </a:lnTo>
                <a:lnTo>
                  <a:pt x="1140714" y="667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11459" y="6115050"/>
            <a:ext cx="1186815" cy="871855"/>
          </a:xfrm>
          <a:custGeom>
            <a:avLst/>
            <a:gdLst/>
            <a:ahLst/>
            <a:cxnLst/>
            <a:rect l="l" t="t" r="r" b="b"/>
            <a:pathLst>
              <a:path w="1186814" h="871854">
                <a:moveTo>
                  <a:pt x="1130344" y="52549"/>
                </a:moveTo>
                <a:lnTo>
                  <a:pt x="1119126" y="37147"/>
                </a:lnTo>
                <a:lnTo>
                  <a:pt x="0" y="855725"/>
                </a:lnTo>
                <a:lnTo>
                  <a:pt x="11430" y="871727"/>
                </a:lnTo>
                <a:lnTo>
                  <a:pt x="1130344" y="52549"/>
                </a:lnTo>
                <a:close/>
              </a:path>
              <a:path w="1186814" h="871854">
                <a:moveTo>
                  <a:pt x="1186434" y="0"/>
                </a:moveTo>
                <a:lnTo>
                  <a:pt x="1102614" y="14477"/>
                </a:lnTo>
                <a:lnTo>
                  <a:pt x="1119126" y="37147"/>
                </a:lnTo>
                <a:lnTo>
                  <a:pt x="1129284" y="29717"/>
                </a:lnTo>
                <a:lnTo>
                  <a:pt x="1140714" y="44957"/>
                </a:lnTo>
                <a:lnTo>
                  <a:pt x="1140714" y="66784"/>
                </a:lnTo>
                <a:lnTo>
                  <a:pt x="1147572" y="76199"/>
                </a:lnTo>
                <a:lnTo>
                  <a:pt x="1186434" y="0"/>
                </a:lnTo>
                <a:close/>
              </a:path>
              <a:path w="1186814" h="871854">
                <a:moveTo>
                  <a:pt x="1140714" y="44957"/>
                </a:moveTo>
                <a:lnTo>
                  <a:pt x="1129284" y="29717"/>
                </a:lnTo>
                <a:lnTo>
                  <a:pt x="1119126" y="37147"/>
                </a:lnTo>
                <a:lnTo>
                  <a:pt x="1130344" y="52549"/>
                </a:lnTo>
                <a:lnTo>
                  <a:pt x="1140714" y="44957"/>
                </a:lnTo>
                <a:close/>
              </a:path>
              <a:path w="1186814" h="871854">
                <a:moveTo>
                  <a:pt x="1140714" y="66784"/>
                </a:moveTo>
                <a:lnTo>
                  <a:pt x="1140714" y="44957"/>
                </a:lnTo>
                <a:lnTo>
                  <a:pt x="1130344" y="52549"/>
                </a:lnTo>
                <a:lnTo>
                  <a:pt x="1140714" y="667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16820" y="6878828"/>
            <a:ext cx="881888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3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7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must be listed in the table even if the counter skips them (NS to be assigned Don’t</a:t>
            </a:r>
            <a:r>
              <a:rPr sz="1600" spc="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cares!)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71579" y="5036820"/>
            <a:ext cx="3654552" cy="2750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34241" y="5976365"/>
            <a:ext cx="3654552" cy="2750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95539" y="3572509"/>
            <a:ext cx="623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Reset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56701" y="3537203"/>
            <a:ext cx="544068" cy="266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920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8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66973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120" dirty="0">
                <a:latin typeface="Georgia"/>
                <a:cs typeface="Georgia"/>
              </a:rPr>
              <a:t>Another </a:t>
            </a:r>
            <a:r>
              <a:rPr sz="3200" b="0" spc="175" dirty="0">
                <a:latin typeface="Georgia"/>
                <a:cs typeface="Georgia"/>
              </a:rPr>
              <a:t>Counter </a:t>
            </a:r>
            <a:r>
              <a:rPr sz="3200" b="0" spc="145" dirty="0">
                <a:latin typeface="Georgia"/>
                <a:cs typeface="Georgia"/>
              </a:rPr>
              <a:t>Design</a:t>
            </a:r>
            <a:r>
              <a:rPr sz="3200" b="0" spc="455" dirty="0">
                <a:latin typeface="Georgia"/>
                <a:cs typeface="Georgia"/>
              </a:rPr>
              <a:t> </a:t>
            </a:r>
            <a:r>
              <a:rPr sz="3200" b="0" spc="155" dirty="0">
                <a:latin typeface="Georgia"/>
                <a:cs typeface="Georgia"/>
              </a:rPr>
              <a:t>Example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06957" y="2057862"/>
            <a:ext cx="6015458" cy="1477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80920" y="1592833"/>
            <a:ext cx="27355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20" dirty="0">
                <a:latin typeface="Trebuchet MS"/>
                <a:cs typeface="Trebuchet MS"/>
              </a:rPr>
              <a:t>Flip- </a:t>
            </a:r>
            <a:r>
              <a:rPr sz="2000" spc="-90" dirty="0">
                <a:latin typeface="Trebuchet MS"/>
                <a:cs typeface="Trebuchet MS"/>
              </a:rPr>
              <a:t>Flop </a:t>
            </a:r>
            <a:r>
              <a:rPr sz="2000" spc="-100" dirty="0">
                <a:latin typeface="Trebuchet MS"/>
                <a:cs typeface="Trebuchet MS"/>
              </a:rPr>
              <a:t>Excitation</a:t>
            </a:r>
            <a:r>
              <a:rPr sz="2000" spc="-270" dirty="0">
                <a:latin typeface="Trebuchet MS"/>
                <a:cs typeface="Trebuchet MS"/>
              </a:rPr>
              <a:t> </a:t>
            </a:r>
            <a:r>
              <a:rPr sz="2000" spc="-145" dirty="0">
                <a:latin typeface="Trebuchet MS"/>
                <a:cs typeface="Trebuchet MS"/>
              </a:rPr>
              <a:t>Tables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8813" y="3574031"/>
            <a:ext cx="6316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latin typeface="Trebuchet MS"/>
                <a:cs typeface="Trebuchet MS"/>
              </a:rPr>
              <a:t>Design </a:t>
            </a:r>
            <a:r>
              <a:rPr sz="2000" spc="-110" dirty="0">
                <a:latin typeface="Trebuchet MS"/>
                <a:cs typeface="Trebuchet MS"/>
              </a:rPr>
              <a:t>of next-state combinational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logic</a:t>
            </a:r>
            <a:endParaRPr sz="20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</a:pPr>
            <a:r>
              <a:rPr sz="2000" spc="-90" dirty="0">
                <a:latin typeface="Trebuchet MS"/>
                <a:cs typeface="Trebuchet MS"/>
              </a:rPr>
              <a:t>- </a:t>
            </a:r>
            <a:r>
              <a:rPr sz="2000" spc="-20" dirty="0">
                <a:latin typeface="Trebuchet MS"/>
                <a:cs typeface="Trebuchet MS"/>
              </a:rPr>
              <a:t>Use </a:t>
            </a:r>
            <a:r>
              <a:rPr sz="2000" spc="-105" dirty="0">
                <a:latin typeface="Trebuchet MS"/>
                <a:cs typeface="Trebuchet MS"/>
              </a:rPr>
              <a:t>excitation </a:t>
            </a:r>
            <a:r>
              <a:rPr sz="2000" spc="-150" dirty="0">
                <a:latin typeface="Trebuchet MS"/>
                <a:cs typeface="Trebuchet MS"/>
              </a:rPr>
              <a:t>table </a:t>
            </a:r>
            <a:r>
              <a:rPr sz="2000" spc="-110" dirty="0">
                <a:latin typeface="Trebuchet MS"/>
                <a:cs typeface="Trebuchet MS"/>
              </a:rPr>
              <a:t>of </a:t>
            </a:r>
            <a:r>
              <a:rPr sz="2000" spc="-120" dirty="0">
                <a:latin typeface="Trebuchet MS"/>
                <a:cs typeface="Trebuchet MS"/>
              </a:rPr>
              <a:t>selected </a:t>
            </a:r>
            <a:r>
              <a:rPr sz="2000" spc="-125" dirty="0">
                <a:latin typeface="Trebuchet MS"/>
                <a:cs typeface="Trebuchet MS"/>
              </a:rPr>
              <a:t>flip-flops </a:t>
            </a:r>
            <a:r>
              <a:rPr sz="2000" spc="-50" dirty="0">
                <a:latin typeface="Trebuchet MS"/>
                <a:cs typeface="Trebuchet MS"/>
              </a:rPr>
              <a:t>to </a:t>
            </a:r>
            <a:r>
              <a:rPr sz="2000" spc="-75" dirty="0">
                <a:latin typeface="Trebuchet MS"/>
                <a:cs typeface="Trebuchet MS"/>
              </a:rPr>
              <a:t>construct</a:t>
            </a:r>
            <a:r>
              <a:rPr sz="2000" spc="265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82496" y="3909497"/>
            <a:ext cx="1005840" cy="29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55"/>
              </a:lnSpc>
            </a:pPr>
            <a:r>
              <a:rPr sz="2000" spc="-80" dirty="0">
                <a:latin typeface="Trebuchet MS"/>
                <a:cs typeface="Trebuchet MS"/>
              </a:rPr>
              <a:t>ruth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150" dirty="0">
                <a:latin typeface="Trebuchet MS"/>
                <a:cs typeface="Trebuchet MS"/>
              </a:rPr>
              <a:t>table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43222" y="4532376"/>
            <a:ext cx="6940605" cy="26597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63534" y="819149"/>
            <a:ext cx="1955292" cy="32529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47595" y="1773935"/>
            <a:ext cx="1251203" cy="2066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229"/>
              </a:spcBef>
            </a:pPr>
            <a:r>
              <a:rPr spc="-30" dirty="0"/>
              <a:t>Another </a:t>
            </a:r>
            <a:r>
              <a:rPr spc="-5" dirty="0"/>
              <a:t>Counter </a:t>
            </a:r>
            <a:r>
              <a:rPr spc="-20" dirty="0"/>
              <a:t>Design example </a:t>
            </a:r>
            <a:r>
              <a:rPr spc="-595" dirty="0"/>
              <a:t>–</a:t>
            </a:r>
            <a:r>
              <a:rPr spc="-455" dirty="0"/>
              <a:t> </a:t>
            </a:r>
            <a:r>
              <a:rPr spc="-20" dirty="0"/>
              <a:t>Next  </a:t>
            </a:r>
            <a:r>
              <a:rPr spc="65" dirty="0"/>
              <a:t>state</a:t>
            </a:r>
            <a:r>
              <a:rPr spc="275" dirty="0"/>
              <a:t> </a:t>
            </a:r>
            <a:r>
              <a:rPr spc="15" dirty="0"/>
              <a:t>logic</a:t>
            </a:r>
          </a:p>
        </p:txBody>
      </p:sp>
      <p:sp>
        <p:nvSpPr>
          <p:cNvPr id="4" name="object 4"/>
          <p:cNvSpPr/>
          <p:nvPr/>
        </p:nvSpPr>
        <p:spPr>
          <a:xfrm>
            <a:off x="2934347" y="1460753"/>
            <a:ext cx="4572000" cy="232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42381" y="3902910"/>
            <a:ext cx="1974272" cy="1128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47167" y="5635320"/>
            <a:ext cx="2004968" cy="11370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97313" y="3928364"/>
            <a:ext cx="1914010" cy="1122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93300" y="5676111"/>
            <a:ext cx="1939393" cy="11141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43697" y="3936454"/>
            <a:ext cx="1986716" cy="1118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53769" y="5653650"/>
            <a:ext cx="1979171" cy="11218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01367" y="3687571"/>
            <a:ext cx="196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9" dirty="0">
                <a:latin typeface="Trebuchet MS"/>
                <a:cs typeface="Trebuchet MS"/>
              </a:rPr>
              <a:t>J2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31605" y="3750802"/>
            <a:ext cx="196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9" dirty="0">
                <a:latin typeface="Trebuchet MS"/>
                <a:cs typeface="Trebuchet MS"/>
              </a:rPr>
              <a:t>J1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00706" y="3712695"/>
            <a:ext cx="196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9" dirty="0">
                <a:latin typeface="Trebuchet MS"/>
                <a:cs typeface="Trebuchet MS"/>
              </a:rPr>
              <a:t>J0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2213" y="4939500"/>
            <a:ext cx="633095" cy="81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 marR="5080" indent="-190500">
              <a:lnSpc>
                <a:spcPct val="143600"/>
              </a:lnSpc>
              <a:spcBef>
                <a:spcPts val="100"/>
              </a:spcBef>
            </a:pPr>
            <a:r>
              <a:rPr sz="1800" spc="-30" dirty="0">
                <a:solidFill>
                  <a:srgbClr val="FF0000"/>
                </a:solidFill>
                <a:latin typeface="Trebuchet MS"/>
                <a:cs typeface="Trebuchet MS"/>
              </a:rPr>
              <a:t>J2=Q1  </a:t>
            </a:r>
            <a:r>
              <a:rPr sz="1800" spc="50" dirty="0">
                <a:latin typeface="Trebuchet MS"/>
                <a:cs typeface="Trebuchet MS"/>
              </a:rPr>
              <a:t>K2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38113" y="6861271"/>
            <a:ext cx="726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solidFill>
                  <a:srgbClr val="FF0000"/>
                </a:solidFill>
                <a:latin typeface="Trebuchet MS"/>
                <a:cs typeface="Trebuchet MS"/>
              </a:rPr>
              <a:t>K2=Q1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92159" y="4991300"/>
            <a:ext cx="633095" cy="735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965" marR="5080" indent="-215900">
              <a:lnSpc>
                <a:spcPct val="129400"/>
              </a:lnSpc>
              <a:spcBef>
                <a:spcPts val="100"/>
              </a:spcBef>
            </a:pPr>
            <a:r>
              <a:rPr sz="1800" spc="-30" dirty="0">
                <a:solidFill>
                  <a:srgbClr val="FF0000"/>
                </a:solidFill>
                <a:latin typeface="Trebuchet MS"/>
                <a:cs typeface="Trebuchet MS"/>
              </a:rPr>
              <a:t>J1=Q0  </a:t>
            </a:r>
            <a:r>
              <a:rPr sz="1800" spc="50" dirty="0">
                <a:latin typeface="Trebuchet MS"/>
                <a:cs typeface="Trebuchet MS"/>
              </a:rPr>
              <a:t>K1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73467" y="4945580"/>
            <a:ext cx="747395" cy="781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965" marR="5080" indent="-215900">
              <a:lnSpc>
                <a:spcPct val="137800"/>
              </a:lnSpc>
              <a:spcBef>
                <a:spcPts val="100"/>
              </a:spcBef>
            </a:pPr>
            <a:r>
              <a:rPr sz="1800" spc="-30" dirty="0">
                <a:solidFill>
                  <a:srgbClr val="FF0000"/>
                </a:solidFill>
                <a:latin typeface="Trebuchet MS"/>
                <a:cs typeface="Trebuchet MS"/>
              </a:rPr>
              <a:t>J0=Q1</a:t>
            </a:r>
            <a:r>
              <a:rPr sz="1800" spc="580" dirty="0">
                <a:solidFill>
                  <a:srgbClr val="FF0000"/>
                </a:solidFill>
                <a:latin typeface="Arial"/>
                <a:cs typeface="Arial"/>
              </a:rPr>
              <a:t>’  </a:t>
            </a:r>
            <a:r>
              <a:rPr sz="1800" spc="50" dirty="0">
                <a:latin typeface="Trebuchet MS"/>
                <a:cs typeface="Trebuchet MS"/>
              </a:rPr>
              <a:t>K0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90821" y="6861271"/>
            <a:ext cx="537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FF0000"/>
                </a:solidFill>
                <a:latin typeface="Trebuchet MS"/>
                <a:cs typeface="Trebuchet MS"/>
              </a:rPr>
              <a:t>K1=1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36812" y="6861271"/>
            <a:ext cx="537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FF0000"/>
                </a:solidFill>
                <a:latin typeface="Trebuchet MS"/>
                <a:cs typeface="Trebuchet MS"/>
              </a:rPr>
              <a:t>K0=1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99067" y="2207514"/>
            <a:ext cx="3234690" cy="1647825"/>
          </a:xfrm>
          <a:custGeom>
            <a:avLst/>
            <a:gdLst/>
            <a:ahLst/>
            <a:cxnLst/>
            <a:rect l="l" t="t" r="r" b="b"/>
            <a:pathLst>
              <a:path w="3234690" h="1647825">
                <a:moveTo>
                  <a:pt x="76200" y="1559052"/>
                </a:moveTo>
                <a:lnTo>
                  <a:pt x="74675" y="1552956"/>
                </a:lnTo>
                <a:lnTo>
                  <a:pt x="70103" y="1549908"/>
                </a:lnTo>
                <a:lnTo>
                  <a:pt x="65531" y="1547622"/>
                </a:lnTo>
                <a:lnTo>
                  <a:pt x="60197" y="1548384"/>
                </a:lnTo>
                <a:lnTo>
                  <a:pt x="57150" y="1552956"/>
                </a:lnTo>
                <a:lnTo>
                  <a:pt x="0" y="1640586"/>
                </a:lnTo>
                <a:lnTo>
                  <a:pt x="12953" y="1641342"/>
                </a:lnTo>
                <a:lnTo>
                  <a:pt x="12953" y="1623822"/>
                </a:lnTo>
                <a:lnTo>
                  <a:pt x="44363" y="1607949"/>
                </a:lnTo>
                <a:lnTo>
                  <a:pt x="73151" y="1563624"/>
                </a:lnTo>
                <a:lnTo>
                  <a:pt x="76200" y="1559052"/>
                </a:lnTo>
                <a:close/>
              </a:path>
              <a:path w="3234690" h="1647825">
                <a:moveTo>
                  <a:pt x="44363" y="1607949"/>
                </a:moveTo>
                <a:lnTo>
                  <a:pt x="12953" y="1623822"/>
                </a:lnTo>
                <a:lnTo>
                  <a:pt x="17525" y="1632966"/>
                </a:lnTo>
                <a:lnTo>
                  <a:pt x="17525" y="1622298"/>
                </a:lnTo>
                <a:lnTo>
                  <a:pt x="34383" y="1623315"/>
                </a:lnTo>
                <a:lnTo>
                  <a:pt x="44363" y="1607949"/>
                </a:lnTo>
                <a:close/>
              </a:path>
              <a:path w="3234690" h="1647825">
                <a:moveTo>
                  <a:pt x="115062" y="1632966"/>
                </a:moveTo>
                <a:lnTo>
                  <a:pt x="111251" y="1628394"/>
                </a:lnTo>
                <a:lnTo>
                  <a:pt x="105918" y="1627632"/>
                </a:lnTo>
                <a:lnTo>
                  <a:pt x="53272" y="1624455"/>
                </a:lnTo>
                <a:lnTo>
                  <a:pt x="21335" y="1640586"/>
                </a:lnTo>
                <a:lnTo>
                  <a:pt x="12953" y="1623822"/>
                </a:lnTo>
                <a:lnTo>
                  <a:pt x="12953" y="1641342"/>
                </a:lnTo>
                <a:lnTo>
                  <a:pt x="104393" y="1646682"/>
                </a:lnTo>
                <a:lnTo>
                  <a:pt x="109727" y="1647444"/>
                </a:lnTo>
                <a:lnTo>
                  <a:pt x="114300" y="1643634"/>
                </a:lnTo>
                <a:lnTo>
                  <a:pt x="114300" y="1638300"/>
                </a:lnTo>
                <a:lnTo>
                  <a:pt x="115062" y="1632966"/>
                </a:lnTo>
                <a:close/>
              </a:path>
              <a:path w="3234690" h="1647825">
                <a:moveTo>
                  <a:pt x="34383" y="1623315"/>
                </a:moveTo>
                <a:lnTo>
                  <a:pt x="17525" y="1622298"/>
                </a:lnTo>
                <a:lnTo>
                  <a:pt x="25145" y="1637538"/>
                </a:lnTo>
                <a:lnTo>
                  <a:pt x="34383" y="1623315"/>
                </a:lnTo>
                <a:close/>
              </a:path>
              <a:path w="3234690" h="1647825">
                <a:moveTo>
                  <a:pt x="53272" y="1624455"/>
                </a:moveTo>
                <a:lnTo>
                  <a:pt x="34383" y="1623315"/>
                </a:lnTo>
                <a:lnTo>
                  <a:pt x="25145" y="1637538"/>
                </a:lnTo>
                <a:lnTo>
                  <a:pt x="17525" y="1622298"/>
                </a:lnTo>
                <a:lnTo>
                  <a:pt x="17525" y="1632966"/>
                </a:lnTo>
                <a:lnTo>
                  <a:pt x="21335" y="1640586"/>
                </a:lnTo>
                <a:lnTo>
                  <a:pt x="53272" y="1624455"/>
                </a:lnTo>
                <a:close/>
              </a:path>
              <a:path w="3234690" h="1647825">
                <a:moveTo>
                  <a:pt x="3234690" y="17525"/>
                </a:moveTo>
                <a:lnTo>
                  <a:pt x="3226308" y="0"/>
                </a:lnTo>
                <a:lnTo>
                  <a:pt x="44363" y="1607949"/>
                </a:lnTo>
                <a:lnTo>
                  <a:pt x="34383" y="1623315"/>
                </a:lnTo>
                <a:lnTo>
                  <a:pt x="53272" y="1624455"/>
                </a:lnTo>
                <a:lnTo>
                  <a:pt x="3234690" y="17525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99067" y="2207514"/>
            <a:ext cx="3234690" cy="1647825"/>
          </a:xfrm>
          <a:custGeom>
            <a:avLst/>
            <a:gdLst/>
            <a:ahLst/>
            <a:cxnLst/>
            <a:rect l="l" t="t" r="r" b="b"/>
            <a:pathLst>
              <a:path w="3234690" h="1647825">
                <a:moveTo>
                  <a:pt x="76200" y="1559052"/>
                </a:moveTo>
                <a:lnTo>
                  <a:pt x="74675" y="1552956"/>
                </a:lnTo>
                <a:lnTo>
                  <a:pt x="70103" y="1549908"/>
                </a:lnTo>
                <a:lnTo>
                  <a:pt x="65531" y="1547622"/>
                </a:lnTo>
                <a:lnTo>
                  <a:pt x="60197" y="1548384"/>
                </a:lnTo>
                <a:lnTo>
                  <a:pt x="57150" y="1552956"/>
                </a:lnTo>
                <a:lnTo>
                  <a:pt x="0" y="1640586"/>
                </a:lnTo>
                <a:lnTo>
                  <a:pt x="12953" y="1641342"/>
                </a:lnTo>
                <a:lnTo>
                  <a:pt x="12953" y="1623822"/>
                </a:lnTo>
                <a:lnTo>
                  <a:pt x="44363" y="1607949"/>
                </a:lnTo>
                <a:lnTo>
                  <a:pt x="73151" y="1563624"/>
                </a:lnTo>
                <a:lnTo>
                  <a:pt x="76200" y="1559052"/>
                </a:lnTo>
                <a:close/>
              </a:path>
              <a:path w="3234690" h="1647825">
                <a:moveTo>
                  <a:pt x="44363" y="1607949"/>
                </a:moveTo>
                <a:lnTo>
                  <a:pt x="12953" y="1623822"/>
                </a:lnTo>
                <a:lnTo>
                  <a:pt x="17525" y="1632966"/>
                </a:lnTo>
                <a:lnTo>
                  <a:pt x="17525" y="1622298"/>
                </a:lnTo>
                <a:lnTo>
                  <a:pt x="34383" y="1623315"/>
                </a:lnTo>
                <a:lnTo>
                  <a:pt x="44363" y="1607949"/>
                </a:lnTo>
                <a:close/>
              </a:path>
              <a:path w="3234690" h="1647825">
                <a:moveTo>
                  <a:pt x="115062" y="1632966"/>
                </a:moveTo>
                <a:lnTo>
                  <a:pt x="111251" y="1628394"/>
                </a:lnTo>
                <a:lnTo>
                  <a:pt x="105918" y="1627632"/>
                </a:lnTo>
                <a:lnTo>
                  <a:pt x="53272" y="1624455"/>
                </a:lnTo>
                <a:lnTo>
                  <a:pt x="21335" y="1640586"/>
                </a:lnTo>
                <a:lnTo>
                  <a:pt x="12953" y="1623822"/>
                </a:lnTo>
                <a:lnTo>
                  <a:pt x="12953" y="1641342"/>
                </a:lnTo>
                <a:lnTo>
                  <a:pt x="104393" y="1646682"/>
                </a:lnTo>
                <a:lnTo>
                  <a:pt x="109727" y="1647444"/>
                </a:lnTo>
                <a:lnTo>
                  <a:pt x="114300" y="1643634"/>
                </a:lnTo>
                <a:lnTo>
                  <a:pt x="114300" y="1638300"/>
                </a:lnTo>
                <a:lnTo>
                  <a:pt x="115062" y="1632966"/>
                </a:lnTo>
                <a:close/>
              </a:path>
              <a:path w="3234690" h="1647825">
                <a:moveTo>
                  <a:pt x="34383" y="1623315"/>
                </a:moveTo>
                <a:lnTo>
                  <a:pt x="17525" y="1622298"/>
                </a:lnTo>
                <a:lnTo>
                  <a:pt x="25145" y="1637538"/>
                </a:lnTo>
                <a:lnTo>
                  <a:pt x="34383" y="1623315"/>
                </a:lnTo>
                <a:close/>
              </a:path>
              <a:path w="3234690" h="1647825">
                <a:moveTo>
                  <a:pt x="53272" y="1624455"/>
                </a:moveTo>
                <a:lnTo>
                  <a:pt x="34383" y="1623315"/>
                </a:lnTo>
                <a:lnTo>
                  <a:pt x="25145" y="1637538"/>
                </a:lnTo>
                <a:lnTo>
                  <a:pt x="17525" y="1622298"/>
                </a:lnTo>
                <a:lnTo>
                  <a:pt x="17525" y="1632966"/>
                </a:lnTo>
                <a:lnTo>
                  <a:pt x="21335" y="1640586"/>
                </a:lnTo>
                <a:lnTo>
                  <a:pt x="53272" y="1624455"/>
                </a:lnTo>
                <a:close/>
              </a:path>
              <a:path w="3234690" h="1647825">
                <a:moveTo>
                  <a:pt x="3234690" y="17525"/>
                </a:moveTo>
                <a:lnTo>
                  <a:pt x="3226308" y="0"/>
                </a:lnTo>
                <a:lnTo>
                  <a:pt x="44363" y="1607949"/>
                </a:lnTo>
                <a:lnTo>
                  <a:pt x="34383" y="1623315"/>
                </a:lnTo>
                <a:lnTo>
                  <a:pt x="53272" y="1624455"/>
                </a:lnTo>
                <a:lnTo>
                  <a:pt x="3234690" y="17525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05747" y="2260092"/>
            <a:ext cx="3347085" cy="3335020"/>
          </a:xfrm>
          <a:custGeom>
            <a:avLst/>
            <a:gdLst/>
            <a:ahLst/>
            <a:cxnLst/>
            <a:rect l="l" t="t" r="r" b="b"/>
            <a:pathLst>
              <a:path w="3347085" h="3335020">
                <a:moveTo>
                  <a:pt x="46482" y="3233166"/>
                </a:moveTo>
                <a:lnTo>
                  <a:pt x="43434" y="3227832"/>
                </a:lnTo>
                <a:lnTo>
                  <a:pt x="38100" y="3226308"/>
                </a:lnTo>
                <a:lnTo>
                  <a:pt x="33527" y="3225546"/>
                </a:lnTo>
                <a:lnTo>
                  <a:pt x="28193" y="3228594"/>
                </a:lnTo>
                <a:lnTo>
                  <a:pt x="26670" y="3233166"/>
                </a:lnTo>
                <a:lnTo>
                  <a:pt x="0" y="3334512"/>
                </a:lnTo>
                <a:lnTo>
                  <a:pt x="6096" y="3332907"/>
                </a:lnTo>
                <a:lnTo>
                  <a:pt x="6096" y="3314700"/>
                </a:lnTo>
                <a:lnTo>
                  <a:pt x="31264" y="3289624"/>
                </a:lnTo>
                <a:lnTo>
                  <a:pt x="44958" y="3238500"/>
                </a:lnTo>
                <a:lnTo>
                  <a:pt x="46482" y="3233166"/>
                </a:lnTo>
                <a:close/>
              </a:path>
              <a:path w="3347085" h="3335020">
                <a:moveTo>
                  <a:pt x="31264" y="3289624"/>
                </a:moveTo>
                <a:lnTo>
                  <a:pt x="6096" y="3314700"/>
                </a:lnTo>
                <a:lnTo>
                  <a:pt x="10667" y="3319017"/>
                </a:lnTo>
                <a:lnTo>
                  <a:pt x="10667" y="3311652"/>
                </a:lnTo>
                <a:lnTo>
                  <a:pt x="26458" y="3307563"/>
                </a:lnTo>
                <a:lnTo>
                  <a:pt x="31264" y="3289624"/>
                </a:lnTo>
                <a:close/>
              </a:path>
              <a:path w="3347085" h="3335020">
                <a:moveTo>
                  <a:pt x="108966" y="3301746"/>
                </a:moveTo>
                <a:lnTo>
                  <a:pt x="107442" y="3296412"/>
                </a:lnTo>
                <a:lnTo>
                  <a:pt x="106680" y="3291078"/>
                </a:lnTo>
                <a:lnTo>
                  <a:pt x="101346" y="3288029"/>
                </a:lnTo>
                <a:lnTo>
                  <a:pt x="96012" y="3289554"/>
                </a:lnTo>
                <a:lnTo>
                  <a:pt x="44730" y="3302832"/>
                </a:lnTo>
                <a:lnTo>
                  <a:pt x="19812" y="3327654"/>
                </a:lnTo>
                <a:lnTo>
                  <a:pt x="6096" y="3314700"/>
                </a:lnTo>
                <a:lnTo>
                  <a:pt x="6096" y="3332907"/>
                </a:lnTo>
                <a:lnTo>
                  <a:pt x="101346" y="3307841"/>
                </a:lnTo>
                <a:lnTo>
                  <a:pt x="105918" y="3306317"/>
                </a:lnTo>
                <a:lnTo>
                  <a:pt x="108966" y="3301746"/>
                </a:lnTo>
                <a:close/>
              </a:path>
              <a:path w="3347085" h="3335020">
                <a:moveTo>
                  <a:pt x="26458" y="3307563"/>
                </a:moveTo>
                <a:lnTo>
                  <a:pt x="10667" y="3311652"/>
                </a:lnTo>
                <a:lnTo>
                  <a:pt x="22098" y="3323844"/>
                </a:lnTo>
                <a:lnTo>
                  <a:pt x="26458" y="3307563"/>
                </a:lnTo>
                <a:close/>
              </a:path>
              <a:path w="3347085" h="3335020">
                <a:moveTo>
                  <a:pt x="44730" y="3302832"/>
                </a:moveTo>
                <a:lnTo>
                  <a:pt x="26458" y="3307563"/>
                </a:lnTo>
                <a:lnTo>
                  <a:pt x="22098" y="3323844"/>
                </a:lnTo>
                <a:lnTo>
                  <a:pt x="10667" y="3311652"/>
                </a:lnTo>
                <a:lnTo>
                  <a:pt x="10667" y="3319017"/>
                </a:lnTo>
                <a:lnTo>
                  <a:pt x="19812" y="3327654"/>
                </a:lnTo>
                <a:lnTo>
                  <a:pt x="44730" y="3302832"/>
                </a:lnTo>
                <a:close/>
              </a:path>
              <a:path w="3347085" h="3335020">
                <a:moveTo>
                  <a:pt x="3346704" y="13715"/>
                </a:moveTo>
                <a:lnTo>
                  <a:pt x="3332988" y="0"/>
                </a:lnTo>
                <a:lnTo>
                  <a:pt x="31264" y="3289624"/>
                </a:lnTo>
                <a:lnTo>
                  <a:pt x="26458" y="3307563"/>
                </a:lnTo>
                <a:lnTo>
                  <a:pt x="44730" y="3302832"/>
                </a:lnTo>
                <a:lnTo>
                  <a:pt x="3346704" y="13715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05747" y="2260092"/>
            <a:ext cx="3347085" cy="3335020"/>
          </a:xfrm>
          <a:custGeom>
            <a:avLst/>
            <a:gdLst/>
            <a:ahLst/>
            <a:cxnLst/>
            <a:rect l="l" t="t" r="r" b="b"/>
            <a:pathLst>
              <a:path w="3347085" h="3335020">
                <a:moveTo>
                  <a:pt x="46482" y="3233166"/>
                </a:moveTo>
                <a:lnTo>
                  <a:pt x="43434" y="3227832"/>
                </a:lnTo>
                <a:lnTo>
                  <a:pt x="38100" y="3226308"/>
                </a:lnTo>
                <a:lnTo>
                  <a:pt x="33527" y="3225546"/>
                </a:lnTo>
                <a:lnTo>
                  <a:pt x="28193" y="3228594"/>
                </a:lnTo>
                <a:lnTo>
                  <a:pt x="26670" y="3233166"/>
                </a:lnTo>
                <a:lnTo>
                  <a:pt x="0" y="3334512"/>
                </a:lnTo>
                <a:lnTo>
                  <a:pt x="6096" y="3332907"/>
                </a:lnTo>
                <a:lnTo>
                  <a:pt x="6096" y="3314700"/>
                </a:lnTo>
                <a:lnTo>
                  <a:pt x="31264" y="3289624"/>
                </a:lnTo>
                <a:lnTo>
                  <a:pt x="44958" y="3238500"/>
                </a:lnTo>
                <a:lnTo>
                  <a:pt x="46482" y="3233166"/>
                </a:lnTo>
                <a:close/>
              </a:path>
              <a:path w="3347085" h="3335020">
                <a:moveTo>
                  <a:pt x="31264" y="3289624"/>
                </a:moveTo>
                <a:lnTo>
                  <a:pt x="6096" y="3314700"/>
                </a:lnTo>
                <a:lnTo>
                  <a:pt x="10667" y="3319017"/>
                </a:lnTo>
                <a:lnTo>
                  <a:pt x="10667" y="3311652"/>
                </a:lnTo>
                <a:lnTo>
                  <a:pt x="26458" y="3307563"/>
                </a:lnTo>
                <a:lnTo>
                  <a:pt x="31264" y="3289624"/>
                </a:lnTo>
                <a:close/>
              </a:path>
              <a:path w="3347085" h="3335020">
                <a:moveTo>
                  <a:pt x="108966" y="3301746"/>
                </a:moveTo>
                <a:lnTo>
                  <a:pt x="107442" y="3296412"/>
                </a:lnTo>
                <a:lnTo>
                  <a:pt x="106680" y="3291078"/>
                </a:lnTo>
                <a:lnTo>
                  <a:pt x="101346" y="3288029"/>
                </a:lnTo>
                <a:lnTo>
                  <a:pt x="96012" y="3289554"/>
                </a:lnTo>
                <a:lnTo>
                  <a:pt x="44730" y="3302832"/>
                </a:lnTo>
                <a:lnTo>
                  <a:pt x="19812" y="3327654"/>
                </a:lnTo>
                <a:lnTo>
                  <a:pt x="6096" y="3314700"/>
                </a:lnTo>
                <a:lnTo>
                  <a:pt x="6096" y="3332907"/>
                </a:lnTo>
                <a:lnTo>
                  <a:pt x="101346" y="3307841"/>
                </a:lnTo>
                <a:lnTo>
                  <a:pt x="105918" y="3306317"/>
                </a:lnTo>
                <a:lnTo>
                  <a:pt x="108966" y="3301746"/>
                </a:lnTo>
                <a:close/>
              </a:path>
              <a:path w="3347085" h="3335020">
                <a:moveTo>
                  <a:pt x="26458" y="3307563"/>
                </a:moveTo>
                <a:lnTo>
                  <a:pt x="10667" y="3311652"/>
                </a:lnTo>
                <a:lnTo>
                  <a:pt x="22098" y="3323844"/>
                </a:lnTo>
                <a:lnTo>
                  <a:pt x="26458" y="3307563"/>
                </a:lnTo>
                <a:close/>
              </a:path>
              <a:path w="3347085" h="3335020">
                <a:moveTo>
                  <a:pt x="44730" y="3302832"/>
                </a:moveTo>
                <a:lnTo>
                  <a:pt x="26458" y="3307563"/>
                </a:lnTo>
                <a:lnTo>
                  <a:pt x="22098" y="3323844"/>
                </a:lnTo>
                <a:lnTo>
                  <a:pt x="10667" y="3311652"/>
                </a:lnTo>
                <a:lnTo>
                  <a:pt x="10667" y="3319017"/>
                </a:lnTo>
                <a:lnTo>
                  <a:pt x="19812" y="3327654"/>
                </a:lnTo>
                <a:lnTo>
                  <a:pt x="44730" y="3302832"/>
                </a:lnTo>
                <a:close/>
              </a:path>
              <a:path w="3347085" h="3335020">
                <a:moveTo>
                  <a:pt x="3346704" y="13715"/>
                </a:moveTo>
                <a:lnTo>
                  <a:pt x="3332988" y="0"/>
                </a:lnTo>
                <a:lnTo>
                  <a:pt x="31264" y="3289624"/>
                </a:lnTo>
                <a:lnTo>
                  <a:pt x="26458" y="3307563"/>
                </a:lnTo>
                <a:lnTo>
                  <a:pt x="44730" y="3302832"/>
                </a:lnTo>
                <a:lnTo>
                  <a:pt x="3346704" y="13715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82247" y="2210561"/>
            <a:ext cx="1202055" cy="1708150"/>
          </a:xfrm>
          <a:custGeom>
            <a:avLst/>
            <a:gdLst/>
            <a:ahLst/>
            <a:cxnLst/>
            <a:rect l="l" t="t" r="r" b="b"/>
            <a:pathLst>
              <a:path w="1202054" h="1708150">
                <a:moveTo>
                  <a:pt x="28194" y="1599437"/>
                </a:moveTo>
                <a:lnTo>
                  <a:pt x="24384" y="1594865"/>
                </a:lnTo>
                <a:lnTo>
                  <a:pt x="18288" y="1594757"/>
                </a:lnTo>
                <a:lnTo>
                  <a:pt x="13716" y="1594103"/>
                </a:lnTo>
                <a:lnTo>
                  <a:pt x="9144" y="1597913"/>
                </a:lnTo>
                <a:lnTo>
                  <a:pt x="8382" y="1603247"/>
                </a:lnTo>
                <a:lnTo>
                  <a:pt x="0" y="1707641"/>
                </a:lnTo>
                <a:lnTo>
                  <a:pt x="3048" y="1706240"/>
                </a:lnTo>
                <a:lnTo>
                  <a:pt x="3048" y="1686305"/>
                </a:lnTo>
                <a:lnTo>
                  <a:pt x="22835" y="1658090"/>
                </a:lnTo>
                <a:lnTo>
                  <a:pt x="27432" y="1604771"/>
                </a:lnTo>
                <a:lnTo>
                  <a:pt x="28194" y="1599437"/>
                </a:lnTo>
                <a:close/>
              </a:path>
              <a:path w="1202054" h="1708150">
                <a:moveTo>
                  <a:pt x="22835" y="1658090"/>
                </a:moveTo>
                <a:lnTo>
                  <a:pt x="3048" y="1686305"/>
                </a:lnTo>
                <a:lnTo>
                  <a:pt x="6858" y="1689163"/>
                </a:lnTo>
                <a:lnTo>
                  <a:pt x="6858" y="1683257"/>
                </a:lnTo>
                <a:lnTo>
                  <a:pt x="21232" y="1676686"/>
                </a:lnTo>
                <a:lnTo>
                  <a:pt x="22835" y="1658090"/>
                </a:lnTo>
                <a:close/>
              </a:path>
              <a:path w="1202054" h="1708150">
                <a:moveTo>
                  <a:pt x="101346" y="1655825"/>
                </a:moveTo>
                <a:lnTo>
                  <a:pt x="99822" y="1651253"/>
                </a:lnTo>
                <a:lnTo>
                  <a:pt x="97536" y="1646681"/>
                </a:lnTo>
                <a:lnTo>
                  <a:pt x="91440" y="1644395"/>
                </a:lnTo>
                <a:lnTo>
                  <a:pt x="86868" y="1646681"/>
                </a:lnTo>
                <a:lnTo>
                  <a:pt x="38645" y="1668726"/>
                </a:lnTo>
                <a:lnTo>
                  <a:pt x="18288" y="1697735"/>
                </a:lnTo>
                <a:lnTo>
                  <a:pt x="3048" y="1686305"/>
                </a:lnTo>
                <a:lnTo>
                  <a:pt x="3048" y="1706240"/>
                </a:lnTo>
                <a:lnTo>
                  <a:pt x="94488" y="1664207"/>
                </a:lnTo>
                <a:lnTo>
                  <a:pt x="99822" y="1661921"/>
                </a:lnTo>
                <a:lnTo>
                  <a:pt x="101346" y="1655825"/>
                </a:lnTo>
                <a:close/>
              </a:path>
              <a:path w="1202054" h="1708150">
                <a:moveTo>
                  <a:pt x="21232" y="1676686"/>
                </a:moveTo>
                <a:lnTo>
                  <a:pt x="6858" y="1683257"/>
                </a:lnTo>
                <a:lnTo>
                  <a:pt x="19812" y="1693163"/>
                </a:lnTo>
                <a:lnTo>
                  <a:pt x="21232" y="1676686"/>
                </a:lnTo>
                <a:close/>
              </a:path>
              <a:path w="1202054" h="1708150">
                <a:moveTo>
                  <a:pt x="38645" y="1668726"/>
                </a:moveTo>
                <a:lnTo>
                  <a:pt x="21232" y="1676686"/>
                </a:lnTo>
                <a:lnTo>
                  <a:pt x="19812" y="1693163"/>
                </a:lnTo>
                <a:lnTo>
                  <a:pt x="6858" y="1683257"/>
                </a:lnTo>
                <a:lnTo>
                  <a:pt x="6858" y="1689163"/>
                </a:lnTo>
                <a:lnTo>
                  <a:pt x="18288" y="1697735"/>
                </a:lnTo>
                <a:lnTo>
                  <a:pt x="38645" y="1668726"/>
                </a:lnTo>
                <a:close/>
              </a:path>
              <a:path w="1202054" h="1708150">
                <a:moveTo>
                  <a:pt x="1201674" y="11429"/>
                </a:moveTo>
                <a:lnTo>
                  <a:pt x="1185672" y="0"/>
                </a:lnTo>
                <a:lnTo>
                  <a:pt x="22835" y="1658090"/>
                </a:lnTo>
                <a:lnTo>
                  <a:pt x="21232" y="1676686"/>
                </a:lnTo>
                <a:lnTo>
                  <a:pt x="38645" y="1668726"/>
                </a:lnTo>
                <a:lnTo>
                  <a:pt x="1201674" y="11429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82247" y="2210561"/>
            <a:ext cx="1202055" cy="1708150"/>
          </a:xfrm>
          <a:custGeom>
            <a:avLst/>
            <a:gdLst/>
            <a:ahLst/>
            <a:cxnLst/>
            <a:rect l="l" t="t" r="r" b="b"/>
            <a:pathLst>
              <a:path w="1202054" h="1708150">
                <a:moveTo>
                  <a:pt x="28194" y="1599437"/>
                </a:moveTo>
                <a:lnTo>
                  <a:pt x="24384" y="1594865"/>
                </a:lnTo>
                <a:lnTo>
                  <a:pt x="18288" y="1594757"/>
                </a:lnTo>
                <a:lnTo>
                  <a:pt x="13716" y="1594103"/>
                </a:lnTo>
                <a:lnTo>
                  <a:pt x="9144" y="1597913"/>
                </a:lnTo>
                <a:lnTo>
                  <a:pt x="8382" y="1603247"/>
                </a:lnTo>
                <a:lnTo>
                  <a:pt x="0" y="1707641"/>
                </a:lnTo>
                <a:lnTo>
                  <a:pt x="3048" y="1706240"/>
                </a:lnTo>
                <a:lnTo>
                  <a:pt x="3048" y="1686305"/>
                </a:lnTo>
                <a:lnTo>
                  <a:pt x="22835" y="1658090"/>
                </a:lnTo>
                <a:lnTo>
                  <a:pt x="27432" y="1604771"/>
                </a:lnTo>
                <a:lnTo>
                  <a:pt x="28194" y="1599437"/>
                </a:lnTo>
                <a:close/>
              </a:path>
              <a:path w="1202054" h="1708150">
                <a:moveTo>
                  <a:pt x="22835" y="1658090"/>
                </a:moveTo>
                <a:lnTo>
                  <a:pt x="3048" y="1686305"/>
                </a:lnTo>
                <a:lnTo>
                  <a:pt x="6858" y="1689163"/>
                </a:lnTo>
                <a:lnTo>
                  <a:pt x="6858" y="1683257"/>
                </a:lnTo>
                <a:lnTo>
                  <a:pt x="21232" y="1676686"/>
                </a:lnTo>
                <a:lnTo>
                  <a:pt x="22835" y="1658090"/>
                </a:lnTo>
                <a:close/>
              </a:path>
              <a:path w="1202054" h="1708150">
                <a:moveTo>
                  <a:pt x="101346" y="1655825"/>
                </a:moveTo>
                <a:lnTo>
                  <a:pt x="99822" y="1651253"/>
                </a:lnTo>
                <a:lnTo>
                  <a:pt x="97536" y="1646681"/>
                </a:lnTo>
                <a:lnTo>
                  <a:pt x="91440" y="1644395"/>
                </a:lnTo>
                <a:lnTo>
                  <a:pt x="86868" y="1646681"/>
                </a:lnTo>
                <a:lnTo>
                  <a:pt x="38645" y="1668726"/>
                </a:lnTo>
                <a:lnTo>
                  <a:pt x="18288" y="1697735"/>
                </a:lnTo>
                <a:lnTo>
                  <a:pt x="3048" y="1686305"/>
                </a:lnTo>
                <a:lnTo>
                  <a:pt x="3048" y="1706240"/>
                </a:lnTo>
                <a:lnTo>
                  <a:pt x="94488" y="1664207"/>
                </a:lnTo>
                <a:lnTo>
                  <a:pt x="99822" y="1661921"/>
                </a:lnTo>
                <a:lnTo>
                  <a:pt x="101346" y="1655825"/>
                </a:lnTo>
                <a:close/>
              </a:path>
              <a:path w="1202054" h="1708150">
                <a:moveTo>
                  <a:pt x="21232" y="1676686"/>
                </a:moveTo>
                <a:lnTo>
                  <a:pt x="6858" y="1683257"/>
                </a:lnTo>
                <a:lnTo>
                  <a:pt x="19812" y="1693163"/>
                </a:lnTo>
                <a:lnTo>
                  <a:pt x="21232" y="1676686"/>
                </a:lnTo>
                <a:close/>
              </a:path>
              <a:path w="1202054" h="1708150">
                <a:moveTo>
                  <a:pt x="38645" y="1668726"/>
                </a:moveTo>
                <a:lnTo>
                  <a:pt x="21232" y="1676686"/>
                </a:lnTo>
                <a:lnTo>
                  <a:pt x="19812" y="1693163"/>
                </a:lnTo>
                <a:lnTo>
                  <a:pt x="6858" y="1683257"/>
                </a:lnTo>
                <a:lnTo>
                  <a:pt x="6858" y="1689163"/>
                </a:lnTo>
                <a:lnTo>
                  <a:pt x="18288" y="1697735"/>
                </a:lnTo>
                <a:lnTo>
                  <a:pt x="38645" y="1668726"/>
                </a:lnTo>
                <a:close/>
              </a:path>
              <a:path w="1202054" h="1708150">
                <a:moveTo>
                  <a:pt x="1201674" y="11429"/>
                </a:moveTo>
                <a:lnTo>
                  <a:pt x="1185672" y="0"/>
                </a:lnTo>
                <a:lnTo>
                  <a:pt x="22835" y="1658090"/>
                </a:lnTo>
                <a:lnTo>
                  <a:pt x="21232" y="1676686"/>
                </a:lnTo>
                <a:lnTo>
                  <a:pt x="38645" y="1668726"/>
                </a:lnTo>
                <a:lnTo>
                  <a:pt x="1201674" y="11429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67401" y="2225801"/>
            <a:ext cx="1283970" cy="3279775"/>
          </a:xfrm>
          <a:custGeom>
            <a:avLst/>
            <a:gdLst/>
            <a:ahLst/>
            <a:cxnLst/>
            <a:rect l="l" t="t" r="r" b="b"/>
            <a:pathLst>
              <a:path w="1283970" h="3279775">
                <a:moveTo>
                  <a:pt x="28574" y="3226305"/>
                </a:moveTo>
                <a:lnTo>
                  <a:pt x="19811" y="3173729"/>
                </a:lnTo>
                <a:lnTo>
                  <a:pt x="19049" y="3168395"/>
                </a:lnTo>
                <a:lnTo>
                  <a:pt x="14477" y="3164585"/>
                </a:lnTo>
                <a:lnTo>
                  <a:pt x="9143" y="3165347"/>
                </a:lnTo>
                <a:lnTo>
                  <a:pt x="3809" y="3166871"/>
                </a:lnTo>
                <a:lnTo>
                  <a:pt x="0" y="3171443"/>
                </a:lnTo>
                <a:lnTo>
                  <a:pt x="761" y="3176777"/>
                </a:lnTo>
                <a:lnTo>
                  <a:pt x="16001" y="3270296"/>
                </a:lnTo>
                <a:lnTo>
                  <a:pt x="16001" y="3259073"/>
                </a:lnTo>
                <a:lnTo>
                  <a:pt x="28574" y="3226305"/>
                </a:lnTo>
                <a:close/>
              </a:path>
              <a:path w="1283970" h="3279775">
                <a:moveTo>
                  <a:pt x="31600" y="3244461"/>
                </a:moveTo>
                <a:lnTo>
                  <a:pt x="28574" y="3226305"/>
                </a:lnTo>
                <a:lnTo>
                  <a:pt x="16001" y="3259073"/>
                </a:lnTo>
                <a:lnTo>
                  <a:pt x="19049" y="3260266"/>
                </a:lnTo>
                <a:lnTo>
                  <a:pt x="19049" y="3254502"/>
                </a:lnTo>
                <a:lnTo>
                  <a:pt x="31600" y="3244461"/>
                </a:lnTo>
                <a:close/>
              </a:path>
              <a:path w="1283970" h="3279775">
                <a:moveTo>
                  <a:pt x="104393" y="3204971"/>
                </a:moveTo>
                <a:lnTo>
                  <a:pt x="100583" y="3201161"/>
                </a:lnTo>
                <a:lnTo>
                  <a:pt x="97535" y="3196589"/>
                </a:lnTo>
                <a:lnTo>
                  <a:pt x="91439" y="3195827"/>
                </a:lnTo>
                <a:lnTo>
                  <a:pt x="87629" y="3199637"/>
                </a:lnTo>
                <a:lnTo>
                  <a:pt x="46267" y="3232727"/>
                </a:lnTo>
                <a:lnTo>
                  <a:pt x="33527" y="3265931"/>
                </a:lnTo>
                <a:lnTo>
                  <a:pt x="16001" y="3259073"/>
                </a:lnTo>
                <a:lnTo>
                  <a:pt x="16001" y="3270296"/>
                </a:lnTo>
                <a:lnTo>
                  <a:pt x="17525" y="3279647"/>
                </a:lnTo>
                <a:lnTo>
                  <a:pt x="99059" y="3214115"/>
                </a:lnTo>
                <a:lnTo>
                  <a:pt x="103631" y="3211067"/>
                </a:lnTo>
                <a:lnTo>
                  <a:pt x="104393" y="3204971"/>
                </a:lnTo>
                <a:close/>
              </a:path>
              <a:path w="1283970" h="3279775">
                <a:moveTo>
                  <a:pt x="34289" y="3260597"/>
                </a:moveTo>
                <a:lnTo>
                  <a:pt x="31600" y="3244461"/>
                </a:lnTo>
                <a:lnTo>
                  <a:pt x="19049" y="3254502"/>
                </a:lnTo>
                <a:lnTo>
                  <a:pt x="34289" y="3260597"/>
                </a:lnTo>
                <a:close/>
              </a:path>
              <a:path w="1283970" h="3279775">
                <a:moveTo>
                  <a:pt x="34289" y="3263945"/>
                </a:moveTo>
                <a:lnTo>
                  <a:pt x="34289" y="3260597"/>
                </a:lnTo>
                <a:lnTo>
                  <a:pt x="19049" y="3254502"/>
                </a:lnTo>
                <a:lnTo>
                  <a:pt x="19049" y="3260266"/>
                </a:lnTo>
                <a:lnTo>
                  <a:pt x="33527" y="3265931"/>
                </a:lnTo>
                <a:lnTo>
                  <a:pt x="34289" y="3263945"/>
                </a:lnTo>
                <a:close/>
              </a:path>
              <a:path w="1283970" h="3279775">
                <a:moveTo>
                  <a:pt x="1283969" y="6857"/>
                </a:moveTo>
                <a:lnTo>
                  <a:pt x="1266443" y="0"/>
                </a:lnTo>
                <a:lnTo>
                  <a:pt x="28574" y="3226305"/>
                </a:lnTo>
                <a:lnTo>
                  <a:pt x="31600" y="3244461"/>
                </a:lnTo>
                <a:lnTo>
                  <a:pt x="46267" y="3232727"/>
                </a:lnTo>
                <a:lnTo>
                  <a:pt x="1283969" y="6857"/>
                </a:lnTo>
                <a:close/>
              </a:path>
              <a:path w="1283970" h="3279775">
                <a:moveTo>
                  <a:pt x="46267" y="3232727"/>
                </a:moveTo>
                <a:lnTo>
                  <a:pt x="31600" y="3244461"/>
                </a:lnTo>
                <a:lnTo>
                  <a:pt x="34289" y="3260597"/>
                </a:lnTo>
                <a:lnTo>
                  <a:pt x="34289" y="3263945"/>
                </a:lnTo>
                <a:lnTo>
                  <a:pt x="46267" y="3232727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67401" y="2225801"/>
            <a:ext cx="1283970" cy="3279775"/>
          </a:xfrm>
          <a:custGeom>
            <a:avLst/>
            <a:gdLst/>
            <a:ahLst/>
            <a:cxnLst/>
            <a:rect l="l" t="t" r="r" b="b"/>
            <a:pathLst>
              <a:path w="1283970" h="3279775">
                <a:moveTo>
                  <a:pt x="28574" y="3226305"/>
                </a:moveTo>
                <a:lnTo>
                  <a:pt x="19811" y="3173729"/>
                </a:lnTo>
                <a:lnTo>
                  <a:pt x="19049" y="3168395"/>
                </a:lnTo>
                <a:lnTo>
                  <a:pt x="14477" y="3164585"/>
                </a:lnTo>
                <a:lnTo>
                  <a:pt x="9143" y="3165347"/>
                </a:lnTo>
                <a:lnTo>
                  <a:pt x="3809" y="3166871"/>
                </a:lnTo>
                <a:lnTo>
                  <a:pt x="0" y="3171443"/>
                </a:lnTo>
                <a:lnTo>
                  <a:pt x="761" y="3176777"/>
                </a:lnTo>
                <a:lnTo>
                  <a:pt x="16001" y="3270296"/>
                </a:lnTo>
                <a:lnTo>
                  <a:pt x="16001" y="3259073"/>
                </a:lnTo>
                <a:lnTo>
                  <a:pt x="28574" y="3226305"/>
                </a:lnTo>
                <a:close/>
              </a:path>
              <a:path w="1283970" h="3279775">
                <a:moveTo>
                  <a:pt x="31600" y="3244461"/>
                </a:moveTo>
                <a:lnTo>
                  <a:pt x="28574" y="3226305"/>
                </a:lnTo>
                <a:lnTo>
                  <a:pt x="16001" y="3259073"/>
                </a:lnTo>
                <a:lnTo>
                  <a:pt x="19049" y="3260266"/>
                </a:lnTo>
                <a:lnTo>
                  <a:pt x="19049" y="3254502"/>
                </a:lnTo>
                <a:lnTo>
                  <a:pt x="31600" y="3244461"/>
                </a:lnTo>
                <a:close/>
              </a:path>
              <a:path w="1283970" h="3279775">
                <a:moveTo>
                  <a:pt x="104393" y="3204971"/>
                </a:moveTo>
                <a:lnTo>
                  <a:pt x="100583" y="3201161"/>
                </a:lnTo>
                <a:lnTo>
                  <a:pt x="97535" y="3196589"/>
                </a:lnTo>
                <a:lnTo>
                  <a:pt x="91439" y="3195827"/>
                </a:lnTo>
                <a:lnTo>
                  <a:pt x="87629" y="3199637"/>
                </a:lnTo>
                <a:lnTo>
                  <a:pt x="46267" y="3232727"/>
                </a:lnTo>
                <a:lnTo>
                  <a:pt x="33527" y="3265931"/>
                </a:lnTo>
                <a:lnTo>
                  <a:pt x="16001" y="3259073"/>
                </a:lnTo>
                <a:lnTo>
                  <a:pt x="16001" y="3270296"/>
                </a:lnTo>
                <a:lnTo>
                  <a:pt x="17525" y="3279647"/>
                </a:lnTo>
                <a:lnTo>
                  <a:pt x="99059" y="3214115"/>
                </a:lnTo>
                <a:lnTo>
                  <a:pt x="103631" y="3211067"/>
                </a:lnTo>
                <a:lnTo>
                  <a:pt x="104393" y="3204971"/>
                </a:lnTo>
                <a:close/>
              </a:path>
              <a:path w="1283970" h="3279775">
                <a:moveTo>
                  <a:pt x="34289" y="3260597"/>
                </a:moveTo>
                <a:lnTo>
                  <a:pt x="31600" y="3244461"/>
                </a:lnTo>
                <a:lnTo>
                  <a:pt x="19049" y="3254502"/>
                </a:lnTo>
                <a:lnTo>
                  <a:pt x="34289" y="3260597"/>
                </a:lnTo>
                <a:close/>
              </a:path>
              <a:path w="1283970" h="3279775">
                <a:moveTo>
                  <a:pt x="34289" y="3263945"/>
                </a:moveTo>
                <a:lnTo>
                  <a:pt x="34289" y="3260597"/>
                </a:lnTo>
                <a:lnTo>
                  <a:pt x="19049" y="3254502"/>
                </a:lnTo>
                <a:lnTo>
                  <a:pt x="19049" y="3260266"/>
                </a:lnTo>
                <a:lnTo>
                  <a:pt x="33527" y="3265931"/>
                </a:lnTo>
                <a:lnTo>
                  <a:pt x="34289" y="3263945"/>
                </a:lnTo>
                <a:close/>
              </a:path>
              <a:path w="1283970" h="3279775">
                <a:moveTo>
                  <a:pt x="1283969" y="6857"/>
                </a:moveTo>
                <a:lnTo>
                  <a:pt x="1266443" y="0"/>
                </a:lnTo>
                <a:lnTo>
                  <a:pt x="28574" y="3226305"/>
                </a:lnTo>
                <a:lnTo>
                  <a:pt x="31600" y="3244461"/>
                </a:lnTo>
                <a:lnTo>
                  <a:pt x="46267" y="3232727"/>
                </a:lnTo>
                <a:lnTo>
                  <a:pt x="1283969" y="6857"/>
                </a:lnTo>
                <a:close/>
              </a:path>
              <a:path w="1283970" h="3279775">
                <a:moveTo>
                  <a:pt x="46267" y="3232727"/>
                </a:moveTo>
                <a:lnTo>
                  <a:pt x="31600" y="3244461"/>
                </a:lnTo>
                <a:lnTo>
                  <a:pt x="34289" y="3260597"/>
                </a:lnTo>
                <a:lnTo>
                  <a:pt x="34289" y="3263945"/>
                </a:lnTo>
                <a:lnTo>
                  <a:pt x="46267" y="3232727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76757" y="2288285"/>
            <a:ext cx="755650" cy="1586230"/>
          </a:xfrm>
          <a:custGeom>
            <a:avLst/>
            <a:gdLst/>
            <a:ahLst/>
            <a:cxnLst/>
            <a:rect l="l" t="t" r="r" b="b"/>
            <a:pathLst>
              <a:path w="755650" h="1586229">
                <a:moveTo>
                  <a:pt x="731068" y="1532324"/>
                </a:moveTo>
                <a:lnTo>
                  <a:pt x="17526" y="0"/>
                </a:lnTo>
                <a:lnTo>
                  <a:pt x="0" y="8382"/>
                </a:lnTo>
                <a:lnTo>
                  <a:pt x="713669" y="1540233"/>
                </a:lnTo>
                <a:lnTo>
                  <a:pt x="729274" y="1551075"/>
                </a:lnTo>
                <a:lnTo>
                  <a:pt x="731068" y="1532324"/>
                </a:lnTo>
                <a:close/>
              </a:path>
              <a:path w="755650" h="1586229">
                <a:moveTo>
                  <a:pt x="745998" y="1577691"/>
                </a:moveTo>
                <a:lnTo>
                  <a:pt x="745998" y="1564386"/>
                </a:lnTo>
                <a:lnTo>
                  <a:pt x="728472" y="1572006"/>
                </a:lnTo>
                <a:lnTo>
                  <a:pt x="713669" y="1540233"/>
                </a:lnTo>
                <a:lnTo>
                  <a:pt x="670560" y="1510284"/>
                </a:lnTo>
                <a:lnTo>
                  <a:pt x="665988" y="1507236"/>
                </a:lnTo>
                <a:lnTo>
                  <a:pt x="659892" y="1507998"/>
                </a:lnTo>
                <a:lnTo>
                  <a:pt x="653796" y="1517142"/>
                </a:lnTo>
                <a:lnTo>
                  <a:pt x="655320" y="1522476"/>
                </a:lnTo>
                <a:lnTo>
                  <a:pt x="659130" y="1525524"/>
                </a:lnTo>
                <a:lnTo>
                  <a:pt x="745236" y="1585722"/>
                </a:lnTo>
                <a:lnTo>
                  <a:pt x="745998" y="1577691"/>
                </a:lnTo>
                <a:close/>
              </a:path>
              <a:path w="755650" h="1586229">
                <a:moveTo>
                  <a:pt x="729274" y="1551075"/>
                </a:moveTo>
                <a:lnTo>
                  <a:pt x="713669" y="1540233"/>
                </a:lnTo>
                <a:lnTo>
                  <a:pt x="727710" y="1570370"/>
                </a:lnTo>
                <a:lnTo>
                  <a:pt x="727710" y="1567434"/>
                </a:lnTo>
                <a:lnTo>
                  <a:pt x="729274" y="1551075"/>
                </a:lnTo>
                <a:close/>
              </a:path>
              <a:path w="755650" h="1586229">
                <a:moveTo>
                  <a:pt x="742950" y="1560576"/>
                </a:moveTo>
                <a:lnTo>
                  <a:pt x="729274" y="1551075"/>
                </a:lnTo>
                <a:lnTo>
                  <a:pt x="727710" y="1567434"/>
                </a:lnTo>
                <a:lnTo>
                  <a:pt x="742950" y="1560576"/>
                </a:lnTo>
                <a:close/>
              </a:path>
              <a:path w="755650" h="1586229">
                <a:moveTo>
                  <a:pt x="742950" y="1565711"/>
                </a:moveTo>
                <a:lnTo>
                  <a:pt x="742950" y="1560576"/>
                </a:lnTo>
                <a:lnTo>
                  <a:pt x="727710" y="1567434"/>
                </a:lnTo>
                <a:lnTo>
                  <a:pt x="727710" y="1570370"/>
                </a:lnTo>
                <a:lnTo>
                  <a:pt x="728472" y="1572006"/>
                </a:lnTo>
                <a:lnTo>
                  <a:pt x="742950" y="1565711"/>
                </a:lnTo>
                <a:close/>
              </a:path>
              <a:path w="755650" h="1586229">
                <a:moveTo>
                  <a:pt x="745998" y="1564386"/>
                </a:moveTo>
                <a:lnTo>
                  <a:pt x="731068" y="1532324"/>
                </a:lnTo>
                <a:lnTo>
                  <a:pt x="729274" y="1551075"/>
                </a:lnTo>
                <a:lnTo>
                  <a:pt x="742950" y="1560576"/>
                </a:lnTo>
                <a:lnTo>
                  <a:pt x="742950" y="1565711"/>
                </a:lnTo>
                <a:lnTo>
                  <a:pt x="745998" y="1564386"/>
                </a:lnTo>
                <a:close/>
              </a:path>
              <a:path w="755650" h="1586229">
                <a:moveTo>
                  <a:pt x="755142" y="1481328"/>
                </a:moveTo>
                <a:lnTo>
                  <a:pt x="755142" y="1475994"/>
                </a:lnTo>
                <a:lnTo>
                  <a:pt x="751332" y="1471422"/>
                </a:lnTo>
                <a:lnTo>
                  <a:pt x="745998" y="1470660"/>
                </a:lnTo>
                <a:lnTo>
                  <a:pt x="741426" y="1470660"/>
                </a:lnTo>
                <a:lnTo>
                  <a:pt x="736854" y="1474470"/>
                </a:lnTo>
                <a:lnTo>
                  <a:pt x="736092" y="1479804"/>
                </a:lnTo>
                <a:lnTo>
                  <a:pt x="731068" y="1532324"/>
                </a:lnTo>
                <a:lnTo>
                  <a:pt x="745998" y="1564386"/>
                </a:lnTo>
                <a:lnTo>
                  <a:pt x="745998" y="1577691"/>
                </a:lnTo>
                <a:lnTo>
                  <a:pt x="755142" y="1481328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76757" y="2288285"/>
            <a:ext cx="755650" cy="1586230"/>
          </a:xfrm>
          <a:custGeom>
            <a:avLst/>
            <a:gdLst/>
            <a:ahLst/>
            <a:cxnLst/>
            <a:rect l="l" t="t" r="r" b="b"/>
            <a:pathLst>
              <a:path w="755650" h="1586229">
                <a:moveTo>
                  <a:pt x="731068" y="1532324"/>
                </a:moveTo>
                <a:lnTo>
                  <a:pt x="17526" y="0"/>
                </a:lnTo>
                <a:lnTo>
                  <a:pt x="0" y="8382"/>
                </a:lnTo>
                <a:lnTo>
                  <a:pt x="713669" y="1540233"/>
                </a:lnTo>
                <a:lnTo>
                  <a:pt x="729274" y="1551075"/>
                </a:lnTo>
                <a:lnTo>
                  <a:pt x="731068" y="1532324"/>
                </a:lnTo>
                <a:close/>
              </a:path>
              <a:path w="755650" h="1586229">
                <a:moveTo>
                  <a:pt x="745998" y="1577691"/>
                </a:moveTo>
                <a:lnTo>
                  <a:pt x="745998" y="1564386"/>
                </a:lnTo>
                <a:lnTo>
                  <a:pt x="728472" y="1572006"/>
                </a:lnTo>
                <a:lnTo>
                  <a:pt x="713669" y="1540233"/>
                </a:lnTo>
                <a:lnTo>
                  <a:pt x="670560" y="1510284"/>
                </a:lnTo>
                <a:lnTo>
                  <a:pt x="665988" y="1507236"/>
                </a:lnTo>
                <a:lnTo>
                  <a:pt x="659892" y="1507998"/>
                </a:lnTo>
                <a:lnTo>
                  <a:pt x="653796" y="1517142"/>
                </a:lnTo>
                <a:lnTo>
                  <a:pt x="655320" y="1522476"/>
                </a:lnTo>
                <a:lnTo>
                  <a:pt x="659130" y="1525524"/>
                </a:lnTo>
                <a:lnTo>
                  <a:pt x="745236" y="1585722"/>
                </a:lnTo>
                <a:lnTo>
                  <a:pt x="745998" y="1577691"/>
                </a:lnTo>
                <a:close/>
              </a:path>
              <a:path w="755650" h="1586229">
                <a:moveTo>
                  <a:pt x="729274" y="1551075"/>
                </a:moveTo>
                <a:lnTo>
                  <a:pt x="713669" y="1540233"/>
                </a:lnTo>
                <a:lnTo>
                  <a:pt x="727710" y="1570370"/>
                </a:lnTo>
                <a:lnTo>
                  <a:pt x="727710" y="1567434"/>
                </a:lnTo>
                <a:lnTo>
                  <a:pt x="729274" y="1551075"/>
                </a:lnTo>
                <a:close/>
              </a:path>
              <a:path w="755650" h="1586229">
                <a:moveTo>
                  <a:pt x="742950" y="1560576"/>
                </a:moveTo>
                <a:lnTo>
                  <a:pt x="729274" y="1551075"/>
                </a:lnTo>
                <a:lnTo>
                  <a:pt x="727710" y="1567434"/>
                </a:lnTo>
                <a:lnTo>
                  <a:pt x="742950" y="1560576"/>
                </a:lnTo>
                <a:close/>
              </a:path>
              <a:path w="755650" h="1586229">
                <a:moveTo>
                  <a:pt x="742950" y="1565711"/>
                </a:moveTo>
                <a:lnTo>
                  <a:pt x="742950" y="1560576"/>
                </a:lnTo>
                <a:lnTo>
                  <a:pt x="727710" y="1567434"/>
                </a:lnTo>
                <a:lnTo>
                  <a:pt x="727710" y="1570370"/>
                </a:lnTo>
                <a:lnTo>
                  <a:pt x="728472" y="1572006"/>
                </a:lnTo>
                <a:lnTo>
                  <a:pt x="742950" y="1565711"/>
                </a:lnTo>
                <a:close/>
              </a:path>
              <a:path w="755650" h="1586229">
                <a:moveTo>
                  <a:pt x="745998" y="1564386"/>
                </a:moveTo>
                <a:lnTo>
                  <a:pt x="731068" y="1532324"/>
                </a:lnTo>
                <a:lnTo>
                  <a:pt x="729274" y="1551075"/>
                </a:lnTo>
                <a:lnTo>
                  <a:pt x="742950" y="1560576"/>
                </a:lnTo>
                <a:lnTo>
                  <a:pt x="742950" y="1565711"/>
                </a:lnTo>
                <a:lnTo>
                  <a:pt x="745998" y="1564386"/>
                </a:lnTo>
                <a:close/>
              </a:path>
              <a:path w="755650" h="1586229">
                <a:moveTo>
                  <a:pt x="755142" y="1481328"/>
                </a:moveTo>
                <a:lnTo>
                  <a:pt x="755142" y="1475994"/>
                </a:lnTo>
                <a:lnTo>
                  <a:pt x="751332" y="1471422"/>
                </a:lnTo>
                <a:lnTo>
                  <a:pt x="745998" y="1470660"/>
                </a:lnTo>
                <a:lnTo>
                  <a:pt x="741426" y="1470660"/>
                </a:lnTo>
                <a:lnTo>
                  <a:pt x="736854" y="1474470"/>
                </a:lnTo>
                <a:lnTo>
                  <a:pt x="736092" y="1479804"/>
                </a:lnTo>
                <a:lnTo>
                  <a:pt x="731068" y="1532324"/>
                </a:lnTo>
                <a:lnTo>
                  <a:pt x="745998" y="1564386"/>
                </a:lnTo>
                <a:lnTo>
                  <a:pt x="745998" y="1577691"/>
                </a:lnTo>
                <a:lnTo>
                  <a:pt x="755142" y="1481328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44041" y="2278379"/>
            <a:ext cx="607695" cy="3253104"/>
          </a:xfrm>
          <a:custGeom>
            <a:avLst/>
            <a:gdLst/>
            <a:ahLst/>
            <a:cxnLst/>
            <a:rect l="l" t="t" r="r" b="b"/>
            <a:pathLst>
              <a:path w="607695" h="3253104">
                <a:moveTo>
                  <a:pt x="568633" y="3197985"/>
                </a:moveTo>
                <a:lnTo>
                  <a:pt x="19050" y="0"/>
                </a:lnTo>
                <a:lnTo>
                  <a:pt x="0" y="3048"/>
                </a:lnTo>
                <a:lnTo>
                  <a:pt x="550310" y="3200878"/>
                </a:lnTo>
                <a:lnTo>
                  <a:pt x="562226" y="3215018"/>
                </a:lnTo>
                <a:lnTo>
                  <a:pt x="568633" y="3197985"/>
                </a:lnTo>
                <a:close/>
              </a:path>
              <a:path w="607695" h="3253104">
                <a:moveTo>
                  <a:pt x="574548" y="3236595"/>
                </a:moveTo>
                <a:lnTo>
                  <a:pt x="574548" y="3232404"/>
                </a:lnTo>
                <a:lnTo>
                  <a:pt x="556260" y="3235452"/>
                </a:lnTo>
                <a:lnTo>
                  <a:pt x="550310" y="3200878"/>
                </a:lnTo>
                <a:lnTo>
                  <a:pt x="515874" y="3160014"/>
                </a:lnTo>
                <a:lnTo>
                  <a:pt x="512826" y="3156204"/>
                </a:lnTo>
                <a:lnTo>
                  <a:pt x="506730" y="3155442"/>
                </a:lnTo>
                <a:lnTo>
                  <a:pt x="502158" y="3159252"/>
                </a:lnTo>
                <a:lnTo>
                  <a:pt x="498348" y="3162300"/>
                </a:lnTo>
                <a:lnTo>
                  <a:pt x="498348" y="3168396"/>
                </a:lnTo>
                <a:lnTo>
                  <a:pt x="501396" y="3172206"/>
                </a:lnTo>
                <a:lnTo>
                  <a:pt x="568452" y="3252978"/>
                </a:lnTo>
                <a:lnTo>
                  <a:pt x="574548" y="3236595"/>
                </a:lnTo>
                <a:close/>
              </a:path>
              <a:path w="607695" h="3253104">
                <a:moveTo>
                  <a:pt x="562226" y="3215018"/>
                </a:moveTo>
                <a:lnTo>
                  <a:pt x="550310" y="3200878"/>
                </a:lnTo>
                <a:lnTo>
                  <a:pt x="556260" y="3235452"/>
                </a:lnTo>
                <a:lnTo>
                  <a:pt x="556260" y="3230880"/>
                </a:lnTo>
                <a:lnTo>
                  <a:pt x="562226" y="3215018"/>
                </a:lnTo>
                <a:close/>
              </a:path>
              <a:path w="607695" h="3253104">
                <a:moveTo>
                  <a:pt x="573024" y="3227832"/>
                </a:moveTo>
                <a:lnTo>
                  <a:pt x="562226" y="3215018"/>
                </a:lnTo>
                <a:lnTo>
                  <a:pt x="556260" y="3230880"/>
                </a:lnTo>
                <a:lnTo>
                  <a:pt x="573024" y="3227832"/>
                </a:lnTo>
                <a:close/>
              </a:path>
              <a:path w="607695" h="3253104">
                <a:moveTo>
                  <a:pt x="573024" y="3232658"/>
                </a:moveTo>
                <a:lnTo>
                  <a:pt x="573024" y="3227832"/>
                </a:lnTo>
                <a:lnTo>
                  <a:pt x="556260" y="3230880"/>
                </a:lnTo>
                <a:lnTo>
                  <a:pt x="556260" y="3235452"/>
                </a:lnTo>
                <a:lnTo>
                  <a:pt x="573024" y="3232658"/>
                </a:lnTo>
                <a:close/>
              </a:path>
              <a:path w="607695" h="3253104">
                <a:moveTo>
                  <a:pt x="574548" y="3232404"/>
                </a:moveTo>
                <a:lnTo>
                  <a:pt x="568633" y="3197985"/>
                </a:lnTo>
                <a:lnTo>
                  <a:pt x="562226" y="3215018"/>
                </a:lnTo>
                <a:lnTo>
                  <a:pt x="573024" y="3227832"/>
                </a:lnTo>
                <a:lnTo>
                  <a:pt x="573024" y="3232658"/>
                </a:lnTo>
                <a:lnTo>
                  <a:pt x="574548" y="3232404"/>
                </a:lnTo>
                <a:close/>
              </a:path>
              <a:path w="607695" h="3253104">
                <a:moveTo>
                  <a:pt x="607314" y="3150108"/>
                </a:moveTo>
                <a:lnTo>
                  <a:pt x="604266" y="3144012"/>
                </a:lnTo>
                <a:lnTo>
                  <a:pt x="599694" y="3142488"/>
                </a:lnTo>
                <a:lnTo>
                  <a:pt x="594360" y="3140964"/>
                </a:lnTo>
                <a:lnTo>
                  <a:pt x="589026" y="3143250"/>
                </a:lnTo>
                <a:lnTo>
                  <a:pt x="587502" y="3147822"/>
                </a:lnTo>
                <a:lnTo>
                  <a:pt x="568633" y="3197985"/>
                </a:lnTo>
                <a:lnTo>
                  <a:pt x="574548" y="3232404"/>
                </a:lnTo>
                <a:lnTo>
                  <a:pt x="574548" y="3236595"/>
                </a:lnTo>
                <a:lnTo>
                  <a:pt x="605028" y="3154680"/>
                </a:lnTo>
                <a:lnTo>
                  <a:pt x="607314" y="3150108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44041" y="2278379"/>
            <a:ext cx="607695" cy="3253104"/>
          </a:xfrm>
          <a:custGeom>
            <a:avLst/>
            <a:gdLst/>
            <a:ahLst/>
            <a:cxnLst/>
            <a:rect l="l" t="t" r="r" b="b"/>
            <a:pathLst>
              <a:path w="607695" h="3253104">
                <a:moveTo>
                  <a:pt x="568633" y="3197985"/>
                </a:moveTo>
                <a:lnTo>
                  <a:pt x="19050" y="0"/>
                </a:lnTo>
                <a:lnTo>
                  <a:pt x="0" y="3048"/>
                </a:lnTo>
                <a:lnTo>
                  <a:pt x="550310" y="3200878"/>
                </a:lnTo>
                <a:lnTo>
                  <a:pt x="562226" y="3215018"/>
                </a:lnTo>
                <a:lnTo>
                  <a:pt x="568633" y="3197985"/>
                </a:lnTo>
                <a:close/>
              </a:path>
              <a:path w="607695" h="3253104">
                <a:moveTo>
                  <a:pt x="574548" y="3236595"/>
                </a:moveTo>
                <a:lnTo>
                  <a:pt x="574548" y="3232404"/>
                </a:lnTo>
                <a:lnTo>
                  <a:pt x="556260" y="3235452"/>
                </a:lnTo>
                <a:lnTo>
                  <a:pt x="550310" y="3200878"/>
                </a:lnTo>
                <a:lnTo>
                  <a:pt x="515874" y="3160014"/>
                </a:lnTo>
                <a:lnTo>
                  <a:pt x="512826" y="3156204"/>
                </a:lnTo>
                <a:lnTo>
                  <a:pt x="506730" y="3155442"/>
                </a:lnTo>
                <a:lnTo>
                  <a:pt x="502158" y="3159252"/>
                </a:lnTo>
                <a:lnTo>
                  <a:pt x="498348" y="3162300"/>
                </a:lnTo>
                <a:lnTo>
                  <a:pt x="498348" y="3168396"/>
                </a:lnTo>
                <a:lnTo>
                  <a:pt x="501396" y="3172206"/>
                </a:lnTo>
                <a:lnTo>
                  <a:pt x="568452" y="3252978"/>
                </a:lnTo>
                <a:lnTo>
                  <a:pt x="574548" y="3236595"/>
                </a:lnTo>
                <a:close/>
              </a:path>
              <a:path w="607695" h="3253104">
                <a:moveTo>
                  <a:pt x="562226" y="3215018"/>
                </a:moveTo>
                <a:lnTo>
                  <a:pt x="550310" y="3200878"/>
                </a:lnTo>
                <a:lnTo>
                  <a:pt x="556260" y="3235452"/>
                </a:lnTo>
                <a:lnTo>
                  <a:pt x="556260" y="3230880"/>
                </a:lnTo>
                <a:lnTo>
                  <a:pt x="562226" y="3215018"/>
                </a:lnTo>
                <a:close/>
              </a:path>
              <a:path w="607695" h="3253104">
                <a:moveTo>
                  <a:pt x="573024" y="3227832"/>
                </a:moveTo>
                <a:lnTo>
                  <a:pt x="562226" y="3215018"/>
                </a:lnTo>
                <a:lnTo>
                  <a:pt x="556260" y="3230880"/>
                </a:lnTo>
                <a:lnTo>
                  <a:pt x="573024" y="3227832"/>
                </a:lnTo>
                <a:close/>
              </a:path>
              <a:path w="607695" h="3253104">
                <a:moveTo>
                  <a:pt x="573024" y="3232658"/>
                </a:moveTo>
                <a:lnTo>
                  <a:pt x="573024" y="3227832"/>
                </a:lnTo>
                <a:lnTo>
                  <a:pt x="556260" y="3230880"/>
                </a:lnTo>
                <a:lnTo>
                  <a:pt x="556260" y="3235452"/>
                </a:lnTo>
                <a:lnTo>
                  <a:pt x="573024" y="3232658"/>
                </a:lnTo>
                <a:close/>
              </a:path>
              <a:path w="607695" h="3253104">
                <a:moveTo>
                  <a:pt x="574548" y="3232404"/>
                </a:moveTo>
                <a:lnTo>
                  <a:pt x="568633" y="3197985"/>
                </a:lnTo>
                <a:lnTo>
                  <a:pt x="562226" y="3215018"/>
                </a:lnTo>
                <a:lnTo>
                  <a:pt x="573024" y="3227832"/>
                </a:lnTo>
                <a:lnTo>
                  <a:pt x="573024" y="3232658"/>
                </a:lnTo>
                <a:lnTo>
                  <a:pt x="574548" y="3232404"/>
                </a:lnTo>
                <a:close/>
              </a:path>
              <a:path w="607695" h="3253104">
                <a:moveTo>
                  <a:pt x="607314" y="3150108"/>
                </a:moveTo>
                <a:lnTo>
                  <a:pt x="604266" y="3144012"/>
                </a:lnTo>
                <a:lnTo>
                  <a:pt x="599694" y="3142488"/>
                </a:lnTo>
                <a:lnTo>
                  <a:pt x="594360" y="3140964"/>
                </a:lnTo>
                <a:lnTo>
                  <a:pt x="589026" y="3143250"/>
                </a:lnTo>
                <a:lnTo>
                  <a:pt x="587502" y="3147822"/>
                </a:lnTo>
                <a:lnTo>
                  <a:pt x="568633" y="3197985"/>
                </a:lnTo>
                <a:lnTo>
                  <a:pt x="574548" y="3232404"/>
                </a:lnTo>
                <a:lnTo>
                  <a:pt x="574548" y="3236595"/>
                </a:lnTo>
                <a:lnTo>
                  <a:pt x="605028" y="3154680"/>
                </a:lnTo>
                <a:lnTo>
                  <a:pt x="607314" y="3150108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229"/>
              </a:spcBef>
            </a:pPr>
            <a:r>
              <a:rPr spc="-30" dirty="0"/>
              <a:t>Another </a:t>
            </a:r>
            <a:r>
              <a:rPr spc="-5" dirty="0"/>
              <a:t>Counter </a:t>
            </a:r>
            <a:r>
              <a:rPr spc="-20" dirty="0"/>
              <a:t>Design example </a:t>
            </a:r>
            <a:r>
              <a:rPr spc="-595" dirty="0"/>
              <a:t>–</a:t>
            </a:r>
            <a:r>
              <a:rPr spc="-455" dirty="0"/>
              <a:t> </a:t>
            </a:r>
            <a:r>
              <a:rPr spc="-20" dirty="0"/>
              <a:t>Next  </a:t>
            </a:r>
            <a:r>
              <a:rPr spc="70" dirty="0"/>
              <a:t>state </a:t>
            </a:r>
            <a:r>
              <a:rPr spc="20" dirty="0"/>
              <a:t>logic </a:t>
            </a:r>
            <a:r>
              <a:rPr spc="-60" dirty="0"/>
              <a:t>-</a:t>
            </a:r>
            <a:r>
              <a:rPr spc="-70" dirty="0"/>
              <a:t> </a:t>
            </a:r>
            <a:r>
              <a:rPr spc="-5" dirty="0"/>
              <a:t>Implementation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2769755" y="1885950"/>
            <a:ext cx="1269491" cy="1448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98384" y="1550923"/>
            <a:ext cx="633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0000"/>
                </a:solidFill>
                <a:latin typeface="Trebuchet MS"/>
                <a:cs typeface="Trebuchet MS"/>
              </a:rPr>
              <a:t>J2=Q1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68596" y="1593603"/>
            <a:ext cx="726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solidFill>
                  <a:srgbClr val="FF0000"/>
                </a:solidFill>
                <a:latin typeface="Trebuchet MS"/>
                <a:cs typeface="Trebuchet MS"/>
              </a:rPr>
              <a:t>K2=Q1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5592" y="1604279"/>
            <a:ext cx="3433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12415" algn="l"/>
              </a:tabLst>
            </a:pPr>
            <a:r>
              <a:rPr sz="2700" spc="-44" baseline="1543" dirty="0">
                <a:solidFill>
                  <a:srgbClr val="FF0000"/>
                </a:solidFill>
                <a:latin typeface="Trebuchet MS"/>
                <a:cs typeface="Trebuchet MS"/>
              </a:rPr>
              <a:t>J0=Q1</a:t>
            </a:r>
            <a:r>
              <a:rPr sz="2700" spc="750" baseline="1543" dirty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sz="2700" baseline="1543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800" spc="-30" dirty="0">
                <a:solidFill>
                  <a:srgbClr val="FF0000"/>
                </a:solidFill>
                <a:latin typeface="Trebuchet MS"/>
                <a:cs typeface="Trebuchet MS"/>
              </a:rPr>
              <a:t>J1=Q0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4383" y="1630202"/>
            <a:ext cx="3482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57195" algn="l"/>
              </a:tabLst>
            </a:pPr>
            <a:r>
              <a:rPr sz="1800" spc="40" dirty="0">
                <a:solidFill>
                  <a:srgbClr val="FF0000"/>
                </a:solidFill>
                <a:latin typeface="Trebuchet MS"/>
                <a:cs typeface="Trebuchet MS"/>
              </a:rPr>
              <a:t>K0=1	K1=1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10263" y="1885950"/>
            <a:ext cx="1270253" cy="1702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40281" y="1885950"/>
            <a:ext cx="1270253" cy="1448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09515" y="295757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20197" y="2282951"/>
            <a:ext cx="1327150" cy="19050"/>
          </a:xfrm>
          <a:custGeom>
            <a:avLst/>
            <a:gdLst/>
            <a:ahLst/>
            <a:cxnLst/>
            <a:rect l="l" t="t" r="r" b="b"/>
            <a:pathLst>
              <a:path w="1327150" h="19050">
                <a:moveTo>
                  <a:pt x="0" y="19050"/>
                </a:moveTo>
                <a:lnTo>
                  <a:pt x="1326641" y="19050"/>
                </a:lnTo>
                <a:lnTo>
                  <a:pt x="1326641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20197" y="2282951"/>
            <a:ext cx="1327150" cy="19050"/>
          </a:xfrm>
          <a:custGeom>
            <a:avLst/>
            <a:gdLst/>
            <a:ahLst/>
            <a:cxnLst/>
            <a:rect l="l" t="t" r="r" b="b"/>
            <a:pathLst>
              <a:path w="1327150" h="19050">
                <a:moveTo>
                  <a:pt x="0" y="19050"/>
                </a:moveTo>
                <a:lnTo>
                  <a:pt x="1326641" y="19050"/>
                </a:lnTo>
                <a:lnTo>
                  <a:pt x="1326641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28442" y="288137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16365" y="2273045"/>
            <a:ext cx="4264660" cy="1532890"/>
          </a:xfrm>
          <a:custGeom>
            <a:avLst/>
            <a:gdLst/>
            <a:ahLst/>
            <a:cxnLst/>
            <a:rect l="l" t="t" r="r" b="b"/>
            <a:pathLst>
              <a:path w="4264659" h="1532889">
                <a:moveTo>
                  <a:pt x="466343" y="19049"/>
                </a:moveTo>
                <a:lnTo>
                  <a:pt x="465581" y="0"/>
                </a:lnTo>
                <a:lnTo>
                  <a:pt x="9905" y="10667"/>
                </a:lnTo>
                <a:lnTo>
                  <a:pt x="4572" y="10667"/>
                </a:lnTo>
                <a:lnTo>
                  <a:pt x="0" y="15239"/>
                </a:lnTo>
                <a:lnTo>
                  <a:pt x="0" y="1525523"/>
                </a:lnTo>
                <a:lnTo>
                  <a:pt x="1524" y="1527809"/>
                </a:lnTo>
                <a:lnTo>
                  <a:pt x="3048" y="1529333"/>
                </a:lnTo>
                <a:lnTo>
                  <a:pt x="4572" y="1531619"/>
                </a:lnTo>
                <a:lnTo>
                  <a:pt x="7619" y="1532381"/>
                </a:lnTo>
                <a:lnTo>
                  <a:pt x="9905" y="1532381"/>
                </a:lnTo>
                <a:lnTo>
                  <a:pt x="9905" y="29717"/>
                </a:lnTo>
                <a:lnTo>
                  <a:pt x="19050" y="20573"/>
                </a:lnTo>
                <a:lnTo>
                  <a:pt x="19050" y="29504"/>
                </a:lnTo>
                <a:lnTo>
                  <a:pt x="466343" y="19049"/>
                </a:lnTo>
                <a:close/>
              </a:path>
              <a:path w="4264659" h="1532889">
                <a:moveTo>
                  <a:pt x="19050" y="29504"/>
                </a:moveTo>
                <a:lnTo>
                  <a:pt x="19050" y="20573"/>
                </a:lnTo>
                <a:lnTo>
                  <a:pt x="9905" y="29717"/>
                </a:lnTo>
                <a:lnTo>
                  <a:pt x="19050" y="29504"/>
                </a:lnTo>
                <a:close/>
              </a:path>
              <a:path w="4264659" h="1532889">
                <a:moveTo>
                  <a:pt x="19050" y="1513231"/>
                </a:moveTo>
                <a:lnTo>
                  <a:pt x="19050" y="29504"/>
                </a:lnTo>
                <a:lnTo>
                  <a:pt x="9905" y="29717"/>
                </a:lnTo>
                <a:lnTo>
                  <a:pt x="9905" y="1513331"/>
                </a:lnTo>
                <a:lnTo>
                  <a:pt x="19050" y="1513231"/>
                </a:lnTo>
                <a:close/>
              </a:path>
              <a:path w="4264659" h="1532889">
                <a:moveTo>
                  <a:pt x="4244340" y="1485899"/>
                </a:moveTo>
                <a:lnTo>
                  <a:pt x="4244340" y="1466849"/>
                </a:lnTo>
                <a:lnTo>
                  <a:pt x="4235196" y="1475993"/>
                </a:lnTo>
                <a:lnTo>
                  <a:pt x="4235196" y="1466950"/>
                </a:lnTo>
                <a:lnTo>
                  <a:pt x="9905" y="1513331"/>
                </a:lnTo>
                <a:lnTo>
                  <a:pt x="19050" y="1522475"/>
                </a:lnTo>
                <a:lnTo>
                  <a:pt x="19050" y="1532281"/>
                </a:lnTo>
                <a:lnTo>
                  <a:pt x="4235196" y="1486000"/>
                </a:lnTo>
                <a:lnTo>
                  <a:pt x="4235196" y="1475993"/>
                </a:lnTo>
                <a:lnTo>
                  <a:pt x="4235329" y="1466948"/>
                </a:lnTo>
                <a:lnTo>
                  <a:pt x="4235329" y="1485998"/>
                </a:lnTo>
                <a:lnTo>
                  <a:pt x="4244340" y="1485899"/>
                </a:lnTo>
                <a:close/>
              </a:path>
              <a:path w="4264659" h="1532889">
                <a:moveTo>
                  <a:pt x="19050" y="1532281"/>
                </a:moveTo>
                <a:lnTo>
                  <a:pt x="19050" y="1522475"/>
                </a:lnTo>
                <a:lnTo>
                  <a:pt x="9905" y="1513331"/>
                </a:lnTo>
                <a:lnTo>
                  <a:pt x="9905" y="1532381"/>
                </a:lnTo>
                <a:lnTo>
                  <a:pt x="19050" y="1532281"/>
                </a:lnTo>
                <a:close/>
              </a:path>
              <a:path w="4264659" h="1532889">
                <a:moveTo>
                  <a:pt x="4244340" y="1466849"/>
                </a:moveTo>
                <a:lnTo>
                  <a:pt x="4235329" y="1466948"/>
                </a:lnTo>
                <a:lnTo>
                  <a:pt x="4235196" y="1475993"/>
                </a:lnTo>
                <a:lnTo>
                  <a:pt x="4244340" y="1466849"/>
                </a:lnTo>
                <a:close/>
              </a:path>
              <a:path w="4264659" h="1532889">
                <a:moveTo>
                  <a:pt x="4264152" y="802385"/>
                </a:moveTo>
                <a:lnTo>
                  <a:pt x="4245102" y="802385"/>
                </a:lnTo>
                <a:lnTo>
                  <a:pt x="4235329" y="1466948"/>
                </a:lnTo>
                <a:lnTo>
                  <a:pt x="4244340" y="1466849"/>
                </a:lnTo>
                <a:lnTo>
                  <a:pt x="4244340" y="1485899"/>
                </a:lnTo>
                <a:lnTo>
                  <a:pt x="4249674" y="1485899"/>
                </a:lnTo>
                <a:lnTo>
                  <a:pt x="4254246" y="1481327"/>
                </a:lnTo>
                <a:lnTo>
                  <a:pt x="4254246" y="1475993"/>
                </a:lnTo>
                <a:lnTo>
                  <a:pt x="4264152" y="80238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16365" y="2273045"/>
            <a:ext cx="4264660" cy="1532890"/>
          </a:xfrm>
          <a:custGeom>
            <a:avLst/>
            <a:gdLst/>
            <a:ahLst/>
            <a:cxnLst/>
            <a:rect l="l" t="t" r="r" b="b"/>
            <a:pathLst>
              <a:path w="4264659" h="1532889">
                <a:moveTo>
                  <a:pt x="466343" y="19049"/>
                </a:moveTo>
                <a:lnTo>
                  <a:pt x="465581" y="0"/>
                </a:lnTo>
                <a:lnTo>
                  <a:pt x="9905" y="10667"/>
                </a:lnTo>
                <a:lnTo>
                  <a:pt x="4572" y="10667"/>
                </a:lnTo>
                <a:lnTo>
                  <a:pt x="0" y="15239"/>
                </a:lnTo>
                <a:lnTo>
                  <a:pt x="0" y="1525523"/>
                </a:lnTo>
                <a:lnTo>
                  <a:pt x="1524" y="1527809"/>
                </a:lnTo>
                <a:lnTo>
                  <a:pt x="3048" y="1529333"/>
                </a:lnTo>
                <a:lnTo>
                  <a:pt x="4572" y="1531619"/>
                </a:lnTo>
                <a:lnTo>
                  <a:pt x="7619" y="1532381"/>
                </a:lnTo>
                <a:lnTo>
                  <a:pt x="9905" y="1532381"/>
                </a:lnTo>
                <a:lnTo>
                  <a:pt x="9905" y="29717"/>
                </a:lnTo>
                <a:lnTo>
                  <a:pt x="19050" y="20573"/>
                </a:lnTo>
                <a:lnTo>
                  <a:pt x="19050" y="29504"/>
                </a:lnTo>
                <a:lnTo>
                  <a:pt x="466343" y="19049"/>
                </a:lnTo>
                <a:close/>
              </a:path>
              <a:path w="4264659" h="1532889">
                <a:moveTo>
                  <a:pt x="19050" y="29504"/>
                </a:moveTo>
                <a:lnTo>
                  <a:pt x="19050" y="20573"/>
                </a:lnTo>
                <a:lnTo>
                  <a:pt x="9905" y="29717"/>
                </a:lnTo>
                <a:lnTo>
                  <a:pt x="19050" y="29504"/>
                </a:lnTo>
                <a:close/>
              </a:path>
              <a:path w="4264659" h="1532889">
                <a:moveTo>
                  <a:pt x="19050" y="1513231"/>
                </a:moveTo>
                <a:lnTo>
                  <a:pt x="19050" y="29504"/>
                </a:lnTo>
                <a:lnTo>
                  <a:pt x="9905" y="29717"/>
                </a:lnTo>
                <a:lnTo>
                  <a:pt x="9905" y="1513331"/>
                </a:lnTo>
                <a:lnTo>
                  <a:pt x="19050" y="1513231"/>
                </a:lnTo>
                <a:close/>
              </a:path>
              <a:path w="4264659" h="1532889">
                <a:moveTo>
                  <a:pt x="4244340" y="1485899"/>
                </a:moveTo>
                <a:lnTo>
                  <a:pt x="4244340" y="1466849"/>
                </a:lnTo>
                <a:lnTo>
                  <a:pt x="4235196" y="1475993"/>
                </a:lnTo>
                <a:lnTo>
                  <a:pt x="4235196" y="1466950"/>
                </a:lnTo>
                <a:lnTo>
                  <a:pt x="9905" y="1513331"/>
                </a:lnTo>
                <a:lnTo>
                  <a:pt x="19050" y="1522475"/>
                </a:lnTo>
                <a:lnTo>
                  <a:pt x="19050" y="1532281"/>
                </a:lnTo>
                <a:lnTo>
                  <a:pt x="4235196" y="1486000"/>
                </a:lnTo>
                <a:lnTo>
                  <a:pt x="4235196" y="1475993"/>
                </a:lnTo>
                <a:lnTo>
                  <a:pt x="4235329" y="1466948"/>
                </a:lnTo>
                <a:lnTo>
                  <a:pt x="4235329" y="1485998"/>
                </a:lnTo>
                <a:lnTo>
                  <a:pt x="4244340" y="1485899"/>
                </a:lnTo>
                <a:close/>
              </a:path>
              <a:path w="4264659" h="1532889">
                <a:moveTo>
                  <a:pt x="19050" y="1532281"/>
                </a:moveTo>
                <a:lnTo>
                  <a:pt x="19050" y="1522475"/>
                </a:lnTo>
                <a:lnTo>
                  <a:pt x="9905" y="1513331"/>
                </a:lnTo>
                <a:lnTo>
                  <a:pt x="9905" y="1532381"/>
                </a:lnTo>
                <a:lnTo>
                  <a:pt x="19050" y="1532281"/>
                </a:lnTo>
                <a:close/>
              </a:path>
              <a:path w="4264659" h="1532889">
                <a:moveTo>
                  <a:pt x="4244340" y="1466849"/>
                </a:moveTo>
                <a:lnTo>
                  <a:pt x="4235329" y="1466948"/>
                </a:lnTo>
                <a:lnTo>
                  <a:pt x="4235196" y="1475993"/>
                </a:lnTo>
                <a:lnTo>
                  <a:pt x="4244340" y="1466849"/>
                </a:lnTo>
                <a:close/>
              </a:path>
              <a:path w="4264659" h="1532889">
                <a:moveTo>
                  <a:pt x="4264152" y="802385"/>
                </a:moveTo>
                <a:lnTo>
                  <a:pt x="4245102" y="802385"/>
                </a:lnTo>
                <a:lnTo>
                  <a:pt x="4235329" y="1466948"/>
                </a:lnTo>
                <a:lnTo>
                  <a:pt x="4244340" y="1466849"/>
                </a:lnTo>
                <a:lnTo>
                  <a:pt x="4244340" y="1485899"/>
                </a:lnTo>
                <a:lnTo>
                  <a:pt x="4249674" y="1485899"/>
                </a:lnTo>
                <a:lnTo>
                  <a:pt x="4254246" y="1481327"/>
                </a:lnTo>
                <a:lnTo>
                  <a:pt x="4254246" y="1475993"/>
                </a:lnTo>
                <a:lnTo>
                  <a:pt x="4264152" y="80238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55371" y="2278379"/>
            <a:ext cx="1191895" cy="19050"/>
          </a:xfrm>
          <a:custGeom>
            <a:avLst/>
            <a:gdLst/>
            <a:ahLst/>
            <a:cxnLst/>
            <a:rect l="l" t="t" r="r" b="b"/>
            <a:pathLst>
              <a:path w="1191895" h="19050">
                <a:moveTo>
                  <a:pt x="0" y="19050"/>
                </a:moveTo>
                <a:lnTo>
                  <a:pt x="1191768" y="19050"/>
                </a:lnTo>
                <a:lnTo>
                  <a:pt x="1191768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55371" y="2278379"/>
            <a:ext cx="1191895" cy="19050"/>
          </a:xfrm>
          <a:custGeom>
            <a:avLst/>
            <a:gdLst/>
            <a:ahLst/>
            <a:cxnLst/>
            <a:rect l="l" t="t" r="r" b="b"/>
            <a:pathLst>
              <a:path w="1191895" h="19050">
                <a:moveTo>
                  <a:pt x="0" y="19050"/>
                </a:moveTo>
                <a:lnTo>
                  <a:pt x="1191768" y="19050"/>
                </a:lnTo>
                <a:lnTo>
                  <a:pt x="1191768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85724" y="2298954"/>
            <a:ext cx="677545" cy="791845"/>
          </a:xfrm>
          <a:custGeom>
            <a:avLst/>
            <a:gdLst/>
            <a:ahLst/>
            <a:cxnLst/>
            <a:rect l="l" t="t" r="r" b="b"/>
            <a:pathLst>
              <a:path w="677545" h="791844">
                <a:moveTo>
                  <a:pt x="24383" y="0"/>
                </a:moveTo>
                <a:lnTo>
                  <a:pt x="5333" y="0"/>
                </a:lnTo>
                <a:lnTo>
                  <a:pt x="0" y="782574"/>
                </a:lnTo>
                <a:lnTo>
                  <a:pt x="0" y="784860"/>
                </a:lnTo>
                <a:lnTo>
                  <a:pt x="761" y="787146"/>
                </a:lnTo>
                <a:lnTo>
                  <a:pt x="2285" y="789432"/>
                </a:lnTo>
                <a:lnTo>
                  <a:pt x="4571" y="790956"/>
                </a:lnTo>
                <a:lnTo>
                  <a:pt x="6857" y="791718"/>
                </a:lnTo>
                <a:lnTo>
                  <a:pt x="9143" y="791718"/>
                </a:lnTo>
                <a:lnTo>
                  <a:pt x="9143" y="772668"/>
                </a:lnTo>
                <a:lnTo>
                  <a:pt x="19117" y="772599"/>
                </a:lnTo>
                <a:lnTo>
                  <a:pt x="24383" y="0"/>
                </a:lnTo>
                <a:close/>
              </a:path>
              <a:path w="677545" h="791844">
                <a:moveTo>
                  <a:pt x="19117" y="772599"/>
                </a:moveTo>
                <a:lnTo>
                  <a:pt x="9143" y="772668"/>
                </a:lnTo>
                <a:lnTo>
                  <a:pt x="19049" y="782574"/>
                </a:lnTo>
                <a:lnTo>
                  <a:pt x="19117" y="772599"/>
                </a:lnTo>
                <a:close/>
              </a:path>
              <a:path w="677545" h="791844">
                <a:moveTo>
                  <a:pt x="677417" y="787146"/>
                </a:moveTo>
                <a:lnTo>
                  <a:pt x="677417" y="768096"/>
                </a:lnTo>
                <a:lnTo>
                  <a:pt x="19117" y="772599"/>
                </a:lnTo>
                <a:lnTo>
                  <a:pt x="19049" y="782574"/>
                </a:lnTo>
                <a:lnTo>
                  <a:pt x="9143" y="772668"/>
                </a:lnTo>
                <a:lnTo>
                  <a:pt x="9143" y="791718"/>
                </a:lnTo>
                <a:lnTo>
                  <a:pt x="677417" y="7871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85724" y="2298954"/>
            <a:ext cx="677545" cy="791845"/>
          </a:xfrm>
          <a:custGeom>
            <a:avLst/>
            <a:gdLst/>
            <a:ahLst/>
            <a:cxnLst/>
            <a:rect l="l" t="t" r="r" b="b"/>
            <a:pathLst>
              <a:path w="677545" h="791844">
                <a:moveTo>
                  <a:pt x="24383" y="0"/>
                </a:moveTo>
                <a:lnTo>
                  <a:pt x="5333" y="0"/>
                </a:lnTo>
                <a:lnTo>
                  <a:pt x="0" y="782574"/>
                </a:lnTo>
                <a:lnTo>
                  <a:pt x="0" y="784860"/>
                </a:lnTo>
                <a:lnTo>
                  <a:pt x="761" y="787146"/>
                </a:lnTo>
                <a:lnTo>
                  <a:pt x="2285" y="789432"/>
                </a:lnTo>
                <a:lnTo>
                  <a:pt x="4571" y="790956"/>
                </a:lnTo>
                <a:lnTo>
                  <a:pt x="6857" y="791718"/>
                </a:lnTo>
                <a:lnTo>
                  <a:pt x="9143" y="791718"/>
                </a:lnTo>
                <a:lnTo>
                  <a:pt x="9143" y="772668"/>
                </a:lnTo>
                <a:lnTo>
                  <a:pt x="19117" y="772599"/>
                </a:lnTo>
                <a:lnTo>
                  <a:pt x="24383" y="0"/>
                </a:lnTo>
                <a:close/>
              </a:path>
              <a:path w="677545" h="791844">
                <a:moveTo>
                  <a:pt x="19117" y="772599"/>
                </a:moveTo>
                <a:lnTo>
                  <a:pt x="9143" y="772668"/>
                </a:lnTo>
                <a:lnTo>
                  <a:pt x="19049" y="782574"/>
                </a:lnTo>
                <a:lnTo>
                  <a:pt x="19117" y="772599"/>
                </a:lnTo>
                <a:close/>
              </a:path>
              <a:path w="677545" h="791844">
                <a:moveTo>
                  <a:pt x="677417" y="787146"/>
                </a:moveTo>
                <a:lnTo>
                  <a:pt x="677417" y="768096"/>
                </a:lnTo>
                <a:lnTo>
                  <a:pt x="19117" y="772599"/>
                </a:lnTo>
                <a:lnTo>
                  <a:pt x="19049" y="782574"/>
                </a:lnTo>
                <a:lnTo>
                  <a:pt x="9143" y="772668"/>
                </a:lnTo>
                <a:lnTo>
                  <a:pt x="9143" y="791718"/>
                </a:lnTo>
                <a:lnTo>
                  <a:pt x="677417" y="7871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56245" y="2659379"/>
            <a:ext cx="1421130" cy="1385570"/>
          </a:xfrm>
          <a:custGeom>
            <a:avLst/>
            <a:gdLst/>
            <a:ahLst/>
            <a:cxnLst/>
            <a:rect l="l" t="t" r="r" b="b"/>
            <a:pathLst>
              <a:path w="1421130" h="1385570">
                <a:moveTo>
                  <a:pt x="579120" y="1371618"/>
                </a:moveTo>
                <a:lnTo>
                  <a:pt x="579120" y="1352550"/>
                </a:lnTo>
                <a:lnTo>
                  <a:pt x="569976" y="1362456"/>
                </a:lnTo>
                <a:lnTo>
                  <a:pt x="569976" y="1352766"/>
                </a:lnTo>
                <a:lnTo>
                  <a:pt x="0" y="1366266"/>
                </a:lnTo>
                <a:lnTo>
                  <a:pt x="0" y="1385316"/>
                </a:lnTo>
                <a:lnTo>
                  <a:pt x="569976" y="1371834"/>
                </a:lnTo>
                <a:lnTo>
                  <a:pt x="569976" y="1362456"/>
                </a:lnTo>
                <a:lnTo>
                  <a:pt x="570074" y="1352764"/>
                </a:lnTo>
                <a:lnTo>
                  <a:pt x="570074" y="1371831"/>
                </a:lnTo>
                <a:lnTo>
                  <a:pt x="579120" y="1371618"/>
                </a:lnTo>
                <a:close/>
              </a:path>
              <a:path w="1421130" h="1385570">
                <a:moveTo>
                  <a:pt x="579120" y="1352550"/>
                </a:moveTo>
                <a:lnTo>
                  <a:pt x="570074" y="1352764"/>
                </a:lnTo>
                <a:lnTo>
                  <a:pt x="569976" y="1362456"/>
                </a:lnTo>
                <a:lnTo>
                  <a:pt x="579120" y="1352550"/>
                </a:lnTo>
                <a:close/>
              </a:path>
              <a:path w="1421130" h="1385570">
                <a:moveTo>
                  <a:pt x="1421130" y="19050"/>
                </a:moveTo>
                <a:lnTo>
                  <a:pt x="1421130" y="0"/>
                </a:lnTo>
                <a:lnTo>
                  <a:pt x="588264" y="0"/>
                </a:lnTo>
                <a:lnTo>
                  <a:pt x="583692" y="3810"/>
                </a:lnTo>
                <a:lnTo>
                  <a:pt x="583692" y="9144"/>
                </a:lnTo>
                <a:lnTo>
                  <a:pt x="570074" y="1352764"/>
                </a:lnTo>
                <a:lnTo>
                  <a:pt x="579120" y="1352550"/>
                </a:lnTo>
                <a:lnTo>
                  <a:pt x="579120" y="1371618"/>
                </a:lnTo>
                <a:lnTo>
                  <a:pt x="584454" y="1371600"/>
                </a:lnTo>
                <a:lnTo>
                  <a:pt x="589026" y="1367790"/>
                </a:lnTo>
                <a:lnTo>
                  <a:pt x="589026" y="1362456"/>
                </a:lnTo>
                <a:lnTo>
                  <a:pt x="592836" y="986536"/>
                </a:lnTo>
                <a:lnTo>
                  <a:pt x="592836" y="19050"/>
                </a:lnTo>
                <a:lnTo>
                  <a:pt x="602742" y="9144"/>
                </a:lnTo>
                <a:lnTo>
                  <a:pt x="602742" y="19050"/>
                </a:lnTo>
                <a:lnTo>
                  <a:pt x="1421130" y="19050"/>
                </a:lnTo>
                <a:close/>
              </a:path>
              <a:path w="1421130" h="1385570">
                <a:moveTo>
                  <a:pt x="602742" y="9144"/>
                </a:moveTo>
                <a:lnTo>
                  <a:pt x="592836" y="19050"/>
                </a:lnTo>
                <a:lnTo>
                  <a:pt x="602641" y="19050"/>
                </a:lnTo>
                <a:lnTo>
                  <a:pt x="602742" y="9144"/>
                </a:lnTo>
                <a:close/>
              </a:path>
              <a:path w="1421130" h="1385570">
                <a:moveTo>
                  <a:pt x="602641" y="19050"/>
                </a:moveTo>
                <a:lnTo>
                  <a:pt x="592836" y="19050"/>
                </a:lnTo>
                <a:lnTo>
                  <a:pt x="592836" y="986536"/>
                </a:lnTo>
                <a:lnTo>
                  <a:pt x="602641" y="19050"/>
                </a:lnTo>
                <a:close/>
              </a:path>
              <a:path w="1421130" h="1385570">
                <a:moveTo>
                  <a:pt x="602742" y="19050"/>
                </a:moveTo>
                <a:lnTo>
                  <a:pt x="602742" y="9144"/>
                </a:lnTo>
                <a:lnTo>
                  <a:pt x="602641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56245" y="2659379"/>
            <a:ext cx="1421130" cy="1385570"/>
          </a:xfrm>
          <a:custGeom>
            <a:avLst/>
            <a:gdLst/>
            <a:ahLst/>
            <a:cxnLst/>
            <a:rect l="l" t="t" r="r" b="b"/>
            <a:pathLst>
              <a:path w="1421130" h="1385570">
                <a:moveTo>
                  <a:pt x="579120" y="1371618"/>
                </a:moveTo>
                <a:lnTo>
                  <a:pt x="579120" y="1352550"/>
                </a:lnTo>
                <a:lnTo>
                  <a:pt x="569976" y="1362456"/>
                </a:lnTo>
                <a:lnTo>
                  <a:pt x="569976" y="1352766"/>
                </a:lnTo>
                <a:lnTo>
                  <a:pt x="0" y="1366266"/>
                </a:lnTo>
                <a:lnTo>
                  <a:pt x="0" y="1385316"/>
                </a:lnTo>
                <a:lnTo>
                  <a:pt x="569976" y="1371834"/>
                </a:lnTo>
                <a:lnTo>
                  <a:pt x="569976" y="1362456"/>
                </a:lnTo>
                <a:lnTo>
                  <a:pt x="570074" y="1352764"/>
                </a:lnTo>
                <a:lnTo>
                  <a:pt x="570074" y="1371831"/>
                </a:lnTo>
                <a:lnTo>
                  <a:pt x="579120" y="1371618"/>
                </a:lnTo>
                <a:close/>
              </a:path>
              <a:path w="1421130" h="1385570">
                <a:moveTo>
                  <a:pt x="579120" y="1352550"/>
                </a:moveTo>
                <a:lnTo>
                  <a:pt x="570074" y="1352764"/>
                </a:lnTo>
                <a:lnTo>
                  <a:pt x="569976" y="1362456"/>
                </a:lnTo>
                <a:lnTo>
                  <a:pt x="579120" y="1352550"/>
                </a:lnTo>
                <a:close/>
              </a:path>
              <a:path w="1421130" h="1385570">
                <a:moveTo>
                  <a:pt x="1421130" y="19050"/>
                </a:moveTo>
                <a:lnTo>
                  <a:pt x="1421130" y="0"/>
                </a:lnTo>
                <a:lnTo>
                  <a:pt x="588264" y="0"/>
                </a:lnTo>
                <a:lnTo>
                  <a:pt x="583692" y="3810"/>
                </a:lnTo>
                <a:lnTo>
                  <a:pt x="583692" y="9144"/>
                </a:lnTo>
                <a:lnTo>
                  <a:pt x="570074" y="1352764"/>
                </a:lnTo>
                <a:lnTo>
                  <a:pt x="579120" y="1352550"/>
                </a:lnTo>
                <a:lnTo>
                  <a:pt x="579120" y="1371618"/>
                </a:lnTo>
                <a:lnTo>
                  <a:pt x="584454" y="1371600"/>
                </a:lnTo>
                <a:lnTo>
                  <a:pt x="589026" y="1367790"/>
                </a:lnTo>
                <a:lnTo>
                  <a:pt x="589026" y="1362456"/>
                </a:lnTo>
                <a:lnTo>
                  <a:pt x="592836" y="986536"/>
                </a:lnTo>
                <a:lnTo>
                  <a:pt x="592836" y="19050"/>
                </a:lnTo>
                <a:lnTo>
                  <a:pt x="602742" y="9144"/>
                </a:lnTo>
                <a:lnTo>
                  <a:pt x="602742" y="19050"/>
                </a:lnTo>
                <a:lnTo>
                  <a:pt x="1421130" y="19050"/>
                </a:lnTo>
                <a:close/>
              </a:path>
              <a:path w="1421130" h="1385570">
                <a:moveTo>
                  <a:pt x="602742" y="9144"/>
                </a:moveTo>
                <a:lnTo>
                  <a:pt x="592836" y="19050"/>
                </a:lnTo>
                <a:lnTo>
                  <a:pt x="602641" y="19050"/>
                </a:lnTo>
                <a:lnTo>
                  <a:pt x="602742" y="9144"/>
                </a:lnTo>
                <a:close/>
              </a:path>
              <a:path w="1421130" h="1385570">
                <a:moveTo>
                  <a:pt x="602641" y="19050"/>
                </a:moveTo>
                <a:lnTo>
                  <a:pt x="592836" y="19050"/>
                </a:lnTo>
                <a:lnTo>
                  <a:pt x="592836" y="986536"/>
                </a:lnTo>
                <a:lnTo>
                  <a:pt x="602641" y="19050"/>
                </a:lnTo>
                <a:close/>
              </a:path>
              <a:path w="1421130" h="1385570">
                <a:moveTo>
                  <a:pt x="602742" y="19050"/>
                </a:moveTo>
                <a:lnTo>
                  <a:pt x="602742" y="9144"/>
                </a:lnTo>
                <a:lnTo>
                  <a:pt x="602641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4571" y="2673095"/>
            <a:ext cx="1423035" cy="1386205"/>
          </a:xfrm>
          <a:custGeom>
            <a:avLst/>
            <a:gdLst/>
            <a:ahLst/>
            <a:cxnLst/>
            <a:rect l="l" t="t" r="r" b="b"/>
            <a:pathLst>
              <a:path w="1423035" h="1386204">
                <a:moveTo>
                  <a:pt x="579881" y="1372362"/>
                </a:moveTo>
                <a:lnTo>
                  <a:pt x="579881" y="1353312"/>
                </a:lnTo>
                <a:lnTo>
                  <a:pt x="570737" y="1362456"/>
                </a:lnTo>
                <a:lnTo>
                  <a:pt x="570737" y="1353528"/>
                </a:lnTo>
                <a:lnTo>
                  <a:pt x="0" y="1367028"/>
                </a:lnTo>
                <a:lnTo>
                  <a:pt x="0" y="1386078"/>
                </a:lnTo>
                <a:lnTo>
                  <a:pt x="570737" y="1372578"/>
                </a:lnTo>
                <a:lnTo>
                  <a:pt x="570737" y="1362456"/>
                </a:lnTo>
                <a:lnTo>
                  <a:pt x="570828" y="1353526"/>
                </a:lnTo>
                <a:lnTo>
                  <a:pt x="570828" y="1372576"/>
                </a:lnTo>
                <a:lnTo>
                  <a:pt x="579881" y="1372362"/>
                </a:lnTo>
                <a:close/>
              </a:path>
              <a:path w="1423035" h="1386204">
                <a:moveTo>
                  <a:pt x="579881" y="1353312"/>
                </a:moveTo>
                <a:lnTo>
                  <a:pt x="570828" y="1353526"/>
                </a:lnTo>
                <a:lnTo>
                  <a:pt x="570737" y="1362456"/>
                </a:lnTo>
                <a:lnTo>
                  <a:pt x="579881" y="1353312"/>
                </a:lnTo>
                <a:close/>
              </a:path>
              <a:path w="1423035" h="1386204">
                <a:moveTo>
                  <a:pt x="1422653" y="19050"/>
                </a:moveTo>
                <a:lnTo>
                  <a:pt x="1422653" y="0"/>
                </a:lnTo>
                <a:lnTo>
                  <a:pt x="588263" y="0"/>
                </a:lnTo>
                <a:lnTo>
                  <a:pt x="584453" y="4572"/>
                </a:lnTo>
                <a:lnTo>
                  <a:pt x="584453" y="9906"/>
                </a:lnTo>
                <a:lnTo>
                  <a:pt x="570828" y="1353526"/>
                </a:lnTo>
                <a:lnTo>
                  <a:pt x="579881" y="1353312"/>
                </a:lnTo>
                <a:lnTo>
                  <a:pt x="579881" y="1372362"/>
                </a:lnTo>
                <a:lnTo>
                  <a:pt x="585215" y="1372362"/>
                </a:lnTo>
                <a:lnTo>
                  <a:pt x="589025" y="1367790"/>
                </a:lnTo>
                <a:lnTo>
                  <a:pt x="589787" y="1363218"/>
                </a:lnTo>
                <a:lnTo>
                  <a:pt x="593597" y="987298"/>
                </a:lnTo>
                <a:lnTo>
                  <a:pt x="593597" y="19050"/>
                </a:lnTo>
                <a:lnTo>
                  <a:pt x="603503" y="9906"/>
                </a:lnTo>
                <a:lnTo>
                  <a:pt x="603503" y="19050"/>
                </a:lnTo>
                <a:lnTo>
                  <a:pt x="1422653" y="19050"/>
                </a:lnTo>
                <a:close/>
              </a:path>
              <a:path w="1423035" h="1386204">
                <a:moveTo>
                  <a:pt x="603503" y="9906"/>
                </a:moveTo>
                <a:lnTo>
                  <a:pt x="593597" y="19050"/>
                </a:lnTo>
                <a:lnTo>
                  <a:pt x="603411" y="19050"/>
                </a:lnTo>
                <a:lnTo>
                  <a:pt x="603503" y="9906"/>
                </a:lnTo>
                <a:close/>
              </a:path>
              <a:path w="1423035" h="1386204">
                <a:moveTo>
                  <a:pt x="603411" y="19050"/>
                </a:moveTo>
                <a:lnTo>
                  <a:pt x="593597" y="19050"/>
                </a:lnTo>
                <a:lnTo>
                  <a:pt x="593597" y="987298"/>
                </a:lnTo>
                <a:lnTo>
                  <a:pt x="603411" y="19050"/>
                </a:lnTo>
                <a:close/>
              </a:path>
              <a:path w="1423035" h="1386204">
                <a:moveTo>
                  <a:pt x="603503" y="19050"/>
                </a:moveTo>
                <a:lnTo>
                  <a:pt x="603503" y="9906"/>
                </a:lnTo>
                <a:lnTo>
                  <a:pt x="603411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64571" y="2673095"/>
            <a:ext cx="1423035" cy="1386205"/>
          </a:xfrm>
          <a:custGeom>
            <a:avLst/>
            <a:gdLst/>
            <a:ahLst/>
            <a:cxnLst/>
            <a:rect l="l" t="t" r="r" b="b"/>
            <a:pathLst>
              <a:path w="1423035" h="1386204">
                <a:moveTo>
                  <a:pt x="579881" y="1372362"/>
                </a:moveTo>
                <a:lnTo>
                  <a:pt x="579881" y="1353312"/>
                </a:lnTo>
                <a:lnTo>
                  <a:pt x="570737" y="1362456"/>
                </a:lnTo>
                <a:lnTo>
                  <a:pt x="570737" y="1353528"/>
                </a:lnTo>
                <a:lnTo>
                  <a:pt x="0" y="1367028"/>
                </a:lnTo>
                <a:lnTo>
                  <a:pt x="0" y="1386078"/>
                </a:lnTo>
                <a:lnTo>
                  <a:pt x="570737" y="1372578"/>
                </a:lnTo>
                <a:lnTo>
                  <a:pt x="570737" y="1362456"/>
                </a:lnTo>
                <a:lnTo>
                  <a:pt x="570828" y="1353526"/>
                </a:lnTo>
                <a:lnTo>
                  <a:pt x="570828" y="1372576"/>
                </a:lnTo>
                <a:lnTo>
                  <a:pt x="579881" y="1372362"/>
                </a:lnTo>
                <a:close/>
              </a:path>
              <a:path w="1423035" h="1386204">
                <a:moveTo>
                  <a:pt x="579881" y="1353312"/>
                </a:moveTo>
                <a:lnTo>
                  <a:pt x="570828" y="1353526"/>
                </a:lnTo>
                <a:lnTo>
                  <a:pt x="570737" y="1362456"/>
                </a:lnTo>
                <a:lnTo>
                  <a:pt x="579881" y="1353312"/>
                </a:lnTo>
                <a:close/>
              </a:path>
              <a:path w="1423035" h="1386204">
                <a:moveTo>
                  <a:pt x="1422653" y="19050"/>
                </a:moveTo>
                <a:lnTo>
                  <a:pt x="1422653" y="0"/>
                </a:lnTo>
                <a:lnTo>
                  <a:pt x="588263" y="0"/>
                </a:lnTo>
                <a:lnTo>
                  <a:pt x="584453" y="4572"/>
                </a:lnTo>
                <a:lnTo>
                  <a:pt x="584453" y="9906"/>
                </a:lnTo>
                <a:lnTo>
                  <a:pt x="570828" y="1353526"/>
                </a:lnTo>
                <a:lnTo>
                  <a:pt x="579881" y="1353312"/>
                </a:lnTo>
                <a:lnTo>
                  <a:pt x="579881" y="1372362"/>
                </a:lnTo>
                <a:lnTo>
                  <a:pt x="585215" y="1372362"/>
                </a:lnTo>
                <a:lnTo>
                  <a:pt x="589025" y="1367790"/>
                </a:lnTo>
                <a:lnTo>
                  <a:pt x="589787" y="1363218"/>
                </a:lnTo>
                <a:lnTo>
                  <a:pt x="593597" y="987298"/>
                </a:lnTo>
                <a:lnTo>
                  <a:pt x="593597" y="19050"/>
                </a:lnTo>
                <a:lnTo>
                  <a:pt x="603503" y="9906"/>
                </a:lnTo>
                <a:lnTo>
                  <a:pt x="603503" y="19050"/>
                </a:lnTo>
                <a:lnTo>
                  <a:pt x="1422653" y="19050"/>
                </a:lnTo>
                <a:close/>
              </a:path>
              <a:path w="1423035" h="1386204">
                <a:moveTo>
                  <a:pt x="603503" y="9906"/>
                </a:moveTo>
                <a:lnTo>
                  <a:pt x="593597" y="19050"/>
                </a:lnTo>
                <a:lnTo>
                  <a:pt x="603411" y="19050"/>
                </a:lnTo>
                <a:lnTo>
                  <a:pt x="603503" y="9906"/>
                </a:lnTo>
                <a:close/>
              </a:path>
              <a:path w="1423035" h="1386204">
                <a:moveTo>
                  <a:pt x="603411" y="19050"/>
                </a:moveTo>
                <a:lnTo>
                  <a:pt x="593597" y="19050"/>
                </a:lnTo>
                <a:lnTo>
                  <a:pt x="593597" y="987298"/>
                </a:lnTo>
                <a:lnTo>
                  <a:pt x="603411" y="19050"/>
                </a:lnTo>
                <a:close/>
              </a:path>
              <a:path w="1423035" h="1386204">
                <a:moveTo>
                  <a:pt x="603503" y="19050"/>
                </a:moveTo>
                <a:lnTo>
                  <a:pt x="603503" y="9906"/>
                </a:lnTo>
                <a:lnTo>
                  <a:pt x="603411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67907" y="2673095"/>
            <a:ext cx="1421130" cy="1386205"/>
          </a:xfrm>
          <a:custGeom>
            <a:avLst/>
            <a:gdLst/>
            <a:ahLst/>
            <a:cxnLst/>
            <a:rect l="l" t="t" r="r" b="b"/>
            <a:pathLst>
              <a:path w="1421129" h="1386204">
                <a:moveTo>
                  <a:pt x="579119" y="1372380"/>
                </a:moveTo>
                <a:lnTo>
                  <a:pt x="579119" y="1353312"/>
                </a:lnTo>
                <a:lnTo>
                  <a:pt x="569975" y="1362456"/>
                </a:lnTo>
                <a:lnTo>
                  <a:pt x="569975" y="1353528"/>
                </a:lnTo>
                <a:lnTo>
                  <a:pt x="0" y="1367028"/>
                </a:lnTo>
                <a:lnTo>
                  <a:pt x="0" y="1386078"/>
                </a:lnTo>
                <a:lnTo>
                  <a:pt x="569975" y="1372596"/>
                </a:lnTo>
                <a:lnTo>
                  <a:pt x="569975" y="1362456"/>
                </a:lnTo>
                <a:lnTo>
                  <a:pt x="570066" y="1353526"/>
                </a:lnTo>
                <a:lnTo>
                  <a:pt x="570066" y="1372594"/>
                </a:lnTo>
                <a:lnTo>
                  <a:pt x="579119" y="1372380"/>
                </a:lnTo>
                <a:close/>
              </a:path>
              <a:path w="1421129" h="1386204">
                <a:moveTo>
                  <a:pt x="579119" y="1353312"/>
                </a:moveTo>
                <a:lnTo>
                  <a:pt x="570066" y="1353526"/>
                </a:lnTo>
                <a:lnTo>
                  <a:pt x="569975" y="1362456"/>
                </a:lnTo>
                <a:lnTo>
                  <a:pt x="579119" y="1353312"/>
                </a:lnTo>
                <a:close/>
              </a:path>
              <a:path w="1421129" h="1386204">
                <a:moveTo>
                  <a:pt x="1421129" y="19050"/>
                </a:moveTo>
                <a:lnTo>
                  <a:pt x="1421129" y="0"/>
                </a:lnTo>
                <a:lnTo>
                  <a:pt x="588263" y="0"/>
                </a:lnTo>
                <a:lnTo>
                  <a:pt x="583691" y="4572"/>
                </a:lnTo>
                <a:lnTo>
                  <a:pt x="583691" y="9906"/>
                </a:lnTo>
                <a:lnTo>
                  <a:pt x="570066" y="1353526"/>
                </a:lnTo>
                <a:lnTo>
                  <a:pt x="579119" y="1353312"/>
                </a:lnTo>
                <a:lnTo>
                  <a:pt x="579119" y="1372380"/>
                </a:lnTo>
                <a:lnTo>
                  <a:pt x="584453" y="1372362"/>
                </a:lnTo>
                <a:lnTo>
                  <a:pt x="589025" y="1367790"/>
                </a:lnTo>
                <a:lnTo>
                  <a:pt x="589025" y="1363218"/>
                </a:lnTo>
                <a:lnTo>
                  <a:pt x="592835" y="987298"/>
                </a:lnTo>
                <a:lnTo>
                  <a:pt x="592835" y="19050"/>
                </a:lnTo>
                <a:lnTo>
                  <a:pt x="602741" y="9906"/>
                </a:lnTo>
                <a:lnTo>
                  <a:pt x="602741" y="19050"/>
                </a:lnTo>
                <a:lnTo>
                  <a:pt x="1421129" y="19050"/>
                </a:lnTo>
                <a:close/>
              </a:path>
              <a:path w="1421129" h="1386204">
                <a:moveTo>
                  <a:pt x="602741" y="9906"/>
                </a:moveTo>
                <a:lnTo>
                  <a:pt x="592835" y="19050"/>
                </a:lnTo>
                <a:lnTo>
                  <a:pt x="602649" y="19050"/>
                </a:lnTo>
                <a:lnTo>
                  <a:pt x="602741" y="9906"/>
                </a:lnTo>
                <a:close/>
              </a:path>
              <a:path w="1421129" h="1386204">
                <a:moveTo>
                  <a:pt x="602649" y="19050"/>
                </a:moveTo>
                <a:lnTo>
                  <a:pt x="592835" y="19050"/>
                </a:lnTo>
                <a:lnTo>
                  <a:pt x="592835" y="987298"/>
                </a:lnTo>
                <a:lnTo>
                  <a:pt x="602649" y="19050"/>
                </a:lnTo>
                <a:close/>
              </a:path>
              <a:path w="1421129" h="1386204">
                <a:moveTo>
                  <a:pt x="602741" y="19050"/>
                </a:moveTo>
                <a:lnTo>
                  <a:pt x="602741" y="9906"/>
                </a:lnTo>
                <a:lnTo>
                  <a:pt x="602649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67907" y="2673095"/>
            <a:ext cx="1421130" cy="1386205"/>
          </a:xfrm>
          <a:custGeom>
            <a:avLst/>
            <a:gdLst/>
            <a:ahLst/>
            <a:cxnLst/>
            <a:rect l="l" t="t" r="r" b="b"/>
            <a:pathLst>
              <a:path w="1421129" h="1386204">
                <a:moveTo>
                  <a:pt x="579119" y="1372380"/>
                </a:moveTo>
                <a:lnTo>
                  <a:pt x="579119" y="1353312"/>
                </a:lnTo>
                <a:lnTo>
                  <a:pt x="569975" y="1362456"/>
                </a:lnTo>
                <a:lnTo>
                  <a:pt x="569975" y="1353528"/>
                </a:lnTo>
                <a:lnTo>
                  <a:pt x="0" y="1367028"/>
                </a:lnTo>
                <a:lnTo>
                  <a:pt x="0" y="1386078"/>
                </a:lnTo>
                <a:lnTo>
                  <a:pt x="569975" y="1372596"/>
                </a:lnTo>
                <a:lnTo>
                  <a:pt x="569975" y="1362456"/>
                </a:lnTo>
                <a:lnTo>
                  <a:pt x="570066" y="1353526"/>
                </a:lnTo>
                <a:lnTo>
                  <a:pt x="570066" y="1372594"/>
                </a:lnTo>
                <a:lnTo>
                  <a:pt x="579119" y="1372380"/>
                </a:lnTo>
                <a:close/>
              </a:path>
              <a:path w="1421129" h="1386204">
                <a:moveTo>
                  <a:pt x="579119" y="1353312"/>
                </a:moveTo>
                <a:lnTo>
                  <a:pt x="570066" y="1353526"/>
                </a:lnTo>
                <a:lnTo>
                  <a:pt x="569975" y="1362456"/>
                </a:lnTo>
                <a:lnTo>
                  <a:pt x="579119" y="1353312"/>
                </a:lnTo>
                <a:close/>
              </a:path>
              <a:path w="1421129" h="1386204">
                <a:moveTo>
                  <a:pt x="1421129" y="19050"/>
                </a:moveTo>
                <a:lnTo>
                  <a:pt x="1421129" y="0"/>
                </a:lnTo>
                <a:lnTo>
                  <a:pt x="588263" y="0"/>
                </a:lnTo>
                <a:lnTo>
                  <a:pt x="583691" y="4572"/>
                </a:lnTo>
                <a:lnTo>
                  <a:pt x="583691" y="9906"/>
                </a:lnTo>
                <a:lnTo>
                  <a:pt x="570066" y="1353526"/>
                </a:lnTo>
                <a:lnTo>
                  <a:pt x="579119" y="1353312"/>
                </a:lnTo>
                <a:lnTo>
                  <a:pt x="579119" y="1372380"/>
                </a:lnTo>
                <a:lnTo>
                  <a:pt x="584453" y="1372362"/>
                </a:lnTo>
                <a:lnTo>
                  <a:pt x="589025" y="1367790"/>
                </a:lnTo>
                <a:lnTo>
                  <a:pt x="589025" y="1363218"/>
                </a:lnTo>
                <a:lnTo>
                  <a:pt x="592835" y="987298"/>
                </a:lnTo>
                <a:lnTo>
                  <a:pt x="592835" y="19050"/>
                </a:lnTo>
                <a:lnTo>
                  <a:pt x="602741" y="9906"/>
                </a:lnTo>
                <a:lnTo>
                  <a:pt x="602741" y="19050"/>
                </a:lnTo>
                <a:lnTo>
                  <a:pt x="1421129" y="19050"/>
                </a:lnTo>
                <a:close/>
              </a:path>
              <a:path w="1421129" h="1386204">
                <a:moveTo>
                  <a:pt x="602741" y="9906"/>
                </a:moveTo>
                <a:lnTo>
                  <a:pt x="592835" y="19050"/>
                </a:lnTo>
                <a:lnTo>
                  <a:pt x="602649" y="19050"/>
                </a:lnTo>
                <a:lnTo>
                  <a:pt x="602741" y="9906"/>
                </a:lnTo>
                <a:close/>
              </a:path>
              <a:path w="1421129" h="1386204">
                <a:moveTo>
                  <a:pt x="602649" y="19050"/>
                </a:moveTo>
                <a:lnTo>
                  <a:pt x="592835" y="19050"/>
                </a:lnTo>
                <a:lnTo>
                  <a:pt x="592835" y="987298"/>
                </a:lnTo>
                <a:lnTo>
                  <a:pt x="602649" y="19050"/>
                </a:lnTo>
                <a:close/>
              </a:path>
              <a:path w="1421129" h="1386204">
                <a:moveTo>
                  <a:pt x="602741" y="19050"/>
                </a:moveTo>
                <a:lnTo>
                  <a:pt x="602741" y="9906"/>
                </a:lnTo>
                <a:lnTo>
                  <a:pt x="602649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65923" y="4016502"/>
            <a:ext cx="5923280" cy="38100"/>
          </a:xfrm>
          <a:custGeom>
            <a:avLst/>
            <a:gdLst/>
            <a:ahLst/>
            <a:cxnLst/>
            <a:rect l="l" t="t" r="r" b="b"/>
            <a:pathLst>
              <a:path w="5923280" h="38100">
                <a:moveTo>
                  <a:pt x="0" y="38100"/>
                </a:moveTo>
                <a:lnTo>
                  <a:pt x="5923026" y="38100"/>
                </a:lnTo>
                <a:lnTo>
                  <a:pt x="5923026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65923" y="4016502"/>
            <a:ext cx="5923280" cy="38100"/>
          </a:xfrm>
          <a:custGeom>
            <a:avLst/>
            <a:gdLst/>
            <a:ahLst/>
            <a:cxnLst/>
            <a:rect l="l" t="t" r="r" b="b"/>
            <a:pathLst>
              <a:path w="5923280" h="38100">
                <a:moveTo>
                  <a:pt x="0" y="38100"/>
                </a:moveTo>
                <a:lnTo>
                  <a:pt x="5923026" y="38100"/>
                </a:lnTo>
                <a:lnTo>
                  <a:pt x="5923026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005973" y="3554222"/>
            <a:ext cx="8344534" cy="282130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CLK</a:t>
            </a:r>
            <a:endParaRPr sz="1800">
              <a:latin typeface="Arial"/>
              <a:cs typeface="Arial"/>
            </a:endParaRPr>
          </a:p>
          <a:p>
            <a:pPr marL="589915" marR="55880" indent="-273050">
              <a:lnSpc>
                <a:spcPct val="100000"/>
              </a:lnSpc>
              <a:spcBef>
                <a:spcPts val="1125"/>
              </a:spcBef>
              <a:tabLst>
                <a:tab pos="4211320" algn="l"/>
              </a:tabLst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Using </a:t>
            </a:r>
            <a:r>
              <a:rPr sz="2400" spc="-80" dirty="0">
                <a:latin typeface="Trebuchet MS"/>
                <a:cs typeface="Trebuchet MS"/>
              </a:rPr>
              <a:t>more </a:t>
            </a:r>
            <a:r>
              <a:rPr sz="2400" spc="-140" dirty="0">
                <a:latin typeface="Trebuchet MS"/>
                <a:cs typeface="Trebuchet MS"/>
              </a:rPr>
              <a:t>complicated </a:t>
            </a:r>
            <a:r>
              <a:rPr sz="2400" spc="-150" dirty="0">
                <a:latin typeface="Trebuchet MS"/>
                <a:cs typeface="Trebuchet MS"/>
              </a:rPr>
              <a:t>flip-flops </a:t>
            </a:r>
            <a:r>
              <a:rPr sz="2400" spc="-110" dirty="0">
                <a:latin typeface="Trebuchet MS"/>
                <a:cs typeface="Trebuchet MS"/>
              </a:rPr>
              <a:t>sometimes </a:t>
            </a:r>
            <a:r>
              <a:rPr sz="2400" spc="-150" dirty="0">
                <a:latin typeface="Trebuchet MS"/>
                <a:cs typeface="Trebuchet MS"/>
              </a:rPr>
              <a:t>simplifies </a:t>
            </a:r>
            <a:r>
              <a:rPr sz="2400" spc="-110" dirty="0">
                <a:latin typeface="Trebuchet MS"/>
                <a:cs typeface="Trebuchet MS"/>
              </a:rPr>
              <a:t>next-  </a:t>
            </a:r>
            <a:r>
              <a:rPr sz="2400" spc="-150" dirty="0">
                <a:latin typeface="Trebuchet MS"/>
                <a:cs typeface="Trebuchet MS"/>
              </a:rPr>
              <a:t>state </a:t>
            </a:r>
            <a:r>
              <a:rPr sz="2400" spc="-160" dirty="0">
                <a:latin typeface="Trebuchet MS"/>
                <a:cs typeface="Trebuchet MS"/>
              </a:rPr>
              <a:t>logic. </a:t>
            </a:r>
            <a:r>
              <a:rPr sz="2400" spc="-90" dirty="0">
                <a:latin typeface="Trebuchet MS"/>
                <a:cs typeface="Trebuchet MS"/>
              </a:rPr>
              <a:t>In </a:t>
            </a:r>
            <a:r>
              <a:rPr sz="2400" spc="-135" dirty="0">
                <a:latin typeface="Trebuchet MS"/>
                <a:cs typeface="Trebuchet MS"/>
              </a:rPr>
              <a:t>times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when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200" dirty="0">
                <a:latin typeface="Trebuchet MS"/>
                <a:cs typeface="Trebuchet MS"/>
              </a:rPr>
              <a:t>all	</a:t>
            </a:r>
            <a:r>
              <a:rPr sz="2400" spc="-130" dirty="0">
                <a:latin typeface="Trebuchet MS"/>
                <a:cs typeface="Trebuchet MS"/>
              </a:rPr>
              <a:t>logic </a:t>
            </a:r>
            <a:r>
              <a:rPr sz="2400" spc="-120" dirty="0">
                <a:latin typeface="Trebuchet MS"/>
                <a:cs typeface="Trebuchet MS"/>
              </a:rPr>
              <a:t>was </a:t>
            </a:r>
            <a:r>
              <a:rPr sz="2400" spc="-155" dirty="0">
                <a:latin typeface="Trebuchet MS"/>
                <a:cs typeface="Trebuchet MS"/>
              </a:rPr>
              <a:t>implemented </a:t>
            </a:r>
            <a:r>
              <a:rPr sz="2400" spc="-125" dirty="0">
                <a:latin typeface="Trebuchet MS"/>
                <a:cs typeface="Trebuchet MS"/>
              </a:rPr>
              <a:t>using </a:t>
            </a:r>
            <a:r>
              <a:rPr sz="2400" spc="20" dirty="0">
                <a:latin typeface="Trebuchet MS"/>
                <a:cs typeface="Trebuchet MS"/>
              </a:rPr>
              <a:t>TTL  </a:t>
            </a:r>
            <a:r>
              <a:rPr sz="2400" spc="-135" dirty="0">
                <a:latin typeface="Trebuchet MS"/>
                <a:cs typeface="Trebuchet MS"/>
              </a:rPr>
              <a:t>devices </a:t>
            </a:r>
            <a:r>
              <a:rPr sz="2400" spc="-155" dirty="0">
                <a:latin typeface="Trebuchet MS"/>
                <a:cs typeface="Trebuchet MS"/>
              </a:rPr>
              <a:t>and </a:t>
            </a:r>
            <a:r>
              <a:rPr sz="2400" spc="55" dirty="0">
                <a:latin typeface="Trebuchet MS"/>
                <a:cs typeface="Trebuchet MS"/>
              </a:rPr>
              <a:t>T </a:t>
            </a:r>
            <a:r>
              <a:rPr sz="2400" spc="-155" dirty="0">
                <a:latin typeface="Trebuchet MS"/>
                <a:cs typeface="Trebuchet MS"/>
              </a:rPr>
              <a:t>and </a:t>
            </a:r>
            <a:r>
              <a:rPr sz="2400" spc="-180" dirty="0">
                <a:latin typeface="Trebuchet MS"/>
                <a:cs typeface="Trebuchet MS"/>
              </a:rPr>
              <a:t>JK </a:t>
            </a:r>
            <a:r>
              <a:rPr sz="2400" spc="-155" dirty="0">
                <a:latin typeface="Trebuchet MS"/>
                <a:cs typeface="Trebuchet MS"/>
              </a:rPr>
              <a:t>flipflops </a:t>
            </a:r>
            <a:r>
              <a:rPr sz="2400" spc="-120" dirty="0">
                <a:latin typeface="Trebuchet MS"/>
                <a:cs typeface="Trebuchet MS"/>
              </a:rPr>
              <a:t>were </a:t>
            </a:r>
            <a:r>
              <a:rPr sz="2400" spc="-195" dirty="0">
                <a:latin typeface="Trebuchet MS"/>
                <a:cs typeface="Trebuchet MS"/>
              </a:rPr>
              <a:t>available </a:t>
            </a:r>
            <a:r>
              <a:rPr sz="2400" spc="-145" dirty="0">
                <a:latin typeface="Trebuchet MS"/>
                <a:cs typeface="Trebuchet MS"/>
              </a:rPr>
              <a:t>as </a:t>
            </a:r>
            <a:r>
              <a:rPr sz="2400" spc="-90" dirty="0">
                <a:latin typeface="Trebuchet MS"/>
                <a:cs typeface="Trebuchet MS"/>
              </a:rPr>
              <a:t>'single' </a:t>
            </a:r>
            <a:r>
              <a:rPr sz="2400" spc="-165" dirty="0">
                <a:latin typeface="Trebuchet MS"/>
                <a:cs typeface="Trebuchet MS"/>
              </a:rPr>
              <a:t>devices,  </a:t>
            </a:r>
            <a:r>
              <a:rPr sz="2400" spc="-155" dirty="0">
                <a:latin typeface="Trebuchet MS"/>
                <a:cs typeface="Trebuchet MS"/>
              </a:rPr>
              <a:t>they </a:t>
            </a:r>
            <a:r>
              <a:rPr sz="2400" spc="-120" dirty="0">
                <a:latin typeface="Trebuchet MS"/>
                <a:cs typeface="Trebuchet MS"/>
              </a:rPr>
              <a:t>were </a:t>
            </a:r>
            <a:r>
              <a:rPr sz="2400" spc="-114" dirty="0">
                <a:latin typeface="Trebuchet MS"/>
                <a:cs typeface="Trebuchet MS"/>
              </a:rPr>
              <a:t>used </a:t>
            </a:r>
            <a:r>
              <a:rPr sz="2400" spc="-65" dirty="0">
                <a:latin typeface="Trebuchet MS"/>
                <a:cs typeface="Trebuchet MS"/>
              </a:rPr>
              <a:t>to </a:t>
            </a:r>
            <a:r>
              <a:rPr sz="2400" spc="-170" dirty="0">
                <a:latin typeface="Trebuchet MS"/>
                <a:cs typeface="Trebuchet MS"/>
              </a:rPr>
              <a:t>achieve </a:t>
            </a:r>
            <a:r>
              <a:rPr sz="2400" spc="-120" dirty="0">
                <a:latin typeface="Trebuchet MS"/>
                <a:cs typeface="Trebuchet MS"/>
              </a:rPr>
              <a:t>reduced </a:t>
            </a:r>
            <a:r>
              <a:rPr sz="2400" spc="-105" dirty="0">
                <a:latin typeface="Trebuchet MS"/>
                <a:cs typeface="Trebuchet MS"/>
              </a:rPr>
              <a:t>component</a:t>
            </a:r>
            <a:r>
              <a:rPr sz="2400" spc="30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count.</a:t>
            </a:r>
            <a:endParaRPr sz="2400">
              <a:latin typeface="Trebuchet MS"/>
              <a:cs typeface="Trebuchet MS"/>
            </a:endParaRPr>
          </a:p>
          <a:p>
            <a:pPr marL="589915" marR="5080" indent="-273050">
              <a:lnSpc>
                <a:spcPct val="100000"/>
              </a:lnSpc>
              <a:spcBef>
                <a:spcPts val="60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40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But </a:t>
            </a:r>
            <a:r>
              <a:rPr sz="2400" spc="-130" dirty="0">
                <a:latin typeface="Trebuchet MS"/>
                <a:cs typeface="Trebuchet MS"/>
              </a:rPr>
              <a:t>nowadays </a:t>
            </a:r>
            <a:r>
              <a:rPr sz="2400" b="1" spc="25" dirty="0">
                <a:latin typeface="Arial"/>
                <a:cs typeface="Arial"/>
              </a:rPr>
              <a:t>D-type </a:t>
            </a:r>
            <a:r>
              <a:rPr sz="2400" b="1" spc="-45" dirty="0">
                <a:latin typeface="Arial"/>
                <a:cs typeface="Arial"/>
              </a:rPr>
              <a:t>flip-flop </a:t>
            </a:r>
            <a:r>
              <a:rPr sz="2400" spc="-110" dirty="0">
                <a:latin typeface="Trebuchet MS"/>
                <a:cs typeface="Trebuchet MS"/>
              </a:rPr>
              <a:t>is </a:t>
            </a:r>
            <a:r>
              <a:rPr sz="2400" spc="-150" dirty="0">
                <a:latin typeface="Trebuchet MS"/>
                <a:cs typeface="Trebuchet MS"/>
              </a:rPr>
              <a:t>usually </a:t>
            </a:r>
            <a:r>
              <a:rPr sz="2400" spc="-145" dirty="0">
                <a:latin typeface="Trebuchet MS"/>
                <a:cs typeface="Trebuchet MS"/>
              </a:rPr>
              <a:t>the basic </a:t>
            </a:r>
            <a:r>
              <a:rPr sz="2400" spc="-100" dirty="0">
                <a:latin typeface="Trebuchet MS"/>
                <a:cs typeface="Trebuchet MS"/>
              </a:rPr>
              <a:t>component  </a:t>
            </a:r>
            <a:r>
              <a:rPr sz="2400" spc="-50" dirty="0">
                <a:latin typeface="Trebuchet MS"/>
                <a:cs typeface="Trebuchet MS"/>
              </a:rPr>
              <a:t>(VLSI </a:t>
            </a:r>
            <a:r>
              <a:rPr sz="2400" spc="-140" dirty="0">
                <a:latin typeface="Trebuchet MS"/>
                <a:cs typeface="Trebuchet MS"/>
              </a:rPr>
              <a:t>chip </a:t>
            </a:r>
            <a:r>
              <a:rPr sz="2400" spc="-165" dirty="0">
                <a:latin typeface="Trebuchet MS"/>
                <a:cs typeface="Trebuchet MS"/>
              </a:rPr>
              <a:t>design, </a:t>
            </a:r>
            <a:r>
              <a:rPr sz="2400" spc="-130" dirty="0">
                <a:latin typeface="Trebuchet MS"/>
                <a:cs typeface="Trebuchet MS"/>
              </a:rPr>
              <a:t>programmable logic </a:t>
            </a:r>
            <a:r>
              <a:rPr sz="2400" spc="-165" dirty="0">
                <a:latin typeface="Trebuchet MS"/>
                <a:cs typeface="Trebuchet MS"/>
              </a:rPr>
              <a:t>design,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175" dirty="0">
                <a:latin typeface="Trebuchet MS"/>
                <a:cs typeface="Trebuchet MS"/>
              </a:rPr>
              <a:t>etc.)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78957" y="2959100"/>
            <a:ext cx="3022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Q1’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79720" y="2172713"/>
            <a:ext cx="2622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/>
                <a:cs typeface="Arial"/>
              </a:rPr>
              <a:t>Q1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308975" y="2945375"/>
            <a:ext cx="3022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Q2’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309739" y="2158988"/>
            <a:ext cx="2622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/>
                <a:cs typeface="Arial"/>
              </a:rPr>
              <a:t>Q2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39214" y="2945375"/>
            <a:ext cx="3022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Q0’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39978" y="2158988"/>
            <a:ext cx="2622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/>
                <a:cs typeface="Arial"/>
              </a:rPr>
              <a:t>Q0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229"/>
              </a:spcBef>
            </a:pPr>
            <a:r>
              <a:rPr spc="-30" dirty="0"/>
              <a:t>Another </a:t>
            </a:r>
            <a:r>
              <a:rPr spc="-5" dirty="0"/>
              <a:t>Counter </a:t>
            </a:r>
            <a:r>
              <a:rPr spc="-20" dirty="0"/>
              <a:t>Design example </a:t>
            </a:r>
            <a:r>
              <a:rPr spc="-595" dirty="0"/>
              <a:t>–</a:t>
            </a:r>
            <a:r>
              <a:rPr spc="-455" dirty="0"/>
              <a:t> </a:t>
            </a:r>
            <a:r>
              <a:rPr spc="-20" dirty="0"/>
              <a:t>Next  </a:t>
            </a:r>
            <a:r>
              <a:rPr spc="70" dirty="0"/>
              <a:t>state </a:t>
            </a:r>
            <a:r>
              <a:rPr spc="20" dirty="0"/>
              <a:t>logic </a:t>
            </a:r>
            <a:r>
              <a:rPr spc="-60" dirty="0"/>
              <a:t>-</a:t>
            </a:r>
            <a:r>
              <a:rPr spc="-70" dirty="0"/>
              <a:t> </a:t>
            </a:r>
            <a:r>
              <a:rPr spc="-5" dirty="0"/>
              <a:t>Implementation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2934347" y="2621280"/>
            <a:ext cx="1269491" cy="1447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75617" y="2621280"/>
            <a:ext cx="1270253" cy="1447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06384" y="2621280"/>
            <a:ext cx="1269491" cy="1447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74869" y="369214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84789" y="3018282"/>
            <a:ext cx="1327785" cy="19050"/>
          </a:xfrm>
          <a:custGeom>
            <a:avLst/>
            <a:gdLst/>
            <a:ahLst/>
            <a:cxnLst/>
            <a:rect l="l" t="t" r="r" b="b"/>
            <a:pathLst>
              <a:path w="1327785" h="19050">
                <a:moveTo>
                  <a:pt x="0" y="19050"/>
                </a:moveTo>
                <a:lnTo>
                  <a:pt x="1327403" y="19050"/>
                </a:lnTo>
                <a:lnTo>
                  <a:pt x="1327403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84789" y="3018282"/>
            <a:ext cx="1327785" cy="19050"/>
          </a:xfrm>
          <a:custGeom>
            <a:avLst/>
            <a:gdLst/>
            <a:ahLst/>
            <a:cxnLst/>
            <a:rect l="l" t="t" r="r" b="b"/>
            <a:pathLst>
              <a:path w="1327785" h="19050">
                <a:moveTo>
                  <a:pt x="0" y="19050"/>
                </a:moveTo>
                <a:lnTo>
                  <a:pt x="1327403" y="19050"/>
                </a:lnTo>
                <a:lnTo>
                  <a:pt x="1327403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93797" y="361594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81719" y="3008376"/>
            <a:ext cx="4264660" cy="1532890"/>
          </a:xfrm>
          <a:custGeom>
            <a:avLst/>
            <a:gdLst/>
            <a:ahLst/>
            <a:cxnLst/>
            <a:rect l="l" t="t" r="r" b="b"/>
            <a:pathLst>
              <a:path w="4264659" h="1532889">
                <a:moveTo>
                  <a:pt x="465581" y="19049"/>
                </a:moveTo>
                <a:lnTo>
                  <a:pt x="465581" y="0"/>
                </a:lnTo>
                <a:lnTo>
                  <a:pt x="9905" y="10650"/>
                </a:lnTo>
                <a:lnTo>
                  <a:pt x="3810" y="10667"/>
                </a:lnTo>
                <a:lnTo>
                  <a:pt x="0" y="14477"/>
                </a:lnTo>
                <a:lnTo>
                  <a:pt x="0" y="1524761"/>
                </a:lnTo>
                <a:lnTo>
                  <a:pt x="762" y="1527809"/>
                </a:lnTo>
                <a:lnTo>
                  <a:pt x="3048" y="1529333"/>
                </a:lnTo>
                <a:lnTo>
                  <a:pt x="4572" y="1530857"/>
                </a:lnTo>
                <a:lnTo>
                  <a:pt x="6857" y="1532381"/>
                </a:lnTo>
                <a:lnTo>
                  <a:pt x="9143" y="1531810"/>
                </a:lnTo>
                <a:lnTo>
                  <a:pt x="9143" y="1512569"/>
                </a:lnTo>
                <a:lnTo>
                  <a:pt x="9905" y="1512561"/>
                </a:lnTo>
                <a:lnTo>
                  <a:pt x="9905" y="29717"/>
                </a:lnTo>
                <a:lnTo>
                  <a:pt x="19050" y="19811"/>
                </a:lnTo>
                <a:lnTo>
                  <a:pt x="19050" y="29503"/>
                </a:lnTo>
                <a:lnTo>
                  <a:pt x="465581" y="19049"/>
                </a:lnTo>
                <a:close/>
              </a:path>
              <a:path w="4264659" h="1532889">
                <a:moveTo>
                  <a:pt x="4244340" y="1485137"/>
                </a:moveTo>
                <a:lnTo>
                  <a:pt x="4244340" y="1466087"/>
                </a:lnTo>
                <a:lnTo>
                  <a:pt x="4234434" y="1475993"/>
                </a:lnTo>
                <a:lnTo>
                  <a:pt x="4234433" y="1466196"/>
                </a:lnTo>
                <a:lnTo>
                  <a:pt x="9143" y="1512569"/>
                </a:lnTo>
                <a:lnTo>
                  <a:pt x="19050" y="1522475"/>
                </a:lnTo>
                <a:lnTo>
                  <a:pt x="19050" y="1531519"/>
                </a:lnTo>
                <a:lnTo>
                  <a:pt x="4234434" y="1485246"/>
                </a:lnTo>
                <a:lnTo>
                  <a:pt x="4234434" y="1475993"/>
                </a:lnTo>
                <a:lnTo>
                  <a:pt x="4234589" y="1466195"/>
                </a:lnTo>
                <a:lnTo>
                  <a:pt x="4234589" y="1485245"/>
                </a:lnTo>
                <a:lnTo>
                  <a:pt x="4244340" y="1485137"/>
                </a:lnTo>
                <a:close/>
              </a:path>
              <a:path w="4264659" h="1532889">
                <a:moveTo>
                  <a:pt x="19050" y="1531519"/>
                </a:moveTo>
                <a:lnTo>
                  <a:pt x="19050" y="1522475"/>
                </a:lnTo>
                <a:lnTo>
                  <a:pt x="9143" y="1512569"/>
                </a:lnTo>
                <a:lnTo>
                  <a:pt x="9143" y="1531810"/>
                </a:lnTo>
                <a:lnTo>
                  <a:pt x="9905" y="1531619"/>
                </a:lnTo>
                <a:lnTo>
                  <a:pt x="19050" y="1531519"/>
                </a:lnTo>
                <a:close/>
              </a:path>
              <a:path w="4264659" h="1532889">
                <a:moveTo>
                  <a:pt x="19050" y="29503"/>
                </a:moveTo>
                <a:lnTo>
                  <a:pt x="19050" y="19811"/>
                </a:lnTo>
                <a:lnTo>
                  <a:pt x="9905" y="29717"/>
                </a:lnTo>
                <a:lnTo>
                  <a:pt x="19050" y="29503"/>
                </a:lnTo>
                <a:close/>
              </a:path>
              <a:path w="4264659" h="1532889">
                <a:moveTo>
                  <a:pt x="19050" y="1512461"/>
                </a:moveTo>
                <a:lnTo>
                  <a:pt x="19050" y="29503"/>
                </a:lnTo>
                <a:lnTo>
                  <a:pt x="9905" y="29717"/>
                </a:lnTo>
                <a:lnTo>
                  <a:pt x="9905" y="1512561"/>
                </a:lnTo>
                <a:lnTo>
                  <a:pt x="19050" y="1512461"/>
                </a:lnTo>
                <a:close/>
              </a:path>
              <a:path w="4264659" h="1532889">
                <a:moveTo>
                  <a:pt x="4244340" y="1466087"/>
                </a:moveTo>
                <a:lnTo>
                  <a:pt x="4234589" y="1466195"/>
                </a:lnTo>
                <a:lnTo>
                  <a:pt x="4234434" y="1475993"/>
                </a:lnTo>
                <a:lnTo>
                  <a:pt x="4244340" y="1466087"/>
                </a:lnTo>
                <a:close/>
              </a:path>
              <a:path w="4264659" h="1532889">
                <a:moveTo>
                  <a:pt x="4264152" y="802385"/>
                </a:moveTo>
                <a:lnTo>
                  <a:pt x="4245102" y="802385"/>
                </a:lnTo>
                <a:lnTo>
                  <a:pt x="4234589" y="1466195"/>
                </a:lnTo>
                <a:lnTo>
                  <a:pt x="4244340" y="1466087"/>
                </a:lnTo>
                <a:lnTo>
                  <a:pt x="4244340" y="1485137"/>
                </a:lnTo>
                <a:lnTo>
                  <a:pt x="4249674" y="1485137"/>
                </a:lnTo>
                <a:lnTo>
                  <a:pt x="4253484" y="1481327"/>
                </a:lnTo>
                <a:lnTo>
                  <a:pt x="4253484" y="1475993"/>
                </a:lnTo>
                <a:lnTo>
                  <a:pt x="4264152" y="80238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81719" y="3008376"/>
            <a:ext cx="4264660" cy="1532890"/>
          </a:xfrm>
          <a:custGeom>
            <a:avLst/>
            <a:gdLst/>
            <a:ahLst/>
            <a:cxnLst/>
            <a:rect l="l" t="t" r="r" b="b"/>
            <a:pathLst>
              <a:path w="4264659" h="1532889">
                <a:moveTo>
                  <a:pt x="465581" y="19049"/>
                </a:moveTo>
                <a:lnTo>
                  <a:pt x="465581" y="0"/>
                </a:lnTo>
                <a:lnTo>
                  <a:pt x="9905" y="10650"/>
                </a:lnTo>
                <a:lnTo>
                  <a:pt x="3810" y="10667"/>
                </a:lnTo>
                <a:lnTo>
                  <a:pt x="0" y="14477"/>
                </a:lnTo>
                <a:lnTo>
                  <a:pt x="0" y="1524761"/>
                </a:lnTo>
                <a:lnTo>
                  <a:pt x="762" y="1527809"/>
                </a:lnTo>
                <a:lnTo>
                  <a:pt x="3048" y="1529333"/>
                </a:lnTo>
                <a:lnTo>
                  <a:pt x="4572" y="1530857"/>
                </a:lnTo>
                <a:lnTo>
                  <a:pt x="6857" y="1532381"/>
                </a:lnTo>
                <a:lnTo>
                  <a:pt x="9143" y="1531810"/>
                </a:lnTo>
                <a:lnTo>
                  <a:pt x="9143" y="1512569"/>
                </a:lnTo>
                <a:lnTo>
                  <a:pt x="9905" y="1512561"/>
                </a:lnTo>
                <a:lnTo>
                  <a:pt x="9905" y="29717"/>
                </a:lnTo>
                <a:lnTo>
                  <a:pt x="19050" y="19811"/>
                </a:lnTo>
                <a:lnTo>
                  <a:pt x="19050" y="29503"/>
                </a:lnTo>
                <a:lnTo>
                  <a:pt x="465581" y="19049"/>
                </a:lnTo>
                <a:close/>
              </a:path>
              <a:path w="4264659" h="1532889">
                <a:moveTo>
                  <a:pt x="4244340" y="1485137"/>
                </a:moveTo>
                <a:lnTo>
                  <a:pt x="4244340" y="1466087"/>
                </a:lnTo>
                <a:lnTo>
                  <a:pt x="4234434" y="1475993"/>
                </a:lnTo>
                <a:lnTo>
                  <a:pt x="4234433" y="1466196"/>
                </a:lnTo>
                <a:lnTo>
                  <a:pt x="9143" y="1512569"/>
                </a:lnTo>
                <a:lnTo>
                  <a:pt x="19050" y="1522475"/>
                </a:lnTo>
                <a:lnTo>
                  <a:pt x="19050" y="1531519"/>
                </a:lnTo>
                <a:lnTo>
                  <a:pt x="4234434" y="1485246"/>
                </a:lnTo>
                <a:lnTo>
                  <a:pt x="4234434" y="1475993"/>
                </a:lnTo>
                <a:lnTo>
                  <a:pt x="4234589" y="1466195"/>
                </a:lnTo>
                <a:lnTo>
                  <a:pt x="4234589" y="1485245"/>
                </a:lnTo>
                <a:lnTo>
                  <a:pt x="4244340" y="1485137"/>
                </a:lnTo>
                <a:close/>
              </a:path>
              <a:path w="4264659" h="1532889">
                <a:moveTo>
                  <a:pt x="19050" y="1531519"/>
                </a:moveTo>
                <a:lnTo>
                  <a:pt x="19050" y="1522475"/>
                </a:lnTo>
                <a:lnTo>
                  <a:pt x="9143" y="1512569"/>
                </a:lnTo>
                <a:lnTo>
                  <a:pt x="9143" y="1531810"/>
                </a:lnTo>
                <a:lnTo>
                  <a:pt x="9905" y="1531619"/>
                </a:lnTo>
                <a:lnTo>
                  <a:pt x="19050" y="1531519"/>
                </a:lnTo>
                <a:close/>
              </a:path>
              <a:path w="4264659" h="1532889">
                <a:moveTo>
                  <a:pt x="19050" y="29503"/>
                </a:moveTo>
                <a:lnTo>
                  <a:pt x="19050" y="19811"/>
                </a:lnTo>
                <a:lnTo>
                  <a:pt x="9905" y="29717"/>
                </a:lnTo>
                <a:lnTo>
                  <a:pt x="19050" y="29503"/>
                </a:lnTo>
                <a:close/>
              </a:path>
              <a:path w="4264659" h="1532889">
                <a:moveTo>
                  <a:pt x="19050" y="1512461"/>
                </a:moveTo>
                <a:lnTo>
                  <a:pt x="19050" y="29503"/>
                </a:lnTo>
                <a:lnTo>
                  <a:pt x="9905" y="29717"/>
                </a:lnTo>
                <a:lnTo>
                  <a:pt x="9905" y="1512561"/>
                </a:lnTo>
                <a:lnTo>
                  <a:pt x="19050" y="1512461"/>
                </a:lnTo>
                <a:close/>
              </a:path>
              <a:path w="4264659" h="1532889">
                <a:moveTo>
                  <a:pt x="4244340" y="1466087"/>
                </a:moveTo>
                <a:lnTo>
                  <a:pt x="4234589" y="1466195"/>
                </a:lnTo>
                <a:lnTo>
                  <a:pt x="4234434" y="1475993"/>
                </a:lnTo>
                <a:lnTo>
                  <a:pt x="4244340" y="1466087"/>
                </a:lnTo>
                <a:close/>
              </a:path>
              <a:path w="4264659" h="1532889">
                <a:moveTo>
                  <a:pt x="4264152" y="802385"/>
                </a:moveTo>
                <a:lnTo>
                  <a:pt x="4245102" y="802385"/>
                </a:lnTo>
                <a:lnTo>
                  <a:pt x="4234589" y="1466195"/>
                </a:lnTo>
                <a:lnTo>
                  <a:pt x="4244340" y="1466087"/>
                </a:lnTo>
                <a:lnTo>
                  <a:pt x="4244340" y="1485137"/>
                </a:lnTo>
                <a:lnTo>
                  <a:pt x="4249674" y="1485137"/>
                </a:lnTo>
                <a:lnTo>
                  <a:pt x="4253484" y="1481327"/>
                </a:lnTo>
                <a:lnTo>
                  <a:pt x="4253484" y="1475993"/>
                </a:lnTo>
                <a:lnTo>
                  <a:pt x="4264152" y="80238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20713" y="3012948"/>
            <a:ext cx="1191895" cy="19050"/>
          </a:xfrm>
          <a:custGeom>
            <a:avLst/>
            <a:gdLst/>
            <a:ahLst/>
            <a:cxnLst/>
            <a:rect l="l" t="t" r="r" b="b"/>
            <a:pathLst>
              <a:path w="1191895" h="19050">
                <a:moveTo>
                  <a:pt x="0" y="19050"/>
                </a:moveTo>
                <a:lnTo>
                  <a:pt x="1191768" y="19050"/>
                </a:lnTo>
                <a:lnTo>
                  <a:pt x="1191768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20713" y="3012948"/>
            <a:ext cx="1191895" cy="19050"/>
          </a:xfrm>
          <a:custGeom>
            <a:avLst/>
            <a:gdLst/>
            <a:ahLst/>
            <a:cxnLst/>
            <a:rect l="l" t="t" r="r" b="b"/>
            <a:pathLst>
              <a:path w="1191895" h="19050">
                <a:moveTo>
                  <a:pt x="0" y="19050"/>
                </a:moveTo>
                <a:lnTo>
                  <a:pt x="1191768" y="19050"/>
                </a:lnTo>
                <a:lnTo>
                  <a:pt x="1191768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50303" y="3033522"/>
            <a:ext cx="678180" cy="792480"/>
          </a:xfrm>
          <a:custGeom>
            <a:avLst/>
            <a:gdLst/>
            <a:ahLst/>
            <a:cxnLst/>
            <a:rect l="l" t="t" r="r" b="b"/>
            <a:pathLst>
              <a:path w="678179" h="792479">
                <a:moveTo>
                  <a:pt x="24383" y="0"/>
                </a:moveTo>
                <a:lnTo>
                  <a:pt x="5333" y="0"/>
                </a:lnTo>
                <a:lnTo>
                  <a:pt x="0" y="782574"/>
                </a:lnTo>
                <a:lnTo>
                  <a:pt x="0" y="785622"/>
                </a:lnTo>
                <a:lnTo>
                  <a:pt x="1523" y="787908"/>
                </a:lnTo>
                <a:lnTo>
                  <a:pt x="3047" y="789432"/>
                </a:lnTo>
                <a:lnTo>
                  <a:pt x="4571" y="791718"/>
                </a:lnTo>
                <a:lnTo>
                  <a:pt x="7619" y="792480"/>
                </a:lnTo>
                <a:lnTo>
                  <a:pt x="9905" y="792480"/>
                </a:lnTo>
                <a:lnTo>
                  <a:pt x="9905" y="773430"/>
                </a:lnTo>
                <a:lnTo>
                  <a:pt x="19117" y="773356"/>
                </a:lnTo>
                <a:lnTo>
                  <a:pt x="24383" y="0"/>
                </a:lnTo>
                <a:close/>
              </a:path>
              <a:path w="678179" h="792479">
                <a:moveTo>
                  <a:pt x="19117" y="773356"/>
                </a:moveTo>
                <a:lnTo>
                  <a:pt x="9905" y="773430"/>
                </a:lnTo>
                <a:lnTo>
                  <a:pt x="19049" y="783336"/>
                </a:lnTo>
                <a:lnTo>
                  <a:pt x="19117" y="773356"/>
                </a:lnTo>
                <a:close/>
              </a:path>
              <a:path w="678179" h="792479">
                <a:moveTo>
                  <a:pt x="678179" y="787146"/>
                </a:moveTo>
                <a:lnTo>
                  <a:pt x="678179" y="768096"/>
                </a:lnTo>
                <a:lnTo>
                  <a:pt x="19117" y="773356"/>
                </a:lnTo>
                <a:lnTo>
                  <a:pt x="19049" y="783336"/>
                </a:lnTo>
                <a:lnTo>
                  <a:pt x="9905" y="773430"/>
                </a:lnTo>
                <a:lnTo>
                  <a:pt x="9905" y="792480"/>
                </a:lnTo>
                <a:lnTo>
                  <a:pt x="678179" y="7871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50303" y="3033522"/>
            <a:ext cx="678180" cy="792480"/>
          </a:xfrm>
          <a:custGeom>
            <a:avLst/>
            <a:gdLst/>
            <a:ahLst/>
            <a:cxnLst/>
            <a:rect l="l" t="t" r="r" b="b"/>
            <a:pathLst>
              <a:path w="678179" h="792479">
                <a:moveTo>
                  <a:pt x="24383" y="0"/>
                </a:moveTo>
                <a:lnTo>
                  <a:pt x="5333" y="0"/>
                </a:lnTo>
                <a:lnTo>
                  <a:pt x="0" y="782574"/>
                </a:lnTo>
                <a:lnTo>
                  <a:pt x="0" y="785622"/>
                </a:lnTo>
                <a:lnTo>
                  <a:pt x="1523" y="787908"/>
                </a:lnTo>
                <a:lnTo>
                  <a:pt x="3047" y="789432"/>
                </a:lnTo>
                <a:lnTo>
                  <a:pt x="4571" y="791718"/>
                </a:lnTo>
                <a:lnTo>
                  <a:pt x="7619" y="792480"/>
                </a:lnTo>
                <a:lnTo>
                  <a:pt x="9905" y="792480"/>
                </a:lnTo>
                <a:lnTo>
                  <a:pt x="9905" y="773430"/>
                </a:lnTo>
                <a:lnTo>
                  <a:pt x="19117" y="773356"/>
                </a:lnTo>
                <a:lnTo>
                  <a:pt x="24383" y="0"/>
                </a:lnTo>
                <a:close/>
              </a:path>
              <a:path w="678179" h="792479">
                <a:moveTo>
                  <a:pt x="19117" y="773356"/>
                </a:moveTo>
                <a:lnTo>
                  <a:pt x="9905" y="773430"/>
                </a:lnTo>
                <a:lnTo>
                  <a:pt x="19049" y="783336"/>
                </a:lnTo>
                <a:lnTo>
                  <a:pt x="19117" y="773356"/>
                </a:lnTo>
                <a:close/>
              </a:path>
              <a:path w="678179" h="792479">
                <a:moveTo>
                  <a:pt x="678179" y="787146"/>
                </a:moveTo>
                <a:lnTo>
                  <a:pt x="678179" y="768096"/>
                </a:lnTo>
                <a:lnTo>
                  <a:pt x="19117" y="773356"/>
                </a:lnTo>
                <a:lnTo>
                  <a:pt x="19049" y="783336"/>
                </a:lnTo>
                <a:lnTo>
                  <a:pt x="9905" y="773430"/>
                </a:lnTo>
                <a:lnTo>
                  <a:pt x="9905" y="792480"/>
                </a:lnTo>
                <a:lnTo>
                  <a:pt x="678179" y="7871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20837" y="3393947"/>
            <a:ext cx="1421130" cy="1386205"/>
          </a:xfrm>
          <a:custGeom>
            <a:avLst/>
            <a:gdLst/>
            <a:ahLst/>
            <a:cxnLst/>
            <a:rect l="l" t="t" r="r" b="b"/>
            <a:pathLst>
              <a:path w="1421130" h="1386204">
                <a:moveTo>
                  <a:pt x="579882" y="1372362"/>
                </a:moveTo>
                <a:lnTo>
                  <a:pt x="579882" y="1353312"/>
                </a:lnTo>
                <a:lnTo>
                  <a:pt x="569976" y="1362456"/>
                </a:lnTo>
                <a:lnTo>
                  <a:pt x="569976" y="1353546"/>
                </a:lnTo>
                <a:lnTo>
                  <a:pt x="0" y="1367028"/>
                </a:lnTo>
                <a:lnTo>
                  <a:pt x="762" y="1386078"/>
                </a:lnTo>
                <a:lnTo>
                  <a:pt x="569976" y="1372596"/>
                </a:lnTo>
                <a:lnTo>
                  <a:pt x="569976" y="1362456"/>
                </a:lnTo>
                <a:lnTo>
                  <a:pt x="570071" y="1353544"/>
                </a:lnTo>
                <a:lnTo>
                  <a:pt x="570071" y="1372594"/>
                </a:lnTo>
                <a:lnTo>
                  <a:pt x="579882" y="1372362"/>
                </a:lnTo>
                <a:close/>
              </a:path>
              <a:path w="1421130" h="1386204">
                <a:moveTo>
                  <a:pt x="579882" y="1353312"/>
                </a:moveTo>
                <a:lnTo>
                  <a:pt x="570071" y="1353544"/>
                </a:lnTo>
                <a:lnTo>
                  <a:pt x="569976" y="1362456"/>
                </a:lnTo>
                <a:lnTo>
                  <a:pt x="579882" y="1353312"/>
                </a:lnTo>
                <a:close/>
              </a:path>
              <a:path w="1421130" h="1386204">
                <a:moveTo>
                  <a:pt x="1421130" y="19050"/>
                </a:moveTo>
                <a:lnTo>
                  <a:pt x="1421130" y="0"/>
                </a:lnTo>
                <a:lnTo>
                  <a:pt x="588264" y="0"/>
                </a:lnTo>
                <a:lnTo>
                  <a:pt x="584454" y="4572"/>
                </a:lnTo>
                <a:lnTo>
                  <a:pt x="584454" y="9906"/>
                </a:lnTo>
                <a:lnTo>
                  <a:pt x="570071" y="1353544"/>
                </a:lnTo>
                <a:lnTo>
                  <a:pt x="579882" y="1353312"/>
                </a:lnTo>
                <a:lnTo>
                  <a:pt x="579882" y="1372362"/>
                </a:lnTo>
                <a:lnTo>
                  <a:pt x="585216" y="1372362"/>
                </a:lnTo>
                <a:lnTo>
                  <a:pt x="589026" y="1367790"/>
                </a:lnTo>
                <a:lnTo>
                  <a:pt x="589026" y="1363218"/>
                </a:lnTo>
                <a:lnTo>
                  <a:pt x="593598" y="935856"/>
                </a:lnTo>
                <a:lnTo>
                  <a:pt x="593598" y="19050"/>
                </a:lnTo>
                <a:lnTo>
                  <a:pt x="603504" y="9906"/>
                </a:lnTo>
                <a:lnTo>
                  <a:pt x="603504" y="19050"/>
                </a:lnTo>
                <a:lnTo>
                  <a:pt x="1421130" y="19050"/>
                </a:lnTo>
                <a:close/>
              </a:path>
              <a:path w="1421130" h="1386204">
                <a:moveTo>
                  <a:pt x="603504" y="9906"/>
                </a:moveTo>
                <a:lnTo>
                  <a:pt x="593598" y="19050"/>
                </a:lnTo>
                <a:lnTo>
                  <a:pt x="603406" y="19050"/>
                </a:lnTo>
                <a:lnTo>
                  <a:pt x="603504" y="9906"/>
                </a:lnTo>
                <a:close/>
              </a:path>
              <a:path w="1421130" h="1386204">
                <a:moveTo>
                  <a:pt x="603406" y="19050"/>
                </a:moveTo>
                <a:lnTo>
                  <a:pt x="593598" y="19050"/>
                </a:lnTo>
                <a:lnTo>
                  <a:pt x="593598" y="935856"/>
                </a:lnTo>
                <a:lnTo>
                  <a:pt x="603406" y="19050"/>
                </a:lnTo>
                <a:close/>
              </a:path>
              <a:path w="1421130" h="1386204">
                <a:moveTo>
                  <a:pt x="603504" y="19050"/>
                </a:moveTo>
                <a:lnTo>
                  <a:pt x="603504" y="9906"/>
                </a:lnTo>
                <a:lnTo>
                  <a:pt x="603406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0837" y="3393947"/>
            <a:ext cx="1421130" cy="1386205"/>
          </a:xfrm>
          <a:custGeom>
            <a:avLst/>
            <a:gdLst/>
            <a:ahLst/>
            <a:cxnLst/>
            <a:rect l="l" t="t" r="r" b="b"/>
            <a:pathLst>
              <a:path w="1421130" h="1386204">
                <a:moveTo>
                  <a:pt x="579882" y="1372362"/>
                </a:moveTo>
                <a:lnTo>
                  <a:pt x="579882" y="1353312"/>
                </a:lnTo>
                <a:lnTo>
                  <a:pt x="569976" y="1362456"/>
                </a:lnTo>
                <a:lnTo>
                  <a:pt x="569976" y="1353546"/>
                </a:lnTo>
                <a:lnTo>
                  <a:pt x="0" y="1367028"/>
                </a:lnTo>
                <a:lnTo>
                  <a:pt x="762" y="1386078"/>
                </a:lnTo>
                <a:lnTo>
                  <a:pt x="569976" y="1372596"/>
                </a:lnTo>
                <a:lnTo>
                  <a:pt x="569976" y="1362456"/>
                </a:lnTo>
                <a:lnTo>
                  <a:pt x="570071" y="1353544"/>
                </a:lnTo>
                <a:lnTo>
                  <a:pt x="570071" y="1372594"/>
                </a:lnTo>
                <a:lnTo>
                  <a:pt x="579882" y="1372362"/>
                </a:lnTo>
                <a:close/>
              </a:path>
              <a:path w="1421130" h="1386204">
                <a:moveTo>
                  <a:pt x="579882" y="1353312"/>
                </a:moveTo>
                <a:lnTo>
                  <a:pt x="570071" y="1353544"/>
                </a:lnTo>
                <a:lnTo>
                  <a:pt x="569976" y="1362456"/>
                </a:lnTo>
                <a:lnTo>
                  <a:pt x="579882" y="1353312"/>
                </a:lnTo>
                <a:close/>
              </a:path>
              <a:path w="1421130" h="1386204">
                <a:moveTo>
                  <a:pt x="1421130" y="19050"/>
                </a:moveTo>
                <a:lnTo>
                  <a:pt x="1421130" y="0"/>
                </a:lnTo>
                <a:lnTo>
                  <a:pt x="588264" y="0"/>
                </a:lnTo>
                <a:lnTo>
                  <a:pt x="584454" y="4572"/>
                </a:lnTo>
                <a:lnTo>
                  <a:pt x="584454" y="9906"/>
                </a:lnTo>
                <a:lnTo>
                  <a:pt x="570071" y="1353544"/>
                </a:lnTo>
                <a:lnTo>
                  <a:pt x="579882" y="1353312"/>
                </a:lnTo>
                <a:lnTo>
                  <a:pt x="579882" y="1372362"/>
                </a:lnTo>
                <a:lnTo>
                  <a:pt x="585216" y="1372362"/>
                </a:lnTo>
                <a:lnTo>
                  <a:pt x="589026" y="1367790"/>
                </a:lnTo>
                <a:lnTo>
                  <a:pt x="589026" y="1363218"/>
                </a:lnTo>
                <a:lnTo>
                  <a:pt x="593598" y="935856"/>
                </a:lnTo>
                <a:lnTo>
                  <a:pt x="593598" y="19050"/>
                </a:lnTo>
                <a:lnTo>
                  <a:pt x="603504" y="9906"/>
                </a:lnTo>
                <a:lnTo>
                  <a:pt x="603504" y="19050"/>
                </a:lnTo>
                <a:lnTo>
                  <a:pt x="1421130" y="19050"/>
                </a:lnTo>
                <a:close/>
              </a:path>
              <a:path w="1421130" h="1386204">
                <a:moveTo>
                  <a:pt x="603504" y="9906"/>
                </a:moveTo>
                <a:lnTo>
                  <a:pt x="593598" y="19050"/>
                </a:lnTo>
                <a:lnTo>
                  <a:pt x="603406" y="19050"/>
                </a:lnTo>
                <a:lnTo>
                  <a:pt x="603504" y="9906"/>
                </a:lnTo>
                <a:close/>
              </a:path>
              <a:path w="1421130" h="1386204">
                <a:moveTo>
                  <a:pt x="603406" y="19050"/>
                </a:moveTo>
                <a:lnTo>
                  <a:pt x="593598" y="19050"/>
                </a:lnTo>
                <a:lnTo>
                  <a:pt x="593598" y="935856"/>
                </a:lnTo>
                <a:lnTo>
                  <a:pt x="603406" y="19050"/>
                </a:lnTo>
                <a:close/>
              </a:path>
              <a:path w="1421130" h="1386204">
                <a:moveTo>
                  <a:pt x="603504" y="19050"/>
                </a:moveTo>
                <a:lnTo>
                  <a:pt x="603504" y="9906"/>
                </a:lnTo>
                <a:lnTo>
                  <a:pt x="603406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29163" y="3408426"/>
            <a:ext cx="1423035" cy="1386205"/>
          </a:xfrm>
          <a:custGeom>
            <a:avLst/>
            <a:gdLst/>
            <a:ahLst/>
            <a:cxnLst/>
            <a:rect l="l" t="t" r="r" b="b"/>
            <a:pathLst>
              <a:path w="1423035" h="1386204">
                <a:moveTo>
                  <a:pt x="579881" y="1372380"/>
                </a:moveTo>
                <a:lnTo>
                  <a:pt x="579881" y="1353312"/>
                </a:lnTo>
                <a:lnTo>
                  <a:pt x="570737" y="1362456"/>
                </a:lnTo>
                <a:lnTo>
                  <a:pt x="570737" y="1353528"/>
                </a:lnTo>
                <a:lnTo>
                  <a:pt x="0" y="1367028"/>
                </a:lnTo>
                <a:lnTo>
                  <a:pt x="761" y="1386078"/>
                </a:lnTo>
                <a:lnTo>
                  <a:pt x="570737" y="1372596"/>
                </a:lnTo>
                <a:lnTo>
                  <a:pt x="570737" y="1362456"/>
                </a:lnTo>
                <a:lnTo>
                  <a:pt x="570828" y="1353526"/>
                </a:lnTo>
                <a:lnTo>
                  <a:pt x="570828" y="1372594"/>
                </a:lnTo>
                <a:lnTo>
                  <a:pt x="579881" y="1372380"/>
                </a:lnTo>
                <a:close/>
              </a:path>
              <a:path w="1423035" h="1386204">
                <a:moveTo>
                  <a:pt x="579881" y="1353312"/>
                </a:moveTo>
                <a:lnTo>
                  <a:pt x="570828" y="1353526"/>
                </a:lnTo>
                <a:lnTo>
                  <a:pt x="570737" y="1362456"/>
                </a:lnTo>
                <a:lnTo>
                  <a:pt x="579881" y="1353312"/>
                </a:lnTo>
                <a:close/>
              </a:path>
              <a:path w="1423035" h="1386204">
                <a:moveTo>
                  <a:pt x="1422653" y="19050"/>
                </a:moveTo>
                <a:lnTo>
                  <a:pt x="1422653" y="0"/>
                </a:lnTo>
                <a:lnTo>
                  <a:pt x="589025" y="0"/>
                </a:lnTo>
                <a:lnTo>
                  <a:pt x="584453" y="4572"/>
                </a:lnTo>
                <a:lnTo>
                  <a:pt x="584453" y="9144"/>
                </a:lnTo>
                <a:lnTo>
                  <a:pt x="570828" y="1353526"/>
                </a:lnTo>
                <a:lnTo>
                  <a:pt x="579881" y="1353312"/>
                </a:lnTo>
                <a:lnTo>
                  <a:pt x="579881" y="1372380"/>
                </a:lnTo>
                <a:lnTo>
                  <a:pt x="585977" y="1372362"/>
                </a:lnTo>
                <a:lnTo>
                  <a:pt x="589787" y="1367790"/>
                </a:lnTo>
                <a:lnTo>
                  <a:pt x="589787" y="1362456"/>
                </a:lnTo>
                <a:lnTo>
                  <a:pt x="594359" y="911606"/>
                </a:lnTo>
                <a:lnTo>
                  <a:pt x="594359" y="19050"/>
                </a:lnTo>
                <a:lnTo>
                  <a:pt x="603503" y="9906"/>
                </a:lnTo>
                <a:lnTo>
                  <a:pt x="603503" y="19050"/>
                </a:lnTo>
                <a:lnTo>
                  <a:pt x="1422653" y="19050"/>
                </a:lnTo>
                <a:close/>
              </a:path>
              <a:path w="1423035" h="1386204">
                <a:moveTo>
                  <a:pt x="603503" y="9906"/>
                </a:moveTo>
                <a:lnTo>
                  <a:pt x="594359" y="19050"/>
                </a:lnTo>
                <a:lnTo>
                  <a:pt x="603411" y="19050"/>
                </a:lnTo>
                <a:lnTo>
                  <a:pt x="603503" y="9906"/>
                </a:lnTo>
                <a:close/>
              </a:path>
              <a:path w="1423035" h="1386204">
                <a:moveTo>
                  <a:pt x="603411" y="19050"/>
                </a:moveTo>
                <a:lnTo>
                  <a:pt x="594359" y="19050"/>
                </a:lnTo>
                <a:lnTo>
                  <a:pt x="594359" y="911606"/>
                </a:lnTo>
                <a:lnTo>
                  <a:pt x="603411" y="19050"/>
                </a:lnTo>
                <a:close/>
              </a:path>
              <a:path w="1423035" h="1386204">
                <a:moveTo>
                  <a:pt x="603503" y="19050"/>
                </a:moveTo>
                <a:lnTo>
                  <a:pt x="603503" y="9906"/>
                </a:lnTo>
                <a:lnTo>
                  <a:pt x="603411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29163" y="3408426"/>
            <a:ext cx="1423035" cy="1386205"/>
          </a:xfrm>
          <a:custGeom>
            <a:avLst/>
            <a:gdLst/>
            <a:ahLst/>
            <a:cxnLst/>
            <a:rect l="l" t="t" r="r" b="b"/>
            <a:pathLst>
              <a:path w="1423035" h="1386204">
                <a:moveTo>
                  <a:pt x="579881" y="1372380"/>
                </a:moveTo>
                <a:lnTo>
                  <a:pt x="579881" y="1353312"/>
                </a:lnTo>
                <a:lnTo>
                  <a:pt x="570737" y="1362456"/>
                </a:lnTo>
                <a:lnTo>
                  <a:pt x="570737" y="1353528"/>
                </a:lnTo>
                <a:lnTo>
                  <a:pt x="0" y="1367028"/>
                </a:lnTo>
                <a:lnTo>
                  <a:pt x="761" y="1386078"/>
                </a:lnTo>
                <a:lnTo>
                  <a:pt x="570737" y="1372596"/>
                </a:lnTo>
                <a:lnTo>
                  <a:pt x="570737" y="1362456"/>
                </a:lnTo>
                <a:lnTo>
                  <a:pt x="570828" y="1353526"/>
                </a:lnTo>
                <a:lnTo>
                  <a:pt x="570828" y="1372594"/>
                </a:lnTo>
                <a:lnTo>
                  <a:pt x="579881" y="1372380"/>
                </a:lnTo>
                <a:close/>
              </a:path>
              <a:path w="1423035" h="1386204">
                <a:moveTo>
                  <a:pt x="579881" y="1353312"/>
                </a:moveTo>
                <a:lnTo>
                  <a:pt x="570828" y="1353526"/>
                </a:lnTo>
                <a:lnTo>
                  <a:pt x="570737" y="1362456"/>
                </a:lnTo>
                <a:lnTo>
                  <a:pt x="579881" y="1353312"/>
                </a:lnTo>
                <a:close/>
              </a:path>
              <a:path w="1423035" h="1386204">
                <a:moveTo>
                  <a:pt x="1422653" y="19050"/>
                </a:moveTo>
                <a:lnTo>
                  <a:pt x="1422653" y="0"/>
                </a:lnTo>
                <a:lnTo>
                  <a:pt x="589025" y="0"/>
                </a:lnTo>
                <a:lnTo>
                  <a:pt x="584453" y="4572"/>
                </a:lnTo>
                <a:lnTo>
                  <a:pt x="584453" y="9144"/>
                </a:lnTo>
                <a:lnTo>
                  <a:pt x="570828" y="1353526"/>
                </a:lnTo>
                <a:lnTo>
                  <a:pt x="579881" y="1353312"/>
                </a:lnTo>
                <a:lnTo>
                  <a:pt x="579881" y="1372380"/>
                </a:lnTo>
                <a:lnTo>
                  <a:pt x="585977" y="1372362"/>
                </a:lnTo>
                <a:lnTo>
                  <a:pt x="589787" y="1367790"/>
                </a:lnTo>
                <a:lnTo>
                  <a:pt x="589787" y="1362456"/>
                </a:lnTo>
                <a:lnTo>
                  <a:pt x="594359" y="911606"/>
                </a:lnTo>
                <a:lnTo>
                  <a:pt x="594359" y="19050"/>
                </a:lnTo>
                <a:lnTo>
                  <a:pt x="603503" y="9906"/>
                </a:lnTo>
                <a:lnTo>
                  <a:pt x="603503" y="19050"/>
                </a:lnTo>
                <a:lnTo>
                  <a:pt x="1422653" y="19050"/>
                </a:lnTo>
                <a:close/>
              </a:path>
              <a:path w="1423035" h="1386204">
                <a:moveTo>
                  <a:pt x="603503" y="9906"/>
                </a:moveTo>
                <a:lnTo>
                  <a:pt x="594359" y="19050"/>
                </a:lnTo>
                <a:lnTo>
                  <a:pt x="603411" y="19050"/>
                </a:lnTo>
                <a:lnTo>
                  <a:pt x="603503" y="9906"/>
                </a:lnTo>
                <a:close/>
              </a:path>
              <a:path w="1423035" h="1386204">
                <a:moveTo>
                  <a:pt x="603411" y="19050"/>
                </a:moveTo>
                <a:lnTo>
                  <a:pt x="594359" y="19050"/>
                </a:lnTo>
                <a:lnTo>
                  <a:pt x="594359" y="911606"/>
                </a:lnTo>
                <a:lnTo>
                  <a:pt x="603411" y="19050"/>
                </a:lnTo>
                <a:close/>
              </a:path>
              <a:path w="1423035" h="1386204">
                <a:moveTo>
                  <a:pt x="603503" y="19050"/>
                </a:moveTo>
                <a:lnTo>
                  <a:pt x="603503" y="9906"/>
                </a:lnTo>
                <a:lnTo>
                  <a:pt x="603411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32511" y="3408426"/>
            <a:ext cx="1421130" cy="1386205"/>
          </a:xfrm>
          <a:custGeom>
            <a:avLst/>
            <a:gdLst/>
            <a:ahLst/>
            <a:cxnLst/>
            <a:rect l="l" t="t" r="r" b="b"/>
            <a:pathLst>
              <a:path w="1421129" h="1386204">
                <a:moveTo>
                  <a:pt x="579881" y="1372362"/>
                </a:moveTo>
                <a:lnTo>
                  <a:pt x="579881" y="1353312"/>
                </a:lnTo>
                <a:lnTo>
                  <a:pt x="570737" y="1362456"/>
                </a:lnTo>
                <a:lnTo>
                  <a:pt x="570737" y="1353528"/>
                </a:lnTo>
                <a:lnTo>
                  <a:pt x="0" y="1367028"/>
                </a:lnTo>
                <a:lnTo>
                  <a:pt x="761" y="1386078"/>
                </a:lnTo>
                <a:lnTo>
                  <a:pt x="570737" y="1372578"/>
                </a:lnTo>
                <a:lnTo>
                  <a:pt x="570737" y="1362456"/>
                </a:lnTo>
                <a:lnTo>
                  <a:pt x="570828" y="1353526"/>
                </a:lnTo>
                <a:lnTo>
                  <a:pt x="570828" y="1372576"/>
                </a:lnTo>
                <a:lnTo>
                  <a:pt x="579881" y="1372362"/>
                </a:lnTo>
                <a:close/>
              </a:path>
              <a:path w="1421129" h="1386204">
                <a:moveTo>
                  <a:pt x="579881" y="1353312"/>
                </a:moveTo>
                <a:lnTo>
                  <a:pt x="570828" y="1353526"/>
                </a:lnTo>
                <a:lnTo>
                  <a:pt x="570737" y="1362456"/>
                </a:lnTo>
                <a:lnTo>
                  <a:pt x="579881" y="1353312"/>
                </a:lnTo>
                <a:close/>
              </a:path>
              <a:path w="1421129" h="1386204">
                <a:moveTo>
                  <a:pt x="1421129" y="19050"/>
                </a:moveTo>
                <a:lnTo>
                  <a:pt x="1421129" y="0"/>
                </a:lnTo>
                <a:lnTo>
                  <a:pt x="588263" y="0"/>
                </a:lnTo>
                <a:lnTo>
                  <a:pt x="584453" y="4572"/>
                </a:lnTo>
                <a:lnTo>
                  <a:pt x="584453" y="9144"/>
                </a:lnTo>
                <a:lnTo>
                  <a:pt x="570828" y="1353526"/>
                </a:lnTo>
                <a:lnTo>
                  <a:pt x="579881" y="1353312"/>
                </a:lnTo>
                <a:lnTo>
                  <a:pt x="579881" y="1372362"/>
                </a:lnTo>
                <a:lnTo>
                  <a:pt x="585215" y="1372362"/>
                </a:lnTo>
                <a:lnTo>
                  <a:pt x="589025" y="1367790"/>
                </a:lnTo>
                <a:lnTo>
                  <a:pt x="589787" y="1362456"/>
                </a:lnTo>
                <a:lnTo>
                  <a:pt x="593597" y="986747"/>
                </a:lnTo>
                <a:lnTo>
                  <a:pt x="593597" y="19050"/>
                </a:lnTo>
                <a:lnTo>
                  <a:pt x="603503" y="9906"/>
                </a:lnTo>
                <a:lnTo>
                  <a:pt x="603503" y="19050"/>
                </a:lnTo>
                <a:lnTo>
                  <a:pt x="1421129" y="19050"/>
                </a:lnTo>
                <a:close/>
              </a:path>
              <a:path w="1421129" h="1386204">
                <a:moveTo>
                  <a:pt x="603503" y="9906"/>
                </a:moveTo>
                <a:lnTo>
                  <a:pt x="593597" y="19050"/>
                </a:lnTo>
                <a:lnTo>
                  <a:pt x="603411" y="19050"/>
                </a:lnTo>
                <a:lnTo>
                  <a:pt x="603503" y="9906"/>
                </a:lnTo>
                <a:close/>
              </a:path>
              <a:path w="1421129" h="1386204">
                <a:moveTo>
                  <a:pt x="603411" y="19050"/>
                </a:moveTo>
                <a:lnTo>
                  <a:pt x="593597" y="19050"/>
                </a:lnTo>
                <a:lnTo>
                  <a:pt x="593597" y="986747"/>
                </a:lnTo>
                <a:lnTo>
                  <a:pt x="603411" y="19050"/>
                </a:lnTo>
                <a:close/>
              </a:path>
              <a:path w="1421129" h="1386204">
                <a:moveTo>
                  <a:pt x="603503" y="19050"/>
                </a:moveTo>
                <a:lnTo>
                  <a:pt x="603503" y="9906"/>
                </a:lnTo>
                <a:lnTo>
                  <a:pt x="603411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32511" y="3408426"/>
            <a:ext cx="1421130" cy="1386205"/>
          </a:xfrm>
          <a:custGeom>
            <a:avLst/>
            <a:gdLst/>
            <a:ahLst/>
            <a:cxnLst/>
            <a:rect l="l" t="t" r="r" b="b"/>
            <a:pathLst>
              <a:path w="1421129" h="1386204">
                <a:moveTo>
                  <a:pt x="579881" y="1372362"/>
                </a:moveTo>
                <a:lnTo>
                  <a:pt x="579881" y="1353312"/>
                </a:lnTo>
                <a:lnTo>
                  <a:pt x="570737" y="1362456"/>
                </a:lnTo>
                <a:lnTo>
                  <a:pt x="570737" y="1353528"/>
                </a:lnTo>
                <a:lnTo>
                  <a:pt x="0" y="1367028"/>
                </a:lnTo>
                <a:lnTo>
                  <a:pt x="761" y="1386078"/>
                </a:lnTo>
                <a:lnTo>
                  <a:pt x="570737" y="1372578"/>
                </a:lnTo>
                <a:lnTo>
                  <a:pt x="570737" y="1362456"/>
                </a:lnTo>
                <a:lnTo>
                  <a:pt x="570828" y="1353526"/>
                </a:lnTo>
                <a:lnTo>
                  <a:pt x="570828" y="1372576"/>
                </a:lnTo>
                <a:lnTo>
                  <a:pt x="579881" y="1372362"/>
                </a:lnTo>
                <a:close/>
              </a:path>
              <a:path w="1421129" h="1386204">
                <a:moveTo>
                  <a:pt x="579881" y="1353312"/>
                </a:moveTo>
                <a:lnTo>
                  <a:pt x="570828" y="1353526"/>
                </a:lnTo>
                <a:lnTo>
                  <a:pt x="570737" y="1362456"/>
                </a:lnTo>
                <a:lnTo>
                  <a:pt x="579881" y="1353312"/>
                </a:lnTo>
                <a:close/>
              </a:path>
              <a:path w="1421129" h="1386204">
                <a:moveTo>
                  <a:pt x="1421129" y="19050"/>
                </a:moveTo>
                <a:lnTo>
                  <a:pt x="1421129" y="0"/>
                </a:lnTo>
                <a:lnTo>
                  <a:pt x="588263" y="0"/>
                </a:lnTo>
                <a:lnTo>
                  <a:pt x="584453" y="4572"/>
                </a:lnTo>
                <a:lnTo>
                  <a:pt x="584453" y="9144"/>
                </a:lnTo>
                <a:lnTo>
                  <a:pt x="570828" y="1353526"/>
                </a:lnTo>
                <a:lnTo>
                  <a:pt x="579881" y="1353312"/>
                </a:lnTo>
                <a:lnTo>
                  <a:pt x="579881" y="1372362"/>
                </a:lnTo>
                <a:lnTo>
                  <a:pt x="585215" y="1372362"/>
                </a:lnTo>
                <a:lnTo>
                  <a:pt x="589025" y="1367790"/>
                </a:lnTo>
                <a:lnTo>
                  <a:pt x="589787" y="1362456"/>
                </a:lnTo>
                <a:lnTo>
                  <a:pt x="593597" y="986747"/>
                </a:lnTo>
                <a:lnTo>
                  <a:pt x="593597" y="19050"/>
                </a:lnTo>
                <a:lnTo>
                  <a:pt x="603503" y="9906"/>
                </a:lnTo>
                <a:lnTo>
                  <a:pt x="603503" y="19050"/>
                </a:lnTo>
                <a:lnTo>
                  <a:pt x="1421129" y="19050"/>
                </a:lnTo>
                <a:close/>
              </a:path>
              <a:path w="1421129" h="1386204">
                <a:moveTo>
                  <a:pt x="603503" y="9906"/>
                </a:moveTo>
                <a:lnTo>
                  <a:pt x="593597" y="19050"/>
                </a:lnTo>
                <a:lnTo>
                  <a:pt x="603411" y="19050"/>
                </a:lnTo>
                <a:lnTo>
                  <a:pt x="603503" y="9906"/>
                </a:lnTo>
                <a:close/>
              </a:path>
              <a:path w="1421129" h="1386204">
                <a:moveTo>
                  <a:pt x="603411" y="19050"/>
                </a:moveTo>
                <a:lnTo>
                  <a:pt x="593597" y="19050"/>
                </a:lnTo>
                <a:lnTo>
                  <a:pt x="593597" y="986747"/>
                </a:lnTo>
                <a:lnTo>
                  <a:pt x="603411" y="19050"/>
                </a:lnTo>
                <a:close/>
              </a:path>
              <a:path w="1421129" h="1386204">
                <a:moveTo>
                  <a:pt x="603503" y="19050"/>
                </a:moveTo>
                <a:lnTo>
                  <a:pt x="603503" y="9906"/>
                </a:lnTo>
                <a:lnTo>
                  <a:pt x="603411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30515" y="4751832"/>
            <a:ext cx="5923280" cy="38100"/>
          </a:xfrm>
          <a:custGeom>
            <a:avLst/>
            <a:gdLst/>
            <a:ahLst/>
            <a:cxnLst/>
            <a:rect l="l" t="t" r="r" b="b"/>
            <a:pathLst>
              <a:path w="5923280" h="38100">
                <a:moveTo>
                  <a:pt x="0" y="38100"/>
                </a:moveTo>
                <a:lnTo>
                  <a:pt x="5923025" y="38100"/>
                </a:lnTo>
                <a:lnTo>
                  <a:pt x="5923025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30515" y="4751832"/>
            <a:ext cx="5923280" cy="38100"/>
          </a:xfrm>
          <a:custGeom>
            <a:avLst/>
            <a:gdLst/>
            <a:ahLst/>
            <a:cxnLst/>
            <a:rect l="l" t="t" r="r" b="b"/>
            <a:pathLst>
              <a:path w="5923280" h="38100">
                <a:moveTo>
                  <a:pt x="0" y="38100"/>
                </a:moveTo>
                <a:lnTo>
                  <a:pt x="5923025" y="38100"/>
                </a:lnTo>
                <a:lnTo>
                  <a:pt x="5923025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71327" y="4396994"/>
            <a:ext cx="47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CLK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45072" y="3693667"/>
            <a:ext cx="3022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Q1’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45072" y="2908044"/>
            <a:ext cx="2622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/>
                <a:cs typeface="Arial"/>
              </a:rPr>
              <a:t>Q1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75091" y="3680707"/>
            <a:ext cx="3022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Q2’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04567" y="3680707"/>
            <a:ext cx="3022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Q0’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059923" y="5290225"/>
            <a:ext cx="1222716" cy="17044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53582" y="5171932"/>
            <a:ext cx="623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Reset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515503" y="5137403"/>
            <a:ext cx="544068" cy="266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604899" y="6540500"/>
            <a:ext cx="661035" cy="525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1755" algn="ctr">
              <a:lnSpc>
                <a:spcPts val="1970"/>
              </a:lnSpc>
              <a:spcBef>
                <a:spcPts val="100"/>
              </a:spcBef>
            </a:pPr>
            <a:r>
              <a:rPr sz="1800" spc="-45" dirty="0">
                <a:solidFill>
                  <a:srgbClr val="FF0000"/>
                </a:solidFill>
                <a:latin typeface="Arial"/>
                <a:cs typeface="Arial"/>
              </a:rPr>
              <a:t>011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197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Skip</a:t>
            </a:r>
            <a:r>
              <a:rPr sz="18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08495" y="4950960"/>
            <a:ext cx="756285" cy="6324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135" dirty="0">
                <a:solidFill>
                  <a:srgbClr val="FF0000"/>
                </a:solidFill>
                <a:latin typeface="Arial"/>
                <a:cs typeface="Arial"/>
              </a:rPr>
              <a:t>111</a:t>
            </a:r>
            <a:endParaRPr sz="1800">
              <a:latin typeface="Arial"/>
              <a:cs typeface="Arial"/>
            </a:endParaRPr>
          </a:p>
          <a:p>
            <a:pPr marL="107950">
              <a:lnSpc>
                <a:spcPct val="100000"/>
              </a:lnSpc>
              <a:spcBef>
                <a:spcPts val="229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Skip</a:t>
            </a:r>
            <a:r>
              <a:rPr sz="18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28705" y="2425741"/>
            <a:ext cx="537845" cy="70675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spc="-5" dirty="0">
                <a:latin typeface="Arial"/>
                <a:cs typeface="Arial"/>
              </a:rPr>
              <a:t>LSB</a:t>
            </a:r>
            <a:endParaRPr sz="1800">
              <a:latin typeface="Arial"/>
              <a:cs typeface="Arial"/>
            </a:endParaRPr>
          </a:p>
          <a:p>
            <a:pPr marL="288290">
              <a:lnSpc>
                <a:spcPct val="100000"/>
              </a:lnSpc>
              <a:spcBef>
                <a:spcPts val="665"/>
              </a:spcBef>
            </a:pPr>
            <a:r>
              <a:rPr sz="1400" spc="-10" dirty="0">
                <a:latin typeface="Arial"/>
                <a:cs typeface="Arial"/>
              </a:rPr>
              <a:t>Q0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240184" y="2425741"/>
            <a:ext cx="521334" cy="70675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SB</a:t>
            </a:r>
            <a:endParaRPr sz="180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665"/>
              </a:spcBef>
            </a:pPr>
            <a:r>
              <a:rPr sz="1400" spc="-10" dirty="0">
                <a:latin typeface="Arial"/>
                <a:cs typeface="Arial"/>
              </a:rPr>
              <a:t>Q2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99865" y="2683240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r>
              <a:rPr sz="1800" spc="-3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Wingdings"/>
                <a:cs typeface="Wingdings"/>
              </a:rPr>
              <a:t></a:t>
            </a:r>
            <a:r>
              <a:rPr sz="1800" spc="-25" dirty="0">
                <a:solidFill>
                  <a:srgbClr val="0000FF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28273" y="5018532"/>
            <a:ext cx="4417060" cy="1200150"/>
          </a:xfrm>
          <a:prstGeom prst="rect">
            <a:avLst/>
          </a:prstGeom>
          <a:solidFill>
            <a:srgbClr val="FBE8AE"/>
          </a:solidFill>
        </p:spPr>
        <p:txBody>
          <a:bodyPr vert="horz" wrap="square" lIns="0" tIns="38735" rIns="0" bIns="0" rtlCol="0">
            <a:spAutoFit/>
          </a:bodyPr>
          <a:lstStyle/>
          <a:p>
            <a:pPr marL="90170" marR="32131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latin typeface="Arial"/>
                <a:cs typeface="Arial"/>
              </a:rPr>
              <a:t>If the counter finds </a:t>
            </a:r>
            <a:r>
              <a:rPr sz="1800" spc="-5" dirty="0">
                <a:latin typeface="Arial"/>
                <a:cs typeface="Arial"/>
              </a:rPr>
              <a:t>itself accidentally in  </a:t>
            </a:r>
            <a:r>
              <a:rPr sz="1800" dirty="0">
                <a:latin typeface="Arial"/>
                <a:cs typeface="Arial"/>
              </a:rPr>
              <a:t>the unused state </a:t>
            </a:r>
            <a:r>
              <a:rPr sz="1800" spc="-35" dirty="0">
                <a:latin typeface="Arial"/>
                <a:cs typeface="Arial"/>
              </a:rPr>
              <a:t>011, </a:t>
            </a:r>
            <a:r>
              <a:rPr sz="1800" spc="-5" dirty="0">
                <a:latin typeface="Arial"/>
                <a:cs typeface="Arial"/>
              </a:rPr>
              <a:t>it will </a:t>
            </a:r>
            <a:r>
              <a:rPr sz="1800" dirty="0">
                <a:latin typeface="Arial"/>
                <a:cs typeface="Arial"/>
              </a:rPr>
              <a:t>then go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into  </a:t>
            </a:r>
            <a:r>
              <a:rPr sz="1800" dirty="0">
                <a:latin typeface="Arial"/>
                <a:cs typeface="Arial"/>
              </a:rPr>
              <a:t>the state </a:t>
            </a:r>
            <a:r>
              <a:rPr sz="1800" spc="-5" dirty="0">
                <a:latin typeface="Arial"/>
                <a:cs typeface="Arial"/>
              </a:rPr>
              <a:t>100 at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next </a:t>
            </a:r>
            <a:r>
              <a:rPr sz="1800" dirty="0">
                <a:latin typeface="Arial"/>
                <a:cs typeface="Arial"/>
              </a:rPr>
              <a:t>clock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cycle.</a:t>
            </a:r>
            <a:endParaRPr sz="18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That </a:t>
            </a:r>
            <a:r>
              <a:rPr sz="1800" spc="-5" dirty="0">
                <a:latin typeface="Arial"/>
                <a:cs typeface="Arial"/>
              </a:rPr>
              <a:t>is, it will </a:t>
            </a:r>
            <a:r>
              <a:rPr sz="1800" dirty="0">
                <a:latin typeface="Arial"/>
                <a:cs typeface="Arial"/>
              </a:rPr>
              <a:t>self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correct!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05973" y="1492265"/>
            <a:ext cx="3962400" cy="1055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135" marR="5080" indent="-179070">
              <a:lnSpc>
                <a:spcPct val="1358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Last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Step: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Check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for 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unused</a:t>
            </a:r>
            <a:r>
              <a:rPr sz="18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states  State </a:t>
            </a:r>
            <a:r>
              <a:rPr sz="1800" spc="-50" dirty="0">
                <a:solidFill>
                  <a:srgbClr val="FF0000"/>
                </a:solidFill>
                <a:latin typeface="Arial"/>
                <a:cs typeface="Arial"/>
              </a:rPr>
              <a:t>011 </a:t>
            </a: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Next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State</a:t>
            </a:r>
            <a:r>
              <a:rPr sz="180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???</a:t>
            </a:r>
            <a:endParaRPr sz="1800">
              <a:latin typeface="Arial"/>
              <a:cs typeface="Arial"/>
            </a:endParaRPr>
          </a:p>
          <a:p>
            <a:pPr marR="357505" algn="r">
              <a:lnSpc>
                <a:spcPct val="100000"/>
              </a:lnSpc>
              <a:spcBef>
                <a:spcPts val="75"/>
              </a:spcBef>
            </a:pPr>
            <a:r>
              <a:rPr sz="2700" baseline="-4629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700" spc="-89" baseline="-462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16430" y="1779531"/>
            <a:ext cx="2768600" cy="120396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State </a:t>
            </a:r>
            <a:r>
              <a:rPr sz="1800" spc="-90" dirty="0">
                <a:solidFill>
                  <a:srgbClr val="FF0000"/>
                </a:solidFill>
                <a:latin typeface="Arial"/>
                <a:cs typeface="Arial"/>
              </a:rPr>
              <a:t>111 </a:t>
            </a: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Next</a:t>
            </a:r>
            <a:r>
              <a:rPr sz="18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State???</a:t>
            </a:r>
            <a:endParaRPr sz="1800">
              <a:latin typeface="Arial"/>
              <a:cs typeface="Arial"/>
            </a:endParaRPr>
          </a:p>
          <a:p>
            <a:pPr marL="158750" algn="ctr">
              <a:lnSpc>
                <a:spcPct val="100000"/>
              </a:lnSpc>
              <a:spcBef>
                <a:spcPts val="760"/>
              </a:spcBef>
            </a:pPr>
            <a:r>
              <a:rPr sz="2700" baseline="-4629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700" spc="44" baseline="-462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19380" algn="ctr">
              <a:lnSpc>
                <a:spcPct val="100000"/>
              </a:lnSpc>
              <a:spcBef>
                <a:spcPts val="1275"/>
              </a:spcBef>
            </a:pPr>
            <a:r>
              <a:rPr sz="1800" spc="-45" dirty="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r>
              <a:rPr sz="1800" spc="-3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Wingdings"/>
                <a:cs typeface="Wingdings"/>
              </a:rPr>
              <a:t></a:t>
            </a:r>
            <a:r>
              <a:rPr sz="1800" spc="-25" dirty="0">
                <a:solidFill>
                  <a:srgbClr val="0000FF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049558" y="2085848"/>
            <a:ext cx="680085" cy="897255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700" baseline="-4629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700" spc="-22" baseline="-462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85420">
              <a:lnSpc>
                <a:spcPct val="100000"/>
              </a:lnSpc>
              <a:spcBef>
                <a:spcPts val="1270"/>
              </a:spcBef>
            </a:pPr>
            <a:r>
              <a:rPr sz="1800" spc="-45" dirty="0">
                <a:solidFill>
                  <a:srgbClr val="FF0000"/>
                </a:solidFill>
                <a:latin typeface="Trebuchet MS"/>
                <a:cs typeface="Trebuchet MS"/>
              </a:rPr>
              <a:t>0</a:t>
            </a:r>
            <a:r>
              <a:rPr sz="1800" spc="-3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Wingdings"/>
                <a:cs typeface="Wingdings"/>
              </a:rPr>
              <a:t></a:t>
            </a:r>
            <a:r>
              <a:rPr sz="1800" spc="-25" dirty="0">
                <a:solidFill>
                  <a:srgbClr val="0000F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72747" y="6283452"/>
            <a:ext cx="4417060" cy="923925"/>
          </a:xfrm>
          <a:prstGeom prst="rect">
            <a:avLst/>
          </a:prstGeom>
          <a:solidFill>
            <a:srgbClr val="E2CDC6"/>
          </a:solidFill>
        </p:spPr>
        <p:txBody>
          <a:bodyPr vert="horz" wrap="square" lIns="0" tIns="39370" rIns="0" bIns="0" rtlCol="0">
            <a:spAutoFit/>
          </a:bodyPr>
          <a:lstStyle/>
          <a:p>
            <a:pPr marL="90170" marR="165100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latin typeface="Arial"/>
                <a:cs typeface="Arial"/>
              </a:rPr>
              <a:t>Same for the </a:t>
            </a:r>
            <a:r>
              <a:rPr sz="1800" spc="-5" dirty="0">
                <a:latin typeface="Arial"/>
                <a:cs typeface="Arial"/>
              </a:rPr>
              <a:t>unused </a:t>
            </a:r>
            <a:r>
              <a:rPr sz="1800" dirty="0">
                <a:latin typeface="Arial"/>
                <a:cs typeface="Arial"/>
              </a:rPr>
              <a:t>state </a:t>
            </a:r>
            <a:r>
              <a:rPr sz="1800" spc="-70" dirty="0">
                <a:latin typeface="Arial"/>
                <a:cs typeface="Arial"/>
              </a:rPr>
              <a:t>111; </a:t>
            </a:r>
            <a:r>
              <a:rPr sz="1800" dirty="0">
                <a:latin typeface="Arial"/>
                <a:cs typeface="Arial"/>
              </a:rPr>
              <a:t>the  counter </a:t>
            </a:r>
            <a:r>
              <a:rPr sz="1800" spc="-5" dirty="0">
                <a:latin typeface="Arial"/>
                <a:cs typeface="Arial"/>
              </a:rPr>
              <a:t>will </a:t>
            </a:r>
            <a:r>
              <a:rPr sz="1800" dirty="0">
                <a:latin typeface="Arial"/>
                <a:cs typeface="Arial"/>
              </a:rPr>
              <a:t>correct </a:t>
            </a:r>
            <a:r>
              <a:rPr sz="1800" spc="-5" dirty="0">
                <a:latin typeface="Arial"/>
                <a:cs typeface="Arial"/>
              </a:rPr>
              <a:t>itself at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next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clock  cycle </a:t>
            </a:r>
            <a:r>
              <a:rPr sz="1800" spc="-5" dirty="0">
                <a:latin typeface="Arial"/>
                <a:cs typeface="Arial"/>
              </a:rPr>
              <a:t>by </a:t>
            </a:r>
            <a:r>
              <a:rPr sz="1800" dirty="0">
                <a:latin typeface="Arial"/>
                <a:cs typeface="Arial"/>
              </a:rPr>
              <a:t>moving </a:t>
            </a:r>
            <a:r>
              <a:rPr sz="1800" spc="-5" dirty="0">
                <a:latin typeface="Arial"/>
                <a:cs typeface="Arial"/>
              </a:rPr>
              <a:t>into </a:t>
            </a:r>
            <a:r>
              <a:rPr sz="1800" dirty="0">
                <a:latin typeface="Arial"/>
                <a:cs typeface="Arial"/>
              </a:rPr>
              <a:t>the valid state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000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920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8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29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60147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210" dirty="0">
                <a:latin typeface="Georgia"/>
                <a:cs typeface="Georgia"/>
              </a:rPr>
              <a:t>Same </a:t>
            </a:r>
            <a:r>
              <a:rPr sz="3200" b="0" spc="155" dirty="0">
                <a:latin typeface="Georgia"/>
                <a:cs typeface="Georgia"/>
              </a:rPr>
              <a:t>Example </a:t>
            </a:r>
            <a:r>
              <a:rPr sz="3200" b="0" spc="204" dirty="0">
                <a:latin typeface="Georgia"/>
                <a:cs typeface="Georgia"/>
              </a:rPr>
              <a:t>but </a:t>
            </a:r>
            <a:r>
              <a:rPr sz="3200" b="0" spc="240" dirty="0">
                <a:latin typeface="Georgia"/>
                <a:cs typeface="Georgia"/>
              </a:rPr>
              <a:t>use</a:t>
            </a:r>
            <a:r>
              <a:rPr sz="3200" b="0" spc="405" dirty="0">
                <a:latin typeface="Georgia"/>
                <a:cs typeface="Georgia"/>
              </a:rPr>
              <a:t> </a:t>
            </a:r>
            <a:r>
              <a:rPr sz="3200" b="0" spc="80" dirty="0">
                <a:latin typeface="Georgia"/>
                <a:cs typeface="Georgia"/>
              </a:rPr>
              <a:t>T-FFs!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3275" y="4532376"/>
            <a:ext cx="5068679" cy="26597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15425" y="1461515"/>
            <a:ext cx="6512814" cy="2670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6889" y="3284473"/>
            <a:ext cx="661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Skip</a:t>
            </a:r>
            <a:r>
              <a:rPr sz="18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98882" y="1483105"/>
            <a:ext cx="661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Skip</a:t>
            </a:r>
            <a:r>
              <a:rPr sz="18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82503" y="2798826"/>
            <a:ext cx="1169670" cy="1412875"/>
          </a:xfrm>
          <a:custGeom>
            <a:avLst/>
            <a:gdLst/>
            <a:ahLst/>
            <a:cxnLst/>
            <a:rect l="l" t="t" r="r" b="b"/>
            <a:pathLst>
              <a:path w="1169670" h="1412875">
                <a:moveTo>
                  <a:pt x="1128109" y="64587"/>
                </a:moveTo>
                <a:lnTo>
                  <a:pt x="1113477" y="52582"/>
                </a:lnTo>
                <a:lnTo>
                  <a:pt x="0" y="1400556"/>
                </a:lnTo>
                <a:lnTo>
                  <a:pt x="14477" y="1412748"/>
                </a:lnTo>
                <a:lnTo>
                  <a:pt x="1128109" y="64587"/>
                </a:lnTo>
                <a:close/>
              </a:path>
              <a:path w="1169670" h="1412875">
                <a:moveTo>
                  <a:pt x="1169670" y="0"/>
                </a:moveTo>
                <a:lnTo>
                  <a:pt x="1091183" y="34290"/>
                </a:lnTo>
                <a:lnTo>
                  <a:pt x="1113477" y="52582"/>
                </a:lnTo>
                <a:lnTo>
                  <a:pt x="1121664" y="42672"/>
                </a:lnTo>
                <a:lnTo>
                  <a:pt x="1136142" y="54864"/>
                </a:lnTo>
                <a:lnTo>
                  <a:pt x="1136142" y="71178"/>
                </a:lnTo>
                <a:lnTo>
                  <a:pt x="1150620" y="83058"/>
                </a:lnTo>
                <a:lnTo>
                  <a:pt x="1169670" y="0"/>
                </a:lnTo>
                <a:close/>
              </a:path>
              <a:path w="1169670" h="1412875">
                <a:moveTo>
                  <a:pt x="1136142" y="54864"/>
                </a:moveTo>
                <a:lnTo>
                  <a:pt x="1121664" y="42672"/>
                </a:lnTo>
                <a:lnTo>
                  <a:pt x="1113477" y="52582"/>
                </a:lnTo>
                <a:lnTo>
                  <a:pt x="1128109" y="64587"/>
                </a:lnTo>
                <a:lnTo>
                  <a:pt x="1136142" y="54864"/>
                </a:lnTo>
                <a:close/>
              </a:path>
              <a:path w="1169670" h="1412875">
                <a:moveTo>
                  <a:pt x="1136142" y="71178"/>
                </a:moveTo>
                <a:lnTo>
                  <a:pt x="1136142" y="54864"/>
                </a:lnTo>
                <a:lnTo>
                  <a:pt x="1128109" y="64587"/>
                </a:lnTo>
                <a:lnTo>
                  <a:pt x="1136142" y="711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82503" y="2798826"/>
            <a:ext cx="1169670" cy="1412875"/>
          </a:xfrm>
          <a:custGeom>
            <a:avLst/>
            <a:gdLst/>
            <a:ahLst/>
            <a:cxnLst/>
            <a:rect l="l" t="t" r="r" b="b"/>
            <a:pathLst>
              <a:path w="1169670" h="1412875">
                <a:moveTo>
                  <a:pt x="1128109" y="64587"/>
                </a:moveTo>
                <a:lnTo>
                  <a:pt x="1113477" y="52582"/>
                </a:lnTo>
                <a:lnTo>
                  <a:pt x="0" y="1400556"/>
                </a:lnTo>
                <a:lnTo>
                  <a:pt x="14477" y="1412748"/>
                </a:lnTo>
                <a:lnTo>
                  <a:pt x="1128109" y="64587"/>
                </a:lnTo>
                <a:close/>
              </a:path>
              <a:path w="1169670" h="1412875">
                <a:moveTo>
                  <a:pt x="1169670" y="0"/>
                </a:moveTo>
                <a:lnTo>
                  <a:pt x="1091183" y="34290"/>
                </a:lnTo>
                <a:lnTo>
                  <a:pt x="1113477" y="52582"/>
                </a:lnTo>
                <a:lnTo>
                  <a:pt x="1121664" y="42672"/>
                </a:lnTo>
                <a:lnTo>
                  <a:pt x="1136142" y="54864"/>
                </a:lnTo>
                <a:lnTo>
                  <a:pt x="1136142" y="71178"/>
                </a:lnTo>
                <a:lnTo>
                  <a:pt x="1150620" y="83058"/>
                </a:lnTo>
                <a:lnTo>
                  <a:pt x="1169670" y="0"/>
                </a:lnTo>
                <a:close/>
              </a:path>
              <a:path w="1169670" h="1412875">
                <a:moveTo>
                  <a:pt x="1136142" y="54864"/>
                </a:moveTo>
                <a:lnTo>
                  <a:pt x="1121664" y="42672"/>
                </a:lnTo>
                <a:lnTo>
                  <a:pt x="1113477" y="52582"/>
                </a:lnTo>
                <a:lnTo>
                  <a:pt x="1128109" y="64587"/>
                </a:lnTo>
                <a:lnTo>
                  <a:pt x="1136142" y="54864"/>
                </a:lnTo>
                <a:close/>
              </a:path>
              <a:path w="1169670" h="1412875">
                <a:moveTo>
                  <a:pt x="1136142" y="71178"/>
                </a:moveTo>
                <a:lnTo>
                  <a:pt x="1136142" y="54864"/>
                </a:lnTo>
                <a:lnTo>
                  <a:pt x="1128109" y="64587"/>
                </a:lnTo>
                <a:lnTo>
                  <a:pt x="1136142" y="711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67085" y="3549396"/>
            <a:ext cx="1108710" cy="716280"/>
          </a:xfrm>
          <a:custGeom>
            <a:avLst/>
            <a:gdLst/>
            <a:ahLst/>
            <a:cxnLst/>
            <a:rect l="l" t="t" r="r" b="b"/>
            <a:pathLst>
              <a:path w="1108710" h="716279">
                <a:moveTo>
                  <a:pt x="1049851" y="49634"/>
                </a:moveTo>
                <a:lnTo>
                  <a:pt x="1039539" y="33403"/>
                </a:lnTo>
                <a:lnTo>
                  <a:pt x="0" y="700278"/>
                </a:lnTo>
                <a:lnTo>
                  <a:pt x="10668" y="716280"/>
                </a:lnTo>
                <a:lnTo>
                  <a:pt x="1049851" y="49634"/>
                </a:lnTo>
                <a:close/>
              </a:path>
              <a:path w="1108710" h="716279">
                <a:moveTo>
                  <a:pt x="1108710" y="0"/>
                </a:moveTo>
                <a:lnTo>
                  <a:pt x="1024128" y="9144"/>
                </a:lnTo>
                <a:lnTo>
                  <a:pt x="1039539" y="33403"/>
                </a:lnTo>
                <a:lnTo>
                  <a:pt x="1050036" y="26670"/>
                </a:lnTo>
                <a:lnTo>
                  <a:pt x="1060704" y="42672"/>
                </a:lnTo>
                <a:lnTo>
                  <a:pt x="1060704" y="66717"/>
                </a:lnTo>
                <a:lnTo>
                  <a:pt x="1065276" y="73914"/>
                </a:lnTo>
                <a:lnTo>
                  <a:pt x="1108710" y="0"/>
                </a:lnTo>
                <a:close/>
              </a:path>
              <a:path w="1108710" h="716279">
                <a:moveTo>
                  <a:pt x="1060704" y="42672"/>
                </a:moveTo>
                <a:lnTo>
                  <a:pt x="1050036" y="26670"/>
                </a:lnTo>
                <a:lnTo>
                  <a:pt x="1039539" y="33403"/>
                </a:lnTo>
                <a:lnTo>
                  <a:pt x="1049851" y="49634"/>
                </a:lnTo>
                <a:lnTo>
                  <a:pt x="1060704" y="42672"/>
                </a:lnTo>
                <a:close/>
              </a:path>
              <a:path w="1108710" h="716279">
                <a:moveTo>
                  <a:pt x="1060704" y="66717"/>
                </a:moveTo>
                <a:lnTo>
                  <a:pt x="1060704" y="42672"/>
                </a:lnTo>
                <a:lnTo>
                  <a:pt x="1049851" y="49634"/>
                </a:lnTo>
                <a:lnTo>
                  <a:pt x="1060704" y="667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67085" y="3549396"/>
            <a:ext cx="1108710" cy="716280"/>
          </a:xfrm>
          <a:custGeom>
            <a:avLst/>
            <a:gdLst/>
            <a:ahLst/>
            <a:cxnLst/>
            <a:rect l="l" t="t" r="r" b="b"/>
            <a:pathLst>
              <a:path w="1108710" h="716279">
                <a:moveTo>
                  <a:pt x="1049851" y="49634"/>
                </a:moveTo>
                <a:lnTo>
                  <a:pt x="1039539" y="33403"/>
                </a:lnTo>
                <a:lnTo>
                  <a:pt x="0" y="700278"/>
                </a:lnTo>
                <a:lnTo>
                  <a:pt x="10668" y="716280"/>
                </a:lnTo>
                <a:lnTo>
                  <a:pt x="1049851" y="49634"/>
                </a:lnTo>
                <a:close/>
              </a:path>
              <a:path w="1108710" h="716279">
                <a:moveTo>
                  <a:pt x="1108710" y="0"/>
                </a:moveTo>
                <a:lnTo>
                  <a:pt x="1024128" y="9144"/>
                </a:lnTo>
                <a:lnTo>
                  <a:pt x="1039539" y="33403"/>
                </a:lnTo>
                <a:lnTo>
                  <a:pt x="1050036" y="26670"/>
                </a:lnTo>
                <a:lnTo>
                  <a:pt x="1060704" y="42672"/>
                </a:lnTo>
                <a:lnTo>
                  <a:pt x="1060704" y="66717"/>
                </a:lnTo>
                <a:lnTo>
                  <a:pt x="1065276" y="73914"/>
                </a:lnTo>
                <a:lnTo>
                  <a:pt x="1108710" y="0"/>
                </a:lnTo>
                <a:close/>
              </a:path>
              <a:path w="1108710" h="716279">
                <a:moveTo>
                  <a:pt x="1060704" y="42672"/>
                </a:moveTo>
                <a:lnTo>
                  <a:pt x="1050036" y="26670"/>
                </a:lnTo>
                <a:lnTo>
                  <a:pt x="1039539" y="33403"/>
                </a:lnTo>
                <a:lnTo>
                  <a:pt x="1049851" y="49634"/>
                </a:lnTo>
                <a:lnTo>
                  <a:pt x="1060704" y="42672"/>
                </a:lnTo>
                <a:close/>
              </a:path>
              <a:path w="1108710" h="716279">
                <a:moveTo>
                  <a:pt x="1060704" y="66717"/>
                </a:moveTo>
                <a:lnTo>
                  <a:pt x="1060704" y="42672"/>
                </a:lnTo>
                <a:lnTo>
                  <a:pt x="1049851" y="49634"/>
                </a:lnTo>
                <a:lnTo>
                  <a:pt x="1060704" y="667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94949" y="4180585"/>
            <a:ext cx="87496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3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7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must be listed in the table even if the counter skips them (NS to be assigned Don’t</a:t>
            </a:r>
            <a:r>
              <a:rPr sz="1600" spc="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cares!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63959" y="2663951"/>
            <a:ext cx="3416808" cy="2293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25859" y="3432809"/>
            <a:ext cx="3417570" cy="2331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48523" y="1468628"/>
            <a:ext cx="623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Reset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60155" y="1433322"/>
            <a:ext cx="509016" cy="2209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8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3567" y="375158"/>
            <a:ext cx="21977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solidFill>
                  <a:srgbClr val="454552"/>
                </a:solidFill>
                <a:latin typeface="Trebuchet MS"/>
                <a:cs typeface="Trebuchet MS"/>
              </a:rPr>
              <a:t>ELEC2200 </a:t>
            </a:r>
            <a:r>
              <a:rPr sz="1400" spc="-110" dirty="0">
                <a:solidFill>
                  <a:srgbClr val="454552"/>
                </a:solidFill>
                <a:latin typeface="Trebuchet MS"/>
                <a:cs typeface="Trebuchet MS"/>
              </a:rPr>
              <a:t>Fall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2014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1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454552"/>
                </a:solidFill>
                <a:latin typeface="Trebuchet MS"/>
                <a:cs typeface="Trebuchet MS"/>
              </a:rPr>
              <a:t>L.Yobas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60147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210" dirty="0">
                <a:latin typeface="Georgia"/>
                <a:cs typeface="Georgia"/>
              </a:rPr>
              <a:t>Same </a:t>
            </a:r>
            <a:r>
              <a:rPr sz="3200" b="0" spc="155" dirty="0">
                <a:latin typeface="Georgia"/>
                <a:cs typeface="Georgia"/>
              </a:rPr>
              <a:t>Example </a:t>
            </a:r>
            <a:r>
              <a:rPr sz="3200" b="0" spc="204" dirty="0">
                <a:latin typeface="Georgia"/>
                <a:cs typeface="Georgia"/>
              </a:rPr>
              <a:t>but </a:t>
            </a:r>
            <a:r>
              <a:rPr sz="3200" b="0" spc="240" dirty="0">
                <a:latin typeface="Georgia"/>
                <a:cs typeface="Georgia"/>
              </a:rPr>
              <a:t>use</a:t>
            </a:r>
            <a:r>
              <a:rPr sz="3200" b="0" spc="405" dirty="0">
                <a:latin typeface="Georgia"/>
                <a:cs typeface="Georgia"/>
              </a:rPr>
              <a:t> </a:t>
            </a:r>
            <a:r>
              <a:rPr sz="3200" b="0" spc="80" dirty="0">
                <a:latin typeface="Georgia"/>
                <a:cs typeface="Georgia"/>
              </a:rPr>
              <a:t>T-FFs!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8725" y="1629111"/>
            <a:ext cx="5067975" cy="2660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98719" y="2317495"/>
            <a:ext cx="232410" cy="18764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60960" marR="5080" indent="-48895">
              <a:lnSpc>
                <a:spcPct val="67500"/>
              </a:lnSpc>
              <a:spcBef>
                <a:spcPts val="640"/>
              </a:spcBef>
            </a:pPr>
            <a:r>
              <a:rPr sz="1400" spc="-10" dirty="0">
                <a:latin typeface="Arial"/>
                <a:cs typeface="Arial"/>
              </a:rPr>
              <a:t>T2  </a:t>
            </a:r>
            <a:r>
              <a:rPr sz="1400" spc="-5" dirty="0">
                <a:latin typeface="Arial"/>
                <a:cs typeface="Arial"/>
              </a:rPr>
              <a:t>0</a:t>
            </a:r>
            <a:endParaRPr sz="1400" dirty="0">
              <a:latin typeface="Arial"/>
              <a:cs typeface="Arial"/>
            </a:endParaRPr>
          </a:p>
          <a:p>
            <a:pPr marL="6096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0</a:t>
            </a:r>
            <a:endParaRPr sz="1400" dirty="0">
              <a:latin typeface="Arial"/>
              <a:cs typeface="Arial"/>
            </a:endParaRPr>
          </a:p>
          <a:p>
            <a:pPr marL="6096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  <a:p>
            <a:pPr marL="60960" marR="4445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X  0</a:t>
            </a:r>
            <a:endParaRPr sz="1400" dirty="0">
              <a:latin typeface="Arial"/>
              <a:cs typeface="Arial"/>
            </a:endParaRPr>
          </a:p>
          <a:p>
            <a:pPr marL="6096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0</a:t>
            </a:r>
            <a:endParaRPr sz="1400" dirty="0">
              <a:latin typeface="Arial"/>
              <a:cs typeface="Arial"/>
            </a:endParaRPr>
          </a:p>
          <a:p>
            <a:pPr marL="6096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  <a:p>
            <a:pPr marL="6096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X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99051" y="2317495"/>
            <a:ext cx="232410" cy="18764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64135" marR="5080" indent="-52069">
              <a:lnSpc>
                <a:spcPct val="67500"/>
              </a:lnSpc>
              <a:spcBef>
                <a:spcPts val="640"/>
              </a:spcBef>
            </a:pPr>
            <a:r>
              <a:rPr sz="1400" spc="-10" dirty="0">
                <a:latin typeface="Arial"/>
                <a:cs typeface="Arial"/>
              </a:rPr>
              <a:t>T1  </a:t>
            </a:r>
            <a:r>
              <a:rPr sz="1400" spc="-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6413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6413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64135" marR="4127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X  0</a:t>
            </a:r>
            <a:endParaRPr sz="1400">
              <a:latin typeface="Arial"/>
              <a:cs typeface="Arial"/>
            </a:endParaRPr>
          </a:p>
          <a:p>
            <a:pPr marL="6413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6413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6413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70426" y="2317495"/>
            <a:ext cx="232410" cy="18764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71120" marR="5080" indent="-59055">
              <a:lnSpc>
                <a:spcPct val="67500"/>
              </a:lnSpc>
              <a:spcBef>
                <a:spcPts val="640"/>
              </a:spcBef>
            </a:pPr>
            <a:r>
              <a:rPr sz="1400" spc="-10" dirty="0">
                <a:latin typeface="Arial"/>
                <a:cs typeface="Arial"/>
              </a:rPr>
              <a:t>T0  </a:t>
            </a:r>
            <a:r>
              <a:rPr sz="1400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7112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7112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71120" marR="3429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X  1</a:t>
            </a:r>
            <a:endParaRPr sz="1400">
              <a:latin typeface="Arial"/>
              <a:cs typeface="Arial"/>
            </a:endParaRPr>
          </a:p>
          <a:p>
            <a:pPr marL="7112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7112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7112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70851" y="1802308"/>
            <a:ext cx="2299576" cy="653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80427" y="2649473"/>
            <a:ext cx="2368731" cy="11841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71815" y="1263650"/>
            <a:ext cx="1013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Trebuchet MS"/>
                <a:cs typeface="Trebuchet MS"/>
              </a:rPr>
              <a:t>T </a:t>
            </a:r>
            <a:r>
              <a:rPr sz="1800" spc="-114" dirty="0">
                <a:latin typeface="Trebuchet MS"/>
                <a:cs typeface="Trebuchet MS"/>
              </a:rPr>
              <a:t>Flip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Flop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68437" y="5591555"/>
            <a:ext cx="2030730" cy="890269"/>
          </a:xfrm>
          <a:custGeom>
            <a:avLst/>
            <a:gdLst/>
            <a:ahLst/>
            <a:cxnLst/>
            <a:rect l="l" t="t" r="r" b="b"/>
            <a:pathLst>
              <a:path w="2030729" h="890270">
                <a:moveTo>
                  <a:pt x="2030730" y="890015"/>
                </a:moveTo>
                <a:lnTo>
                  <a:pt x="2030729" y="0"/>
                </a:lnTo>
                <a:lnTo>
                  <a:pt x="0" y="0"/>
                </a:lnTo>
                <a:lnTo>
                  <a:pt x="0" y="890015"/>
                </a:lnTo>
                <a:lnTo>
                  <a:pt x="10668" y="890015"/>
                </a:lnTo>
                <a:lnTo>
                  <a:pt x="10667" y="22097"/>
                </a:lnTo>
                <a:lnTo>
                  <a:pt x="22097" y="10667"/>
                </a:lnTo>
                <a:lnTo>
                  <a:pt x="22097" y="22097"/>
                </a:lnTo>
                <a:lnTo>
                  <a:pt x="2008631" y="22097"/>
                </a:lnTo>
                <a:lnTo>
                  <a:pt x="2008631" y="10667"/>
                </a:lnTo>
                <a:lnTo>
                  <a:pt x="2020061" y="22097"/>
                </a:lnTo>
                <a:lnTo>
                  <a:pt x="2020062" y="890015"/>
                </a:lnTo>
                <a:lnTo>
                  <a:pt x="2030730" y="890015"/>
                </a:lnTo>
                <a:close/>
              </a:path>
              <a:path w="2030729" h="890270">
                <a:moveTo>
                  <a:pt x="22097" y="22097"/>
                </a:moveTo>
                <a:lnTo>
                  <a:pt x="22097" y="10667"/>
                </a:lnTo>
                <a:lnTo>
                  <a:pt x="10667" y="22097"/>
                </a:lnTo>
                <a:lnTo>
                  <a:pt x="22097" y="22097"/>
                </a:lnTo>
                <a:close/>
              </a:path>
              <a:path w="2030729" h="890270">
                <a:moveTo>
                  <a:pt x="22097" y="867917"/>
                </a:moveTo>
                <a:lnTo>
                  <a:pt x="22097" y="22097"/>
                </a:lnTo>
                <a:lnTo>
                  <a:pt x="10667" y="22097"/>
                </a:lnTo>
                <a:lnTo>
                  <a:pt x="10667" y="867917"/>
                </a:lnTo>
                <a:lnTo>
                  <a:pt x="22097" y="867917"/>
                </a:lnTo>
                <a:close/>
              </a:path>
              <a:path w="2030729" h="890270">
                <a:moveTo>
                  <a:pt x="2020062" y="867917"/>
                </a:moveTo>
                <a:lnTo>
                  <a:pt x="10667" y="867917"/>
                </a:lnTo>
                <a:lnTo>
                  <a:pt x="22097" y="879347"/>
                </a:lnTo>
                <a:lnTo>
                  <a:pt x="22097" y="890015"/>
                </a:lnTo>
                <a:lnTo>
                  <a:pt x="2008632" y="890015"/>
                </a:lnTo>
                <a:lnTo>
                  <a:pt x="2008632" y="879347"/>
                </a:lnTo>
                <a:lnTo>
                  <a:pt x="2020062" y="867917"/>
                </a:lnTo>
                <a:close/>
              </a:path>
              <a:path w="2030729" h="890270">
                <a:moveTo>
                  <a:pt x="22097" y="890015"/>
                </a:moveTo>
                <a:lnTo>
                  <a:pt x="22097" y="879347"/>
                </a:lnTo>
                <a:lnTo>
                  <a:pt x="10667" y="867917"/>
                </a:lnTo>
                <a:lnTo>
                  <a:pt x="10668" y="890015"/>
                </a:lnTo>
                <a:lnTo>
                  <a:pt x="22097" y="890015"/>
                </a:lnTo>
                <a:close/>
              </a:path>
              <a:path w="2030729" h="890270">
                <a:moveTo>
                  <a:pt x="2020061" y="22097"/>
                </a:moveTo>
                <a:lnTo>
                  <a:pt x="2008631" y="10667"/>
                </a:lnTo>
                <a:lnTo>
                  <a:pt x="2008631" y="22097"/>
                </a:lnTo>
                <a:lnTo>
                  <a:pt x="2020061" y="22097"/>
                </a:lnTo>
                <a:close/>
              </a:path>
              <a:path w="2030729" h="890270">
                <a:moveTo>
                  <a:pt x="2020062" y="867917"/>
                </a:moveTo>
                <a:lnTo>
                  <a:pt x="2020061" y="22097"/>
                </a:lnTo>
                <a:lnTo>
                  <a:pt x="2008631" y="22097"/>
                </a:lnTo>
                <a:lnTo>
                  <a:pt x="2008632" y="867917"/>
                </a:lnTo>
                <a:lnTo>
                  <a:pt x="2020062" y="867917"/>
                </a:lnTo>
                <a:close/>
              </a:path>
              <a:path w="2030729" h="890270">
                <a:moveTo>
                  <a:pt x="2020062" y="890015"/>
                </a:moveTo>
                <a:lnTo>
                  <a:pt x="2020062" y="867917"/>
                </a:lnTo>
                <a:lnTo>
                  <a:pt x="2008632" y="879347"/>
                </a:lnTo>
                <a:lnTo>
                  <a:pt x="2008632" y="890015"/>
                </a:lnTo>
                <a:lnTo>
                  <a:pt x="2020062" y="890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71257" y="5313426"/>
            <a:ext cx="306070" cy="270510"/>
          </a:xfrm>
          <a:custGeom>
            <a:avLst/>
            <a:gdLst/>
            <a:ahLst/>
            <a:cxnLst/>
            <a:rect l="l" t="t" r="r" b="b"/>
            <a:pathLst>
              <a:path w="306069" h="270510">
                <a:moveTo>
                  <a:pt x="305562" y="253746"/>
                </a:moveTo>
                <a:lnTo>
                  <a:pt x="14478" y="0"/>
                </a:lnTo>
                <a:lnTo>
                  <a:pt x="0" y="16764"/>
                </a:lnTo>
                <a:lnTo>
                  <a:pt x="291084" y="270510"/>
                </a:lnTo>
                <a:lnTo>
                  <a:pt x="305562" y="25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50605" y="5670803"/>
            <a:ext cx="795655" cy="763270"/>
          </a:xfrm>
          <a:custGeom>
            <a:avLst/>
            <a:gdLst/>
            <a:ahLst/>
            <a:cxnLst/>
            <a:rect l="l" t="t" r="r" b="b"/>
            <a:pathLst>
              <a:path w="795655" h="763270">
                <a:moveTo>
                  <a:pt x="795527" y="762762"/>
                </a:moveTo>
                <a:lnTo>
                  <a:pt x="795527" y="0"/>
                </a:lnTo>
                <a:lnTo>
                  <a:pt x="0" y="0"/>
                </a:lnTo>
                <a:lnTo>
                  <a:pt x="0" y="762762"/>
                </a:lnTo>
                <a:lnTo>
                  <a:pt x="11430" y="762762"/>
                </a:lnTo>
                <a:lnTo>
                  <a:pt x="11430" y="22098"/>
                </a:lnTo>
                <a:lnTo>
                  <a:pt x="22097" y="10668"/>
                </a:lnTo>
                <a:lnTo>
                  <a:pt x="22097" y="22098"/>
                </a:lnTo>
                <a:lnTo>
                  <a:pt x="773430" y="22098"/>
                </a:lnTo>
                <a:lnTo>
                  <a:pt x="773430" y="10668"/>
                </a:lnTo>
                <a:lnTo>
                  <a:pt x="784859" y="22098"/>
                </a:lnTo>
                <a:lnTo>
                  <a:pt x="784859" y="762762"/>
                </a:lnTo>
                <a:lnTo>
                  <a:pt x="795527" y="762762"/>
                </a:lnTo>
                <a:close/>
              </a:path>
              <a:path w="795655" h="763270">
                <a:moveTo>
                  <a:pt x="22097" y="22098"/>
                </a:moveTo>
                <a:lnTo>
                  <a:pt x="22097" y="10668"/>
                </a:lnTo>
                <a:lnTo>
                  <a:pt x="11430" y="22098"/>
                </a:lnTo>
                <a:lnTo>
                  <a:pt x="22097" y="22098"/>
                </a:lnTo>
                <a:close/>
              </a:path>
              <a:path w="795655" h="763270">
                <a:moveTo>
                  <a:pt x="22097" y="740663"/>
                </a:moveTo>
                <a:lnTo>
                  <a:pt x="22097" y="22098"/>
                </a:lnTo>
                <a:lnTo>
                  <a:pt x="11430" y="22098"/>
                </a:lnTo>
                <a:lnTo>
                  <a:pt x="11430" y="740663"/>
                </a:lnTo>
                <a:lnTo>
                  <a:pt x="22097" y="740663"/>
                </a:lnTo>
                <a:close/>
              </a:path>
              <a:path w="795655" h="763270">
                <a:moveTo>
                  <a:pt x="784859" y="740663"/>
                </a:moveTo>
                <a:lnTo>
                  <a:pt x="11430" y="740663"/>
                </a:lnTo>
                <a:lnTo>
                  <a:pt x="22097" y="752094"/>
                </a:lnTo>
                <a:lnTo>
                  <a:pt x="22097" y="762762"/>
                </a:lnTo>
                <a:lnTo>
                  <a:pt x="773430" y="762762"/>
                </a:lnTo>
                <a:lnTo>
                  <a:pt x="773430" y="752094"/>
                </a:lnTo>
                <a:lnTo>
                  <a:pt x="784859" y="740663"/>
                </a:lnTo>
                <a:close/>
              </a:path>
              <a:path w="795655" h="763270">
                <a:moveTo>
                  <a:pt x="22097" y="762762"/>
                </a:moveTo>
                <a:lnTo>
                  <a:pt x="22097" y="752094"/>
                </a:lnTo>
                <a:lnTo>
                  <a:pt x="11430" y="740663"/>
                </a:lnTo>
                <a:lnTo>
                  <a:pt x="11430" y="762762"/>
                </a:lnTo>
                <a:lnTo>
                  <a:pt x="22097" y="762762"/>
                </a:lnTo>
                <a:close/>
              </a:path>
              <a:path w="795655" h="763270">
                <a:moveTo>
                  <a:pt x="784859" y="22098"/>
                </a:moveTo>
                <a:lnTo>
                  <a:pt x="773430" y="10668"/>
                </a:lnTo>
                <a:lnTo>
                  <a:pt x="773430" y="22098"/>
                </a:lnTo>
                <a:lnTo>
                  <a:pt x="784859" y="22098"/>
                </a:lnTo>
                <a:close/>
              </a:path>
              <a:path w="795655" h="763270">
                <a:moveTo>
                  <a:pt x="784859" y="740663"/>
                </a:moveTo>
                <a:lnTo>
                  <a:pt x="784859" y="22098"/>
                </a:lnTo>
                <a:lnTo>
                  <a:pt x="773430" y="22098"/>
                </a:lnTo>
                <a:lnTo>
                  <a:pt x="773430" y="740663"/>
                </a:lnTo>
                <a:lnTo>
                  <a:pt x="784859" y="740663"/>
                </a:lnTo>
                <a:close/>
              </a:path>
              <a:path w="795655" h="763270">
                <a:moveTo>
                  <a:pt x="784859" y="762762"/>
                </a:moveTo>
                <a:lnTo>
                  <a:pt x="784859" y="740663"/>
                </a:lnTo>
                <a:lnTo>
                  <a:pt x="773430" y="752094"/>
                </a:lnTo>
                <a:lnTo>
                  <a:pt x="773430" y="762762"/>
                </a:lnTo>
                <a:lnTo>
                  <a:pt x="784859" y="762762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41787" y="5035550"/>
            <a:ext cx="630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latin typeface="Trebuchet MS"/>
                <a:cs typeface="Trebuchet MS"/>
              </a:rPr>
              <a:t>Q2Q1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2443" y="5408922"/>
            <a:ext cx="328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latin typeface="Trebuchet MS"/>
                <a:cs typeface="Trebuchet MS"/>
              </a:rPr>
              <a:t>Q0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91374" y="5335770"/>
            <a:ext cx="181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3400" algn="l"/>
                <a:tab pos="1056640" algn="l"/>
                <a:tab pos="1577340" algn="l"/>
              </a:tabLst>
            </a:pPr>
            <a:r>
              <a:rPr sz="1800" spc="-45" dirty="0">
                <a:latin typeface="Trebuchet MS"/>
                <a:cs typeface="Trebuchet MS"/>
              </a:rPr>
              <a:t>00	01	11	10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02854" y="6657855"/>
            <a:ext cx="857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T2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Q1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50905" y="5578602"/>
            <a:ext cx="2032000" cy="890905"/>
          </a:xfrm>
          <a:custGeom>
            <a:avLst/>
            <a:gdLst/>
            <a:ahLst/>
            <a:cxnLst/>
            <a:rect l="l" t="t" r="r" b="b"/>
            <a:pathLst>
              <a:path w="2032000" h="890904">
                <a:moveTo>
                  <a:pt x="2031492" y="890777"/>
                </a:moveTo>
                <a:lnTo>
                  <a:pt x="2031492" y="0"/>
                </a:lnTo>
                <a:lnTo>
                  <a:pt x="0" y="0"/>
                </a:lnTo>
                <a:lnTo>
                  <a:pt x="0" y="890778"/>
                </a:lnTo>
                <a:lnTo>
                  <a:pt x="11430" y="890778"/>
                </a:lnTo>
                <a:lnTo>
                  <a:pt x="11429" y="22098"/>
                </a:lnTo>
                <a:lnTo>
                  <a:pt x="22860" y="11430"/>
                </a:lnTo>
                <a:lnTo>
                  <a:pt x="22860" y="22098"/>
                </a:lnTo>
                <a:lnTo>
                  <a:pt x="2009381" y="22098"/>
                </a:lnTo>
                <a:lnTo>
                  <a:pt x="2009381" y="11430"/>
                </a:lnTo>
                <a:lnTo>
                  <a:pt x="2020062" y="22098"/>
                </a:lnTo>
                <a:lnTo>
                  <a:pt x="2020062" y="890777"/>
                </a:lnTo>
                <a:lnTo>
                  <a:pt x="2031492" y="890777"/>
                </a:lnTo>
                <a:close/>
              </a:path>
              <a:path w="2032000" h="890904">
                <a:moveTo>
                  <a:pt x="22860" y="22098"/>
                </a:moveTo>
                <a:lnTo>
                  <a:pt x="22860" y="11430"/>
                </a:lnTo>
                <a:lnTo>
                  <a:pt x="11429" y="22098"/>
                </a:lnTo>
                <a:lnTo>
                  <a:pt x="22860" y="22098"/>
                </a:lnTo>
                <a:close/>
              </a:path>
              <a:path w="2032000" h="890904">
                <a:moveTo>
                  <a:pt x="22860" y="868680"/>
                </a:moveTo>
                <a:lnTo>
                  <a:pt x="22860" y="22098"/>
                </a:lnTo>
                <a:lnTo>
                  <a:pt x="11429" y="22098"/>
                </a:lnTo>
                <a:lnTo>
                  <a:pt x="11430" y="868680"/>
                </a:lnTo>
                <a:lnTo>
                  <a:pt x="22860" y="868680"/>
                </a:lnTo>
                <a:close/>
              </a:path>
              <a:path w="2032000" h="890904">
                <a:moveTo>
                  <a:pt x="2020062" y="868680"/>
                </a:moveTo>
                <a:lnTo>
                  <a:pt x="11430" y="868680"/>
                </a:lnTo>
                <a:lnTo>
                  <a:pt x="22860" y="879348"/>
                </a:lnTo>
                <a:lnTo>
                  <a:pt x="22860" y="890778"/>
                </a:lnTo>
                <a:lnTo>
                  <a:pt x="2009381" y="890777"/>
                </a:lnTo>
                <a:lnTo>
                  <a:pt x="2009381" y="879348"/>
                </a:lnTo>
                <a:lnTo>
                  <a:pt x="2020062" y="868680"/>
                </a:lnTo>
                <a:close/>
              </a:path>
              <a:path w="2032000" h="890904">
                <a:moveTo>
                  <a:pt x="22860" y="890778"/>
                </a:moveTo>
                <a:lnTo>
                  <a:pt x="22860" y="879348"/>
                </a:lnTo>
                <a:lnTo>
                  <a:pt x="11430" y="868680"/>
                </a:lnTo>
                <a:lnTo>
                  <a:pt x="11430" y="890778"/>
                </a:lnTo>
                <a:lnTo>
                  <a:pt x="22860" y="890778"/>
                </a:lnTo>
                <a:close/>
              </a:path>
              <a:path w="2032000" h="890904">
                <a:moveTo>
                  <a:pt x="2020062" y="22098"/>
                </a:moveTo>
                <a:lnTo>
                  <a:pt x="2009381" y="11430"/>
                </a:lnTo>
                <a:lnTo>
                  <a:pt x="2009381" y="22098"/>
                </a:lnTo>
                <a:lnTo>
                  <a:pt x="2020062" y="22098"/>
                </a:lnTo>
                <a:close/>
              </a:path>
              <a:path w="2032000" h="890904">
                <a:moveTo>
                  <a:pt x="2020062" y="868680"/>
                </a:moveTo>
                <a:lnTo>
                  <a:pt x="2020062" y="22098"/>
                </a:lnTo>
                <a:lnTo>
                  <a:pt x="2009381" y="22098"/>
                </a:lnTo>
                <a:lnTo>
                  <a:pt x="2009381" y="868680"/>
                </a:lnTo>
                <a:lnTo>
                  <a:pt x="2020062" y="868680"/>
                </a:lnTo>
                <a:close/>
              </a:path>
              <a:path w="2032000" h="890904">
                <a:moveTo>
                  <a:pt x="2020062" y="890777"/>
                </a:moveTo>
                <a:lnTo>
                  <a:pt x="2020062" y="868680"/>
                </a:lnTo>
                <a:lnTo>
                  <a:pt x="2009381" y="879348"/>
                </a:lnTo>
                <a:lnTo>
                  <a:pt x="2009381" y="890777"/>
                </a:lnTo>
                <a:lnTo>
                  <a:pt x="2020062" y="890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54487" y="5300471"/>
            <a:ext cx="306070" cy="270510"/>
          </a:xfrm>
          <a:custGeom>
            <a:avLst/>
            <a:gdLst/>
            <a:ahLst/>
            <a:cxnLst/>
            <a:rect l="l" t="t" r="r" b="b"/>
            <a:pathLst>
              <a:path w="306070" h="270510">
                <a:moveTo>
                  <a:pt x="305562" y="253746"/>
                </a:moveTo>
                <a:lnTo>
                  <a:pt x="14478" y="0"/>
                </a:lnTo>
                <a:lnTo>
                  <a:pt x="0" y="16764"/>
                </a:lnTo>
                <a:lnTo>
                  <a:pt x="291084" y="270510"/>
                </a:lnTo>
                <a:lnTo>
                  <a:pt x="305562" y="25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33835" y="5657850"/>
            <a:ext cx="795655" cy="763905"/>
          </a:xfrm>
          <a:custGeom>
            <a:avLst/>
            <a:gdLst/>
            <a:ahLst/>
            <a:cxnLst/>
            <a:rect l="l" t="t" r="r" b="b"/>
            <a:pathLst>
              <a:path w="795654" h="763904">
                <a:moveTo>
                  <a:pt x="795528" y="763524"/>
                </a:moveTo>
                <a:lnTo>
                  <a:pt x="795527" y="0"/>
                </a:lnTo>
                <a:lnTo>
                  <a:pt x="0" y="0"/>
                </a:lnTo>
                <a:lnTo>
                  <a:pt x="0" y="763524"/>
                </a:lnTo>
                <a:lnTo>
                  <a:pt x="10668" y="763524"/>
                </a:lnTo>
                <a:lnTo>
                  <a:pt x="10668" y="22098"/>
                </a:lnTo>
                <a:lnTo>
                  <a:pt x="22098" y="11429"/>
                </a:lnTo>
                <a:lnTo>
                  <a:pt x="22098" y="22098"/>
                </a:lnTo>
                <a:lnTo>
                  <a:pt x="773430" y="22098"/>
                </a:lnTo>
                <a:lnTo>
                  <a:pt x="773430" y="11429"/>
                </a:lnTo>
                <a:lnTo>
                  <a:pt x="784098" y="22098"/>
                </a:lnTo>
                <a:lnTo>
                  <a:pt x="784098" y="763524"/>
                </a:lnTo>
                <a:lnTo>
                  <a:pt x="795528" y="763524"/>
                </a:lnTo>
                <a:close/>
              </a:path>
              <a:path w="795654" h="763904">
                <a:moveTo>
                  <a:pt x="22098" y="22098"/>
                </a:moveTo>
                <a:lnTo>
                  <a:pt x="22098" y="11429"/>
                </a:lnTo>
                <a:lnTo>
                  <a:pt x="10668" y="22098"/>
                </a:lnTo>
                <a:lnTo>
                  <a:pt x="22098" y="22098"/>
                </a:lnTo>
                <a:close/>
              </a:path>
              <a:path w="795654" h="763904">
                <a:moveTo>
                  <a:pt x="22098" y="740663"/>
                </a:moveTo>
                <a:lnTo>
                  <a:pt x="22098" y="22098"/>
                </a:lnTo>
                <a:lnTo>
                  <a:pt x="10668" y="22098"/>
                </a:lnTo>
                <a:lnTo>
                  <a:pt x="10668" y="740663"/>
                </a:lnTo>
                <a:lnTo>
                  <a:pt x="22098" y="740663"/>
                </a:lnTo>
                <a:close/>
              </a:path>
              <a:path w="795654" h="763904">
                <a:moveTo>
                  <a:pt x="784098" y="740663"/>
                </a:moveTo>
                <a:lnTo>
                  <a:pt x="10668" y="740663"/>
                </a:lnTo>
                <a:lnTo>
                  <a:pt x="22098" y="752094"/>
                </a:lnTo>
                <a:lnTo>
                  <a:pt x="22098" y="763524"/>
                </a:lnTo>
                <a:lnTo>
                  <a:pt x="773430" y="763524"/>
                </a:lnTo>
                <a:lnTo>
                  <a:pt x="773430" y="752094"/>
                </a:lnTo>
                <a:lnTo>
                  <a:pt x="784098" y="740663"/>
                </a:lnTo>
                <a:close/>
              </a:path>
              <a:path w="795654" h="763904">
                <a:moveTo>
                  <a:pt x="22098" y="763524"/>
                </a:moveTo>
                <a:lnTo>
                  <a:pt x="22098" y="752094"/>
                </a:lnTo>
                <a:lnTo>
                  <a:pt x="10668" y="740663"/>
                </a:lnTo>
                <a:lnTo>
                  <a:pt x="10668" y="763524"/>
                </a:lnTo>
                <a:lnTo>
                  <a:pt x="22098" y="763524"/>
                </a:lnTo>
                <a:close/>
              </a:path>
              <a:path w="795654" h="763904">
                <a:moveTo>
                  <a:pt x="784098" y="22098"/>
                </a:moveTo>
                <a:lnTo>
                  <a:pt x="773430" y="11429"/>
                </a:lnTo>
                <a:lnTo>
                  <a:pt x="773430" y="22098"/>
                </a:lnTo>
                <a:lnTo>
                  <a:pt x="784098" y="22098"/>
                </a:lnTo>
                <a:close/>
              </a:path>
              <a:path w="795654" h="763904">
                <a:moveTo>
                  <a:pt x="784098" y="740663"/>
                </a:moveTo>
                <a:lnTo>
                  <a:pt x="784098" y="22098"/>
                </a:lnTo>
                <a:lnTo>
                  <a:pt x="773430" y="22098"/>
                </a:lnTo>
                <a:lnTo>
                  <a:pt x="773430" y="740663"/>
                </a:lnTo>
                <a:lnTo>
                  <a:pt x="784098" y="740663"/>
                </a:lnTo>
                <a:close/>
              </a:path>
              <a:path w="795654" h="763904">
                <a:moveTo>
                  <a:pt x="784098" y="763524"/>
                </a:moveTo>
                <a:lnTo>
                  <a:pt x="784098" y="740663"/>
                </a:lnTo>
                <a:lnTo>
                  <a:pt x="773430" y="752094"/>
                </a:lnTo>
                <a:lnTo>
                  <a:pt x="773430" y="763524"/>
                </a:lnTo>
                <a:lnTo>
                  <a:pt x="784098" y="763524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025010" y="5023357"/>
            <a:ext cx="630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latin typeface="Trebuchet MS"/>
                <a:cs typeface="Trebuchet MS"/>
              </a:rPr>
              <a:t>Q2Q1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74889" y="5395976"/>
            <a:ext cx="328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latin typeface="Trebuchet MS"/>
                <a:cs typeface="Trebuchet MS"/>
              </a:rPr>
              <a:t>Q0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73821" y="5323578"/>
            <a:ext cx="181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3400" algn="l"/>
                <a:tab pos="1056640" algn="l"/>
                <a:tab pos="1577340" algn="l"/>
              </a:tabLst>
            </a:pPr>
            <a:r>
              <a:rPr sz="1800" spc="-45" dirty="0">
                <a:latin typeface="Trebuchet MS"/>
                <a:cs typeface="Trebuchet MS"/>
              </a:rPr>
              <a:t>00	01	11	10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86055" y="6644886"/>
            <a:ext cx="1296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T1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Q1+Q0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464443" y="6094476"/>
            <a:ext cx="1816100" cy="271780"/>
          </a:xfrm>
          <a:custGeom>
            <a:avLst/>
            <a:gdLst/>
            <a:ahLst/>
            <a:cxnLst/>
            <a:rect l="l" t="t" r="r" b="b"/>
            <a:pathLst>
              <a:path w="1816100" h="271779">
                <a:moveTo>
                  <a:pt x="1815845" y="271272"/>
                </a:moveTo>
                <a:lnTo>
                  <a:pt x="1815845" y="0"/>
                </a:lnTo>
                <a:lnTo>
                  <a:pt x="0" y="0"/>
                </a:lnTo>
                <a:lnTo>
                  <a:pt x="0" y="271272"/>
                </a:lnTo>
                <a:lnTo>
                  <a:pt x="11429" y="271272"/>
                </a:lnTo>
                <a:lnTo>
                  <a:pt x="11429" y="22098"/>
                </a:lnTo>
                <a:lnTo>
                  <a:pt x="22098" y="11430"/>
                </a:lnTo>
                <a:lnTo>
                  <a:pt x="22098" y="22098"/>
                </a:lnTo>
                <a:lnTo>
                  <a:pt x="1793748" y="22098"/>
                </a:lnTo>
                <a:lnTo>
                  <a:pt x="1793748" y="11429"/>
                </a:lnTo>
                <a:lnTo>
                  <a:pt x="1805177" y="22098"/>
                </a:lnTo>
                <a:lnTo>
                  <a:pt x="1805177" y="271272"/>
                </a:lnTo>
                <a:lnTo>
                  <a:pt x="1815845" y="271272"/>
                </a:lnTo>
                <a:close/>
              </a:path>
              <a:path w="1816100" h="271779">
                <a:moveTo>
                  <a:pt x="22098" y="22098"/>
                </a:moveTo>
                <a:lnTo>
                  <a:pt x="22098" y="11430"/>
                </a:lnTo>
                <a:lnTo>
                  <a:pt x="11429" y="22098"/>
                </a:lnTo>
                <a:lnTo>
                  <a:pt x="22098" y="22098"/>
                </a:lnTo>
                <a:close/>
              </a:path>
              <a:path w="1816100" h="271779">
                <a:moveTo>
                  <a:pt x="22098" y="249174"/>
                </a:moveTo>
                <a:lnTo>
                  <a:pt x="22098" y="22098"/>
                </a:lnTo>
                <a:lnTo>
                  <a:pt x="11429" y="22098"/>
                </a:lnTo>
                <a:lnTo>
                  <a:pt x="11429" y="249174"/>
                </a:lnTo>
                <a:lnTo>
                  <a:pt x="22098" y="249174"/>
                </a:lnTo>
                <a:close/>
              </a:path>
              <a:path w="1816100" h="271779">
                <a:moveTo>
                  <a:pt x="1805177" y="249174"/>
                </a:moveTo>
                <a:lnTo>
                  <a:pt x="11429" y="249174"/>
                </a:lnTo>
                <a:lnTo>
                  <a:pt x="22098" y="260604"/>
                </a:lnTo>
                <a:lnTo>
                  <a:pt x="22098" y="271272"/>
                </a:lnTo>
                <a:lnTo>
                  <a:pt x="1793748" y="271272"/>
                </a:lnTo>
                <a:lnTo>
                  <a:pt x="1793748" y="260603"/>
                </a:lnTo>
                <a:lnTo>
                  <a:pt x="1805177" y="249174"/>
                </a:lnTo>
                <a:close/>
              </a:path>
              <a:path w="1816100" h="271779">
                <a:moveTo>
                  <a:pt x="22098" y="271272"/>
                </a:moveTo>
                <a:lnTo>
                  <a:pt x="22098" y="260604"/>
                </a:lnTo>
                <a:lnTo>
                  <a:pt x="11429" y="249174"/>
                </a:lnTo>
                <a:lnTo>
                  <a:pt x="11429" y="271272"/>
                </a:lnTo>
                <a:lnTo>
                  <a:pt x="22098" y="271272"/>
                </a:lnTo>
                <a:close/>
              </a:path>
              <a:path w="1816100" h="271779">
                <a:moveTo>
                  <a:pt x="1805177" y="22098"/>
                </a:moveTo>
                <a:lnTo>
                  <a:pt x="1793748" y="11429"/>
                </a:lnTo>
                <a:lnTo>
                  <a:pt x="1793748" y="22098"/>
                </a:lnTo>
                <a:lnTo>
                  <a:pt x="1805177" y="22098"/>
                </a:lnTo>
                <a:close/>
              </a:path>
              <a:path w="1816100" h="271779">
                <a:moveTo>
                  <a:pt x="1805177" y="249174"/>
                </a:moveTo>
                <a:lnTo>
                  <a:pt x="1805177" y="22098"/>
                </a:lnTo>
                <a:lnTo>
                  <a:pt x="1793748" y="22098"/>
                </a:lnTo>
                <a:lnTo>
                  <a:pt x="1793748" y="249174"/>
                </a:lnTo>
                <a:lnTo>
                  <a:pt x="1805177" y="249174"/>
                </a:lnTo>
                <a:close/>
              </a:path>
              <a:path w="1816100" h="271779">
                <a:moveTo>
                  <a:pt x="1805177" y="271272"/>
                </a:moveTo>
                <a:lnTo>
                  <a:pt x="1805177" y="249174"/>
                </a:lnTo>
                <a:lnTo>
                  <a:pt x="1793748" y="260603"/>
                </a:lnTo>
                <a:lnTo>
                  <a:pt x="1793748" y="271272"/>
                </a:lnTo>
                <a:lnTo>
                  <a:pt x="1805177" y="271272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19657" y="5578602"/>
            <a:ext cx="2032000" cy="890905"/>
          </a:xfrm>
          <a:custGeom>
            <a:avLst/>
            <a:gdLst/>
            <a:ahLst/>
            <a:cxnLst/>
            <a:rect l="l" t="t" r="r" b="b"/>
            <a:pathLst>
              <a:path w="2032000" h="890904">
                <a:moveTo>
                  <a:pt x="2031492" y="890777"/>
                </a:moveTo>
                <a:lnTo>
                  <a:pt x="2031492" y="0"/>
                </a:lnTo>
                <a:lnTo>
                  <a:pt x="0" y="0"/>
                </a:lnTo>
                <a:lnTo>
                  <a:pt x="0" y="890777"/>
                </a:lnTo>
                <a:lnTo>
                  <a:pt x="11417" y="890777"/>
                </a:lnTo>
                <a:lnTo>
                  <a:pt x="11417" y="22098"/>
                </a:lnTo>
                <a:lnTo>
                  <a:pt x="22098" y="11430"/>
                </a:lnTo>
                <a:lnTo>
                  <a:pt x="22098" y="22098"/>
                </a:lnTo>
                <a:lnTo>
                  <a:pt x="2008619" y="22098"/>
                </a:lnTo>
                <a:lnTo>
                  <a:pt x="2008619" y="11430"/>
                </a:lnTo>
                <a:lnTo>
                  <a:pt x="2020061" y="22098"/>
                </a:lnTo>
                <a:lnTo>
                  <a:pt x="2020061" y="890777"/>
                </a:lnTo>
                <a:lnTo>
                  <a:pt x="2031492" y="890777"/>
                </a:lnTo>
                <a:close/>
              </a:path>
              <a:path w="2032000" h="890904">
                <a:moveTo>
                  <a:pt x="22098" y="22098"/>
                </a:moveTo>
                <a:lnTo>
                  <a:pt x="22098" y="11430"/>
                </a:lnTo>
                <a:lnTo>
                  <a:pt x="11417" y="22098"/>
                </a:lnTo>
                <a:lnTo>
                  <a:pt x="22098" y="22098"/>
                </a:lnTo>
                <a:close/>
              </a:path>
              <a:path w="2032000" h="890904">
                <a:moveTo>
                  <a:pt x="22098" y="868680"/>
                </a:moveTo>
                <a:lnTo>
                  <a:pt x="22098" y="22098"/>
                </a:lnTo>
                <a:lnTo>
                  <a:pt x="11417" y="22098"/>
                </a:lnTo>
                <a:lnTo>
                  <a:pt x="11417" y="868680"/>
                </a:lnTo>
                <a:lnTo>
                  <a:pt x="22098" y="868680"/>
                </a:lnTo>
                <a:close/>
              </a:path>
              <a:path w="2032000" h="890904">
                <a:moveTo>
                  <a:pt x="2020061" y="868680"/>
                </a:moveTo>
                <a:lnTo>
                  <a:pt x="11417" y="868680"/>
                </a:lnTo>
                <a:lnTo>
                  <a:pt x="22098" y="879348"/>
                </a:lnTo>
                <a:lnTo>
                  <a:pt x="22098" y="890777"/>
                </a:lnTo>
                <a:lnTo>
                  <a:pt x="2008619" y="890777"/>
                </a:lnTo>
                <a:lnTo>
                  <a:pt x="2008619" y="879348"/>
                </a:lnTo>
                <a:lnTo>
                  <a:pt x="2020061" y="868680"/>
                </a:lnTo>
                <a:close/>
              </a:path>
              <a:path w="2032000" h="890904">
                <a:moveTo>
                  <a:pt x="22098" y="890777"/>
                </a:moveTo>
                <a:lnTo>
                  <a:pt x="22098" y="879348"/>
                </a:lnTo>
                <a:lnTo>
                  <a:pt x="11417" y="868680"/>
                </a:lnTo>
                <a:lnTo>
                  <a:pt x="11417" y="890777"/>
                </a:lnTo>
                <a:lnTo>
                  <a:pt x="22098" y="890777"/>
                </a:lnTo>
                <a:close/>
              </a:path>
              <a:path w="2032000" h="890904">
                <a:moveTo>
                  <a:pt x="2020061" y="22098"/>
                </a:moveTo>
                <a:lnTo>
                  <a:pt x="2008619" y="11430"/>
                </a:lnTo>
                <a:lnTo>
                  <a:pt x="2008619" y="22098"/>
                </a:lnTo>
                <a:lnTo>
                  <a:pt x="2020061" y="22098"/>
                </a:lnTo>
                <a:close/>
              </a:path>
              <a:path w="2032000" h="890904">
                <a:moveTo>
                  <a:pt x="2020061" y="868680"/>
                </a:moveTo>
                <a:lnTo>
                  <a:pt x="2020061" y="22098"/>
                </a:lnTo>
                <a:lnTo>
                  <a:pt x="2008619" y="22098"/>
                </a:lnTo>
                <a:lnTo>
                  <a:pt x="2008619" y="868680"/>
                </a:lnTo>
                <a:lnTo>
                  <a:pt x="2020061" y="868680"/>
                </a:lnTo>
                <a:close/>
              </a:path>
              <a:path w="2032000" h="890904">
                <a:moveTo>
                  <a:pt x="2020061" y="890777"/>
                </a:moveTo>
                <a:lnTo>
                  <a:pt x="2020061" y="868680"/>
                </a:lnTo>
                <a:lnTo>
                  <a:pt x="2008619" y="879348"/>
                </a:lnTo>
                <a:lnTo>
                  <a:pt x="2008619" y="890777"/>
                </a:lnTo>
                <a:lnTo>
                  <a:pt x="2020061" y="890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23239" y="5300471"/>
            <a:ext cx="306070" cy="270510"/>
          </a:xfrm>
          <a:custGeom>
            <a:avLst/>
            <a:gdLst/>
            <a:ahLst/>
            <a:cxnLst/>
            <a:rect l="l" t="t" r="r" b="b"/>
            <a:pathLst>
              <a:path w="306070" h="270510">
                <a:moveTo>
                  <a:pt x="305561" y="253746"/>
                </a:moveTo>
                <a:lnTo>
                  <a:pt x="14477" y="0"/>
                </a:lnTo>
                <a:lnTo>
                  <a:pt x="0" y="16764"/>
                </a:lnTo>
                <a:lnTo>
                  <a:pt x="291083" y="270510"/>
                </a:lnTo>
                <a:lnTo>
                  <a:pt x="305561" y="25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993775" y="5023357"/>
            <a:ext cx="630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latin typeface="Trebuchet MS"/>
                <a:cs typeface="Trebuchet MS"/>
              </a:rPr>
              <a:t>Q2Q1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43654" y="5395976"/>
            <a:ext cx="328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latin typeface="Trebuchet MS"/>
                <a:cs typeface="Trebuchet MS"/>
              </a:rPr>
              <a:t>Q0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42586" y="5323578"/>
            <a:ext cx="181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3400" algn="l"/>
                <a:tab pos="1056640" algn="l"/>
                <a:tab pos="1577340" algn="l"/>
              </a:tabLst>
            </a:pPr>
            <a:r>
              <a:rPr sz="1800" spc="-45" dirty="0">
                <a:latin typeface="Trebuchet MS"/>
                <a:cs typeface="Trebuchet MS"/>
              </a:rPr>
              <a:t>00	01	11	10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143895" y="5593079"/>
          <a:ext cx="8166096" cy="8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2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26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10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791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22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260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101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1280" marB="0"/>
                </a:tc>
                <a:tc>
                  <a:txBody>
                    <a:bodyPr/>
                    <a:lstStyle/>
                    <a:p>
                      <a:pPr marR="149225" algn="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128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R="147955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8590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R="149225" algn="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23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2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2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23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 marR="147955" algn="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00965" algn="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7770238" y="6644886"/>
            <a:ext cx="908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T0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Q1’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171067" y="5650229"/>
            <a:ext cx="570230" cy="768350"/>
          </a:xfrm>
          <a:custGeom>
            <a:avLst/>
            <a:gdLst/>
            <a:ahLst/>
            <a:cxnLst/>
            <a:rect l="l" t="t" r="r" b="b"/>
            <a:pathLst>
              <a:path w="570229" h="768350">
                <a:moveTo>
                  <a:pt x="560832" y="749046"/>
                </a:moveTo>
                <a:lnTo>
                  <a:pt x="560832" y="3809"/>
                </a:lnTo>
                <a:lnTo>
                  <a:pt x="556260" y="0"/>
                </a:lnTo>
                <a:lnTo>
                  <a:pt x="0" y="0"/>
                </a:lnTo>
                <a:lnTo>
                  <a:pt x="0" y="19050"/>
                </a:lnTo>
                <a:lnTo>
                  <a:pt x="541782" y="19049"/>
                </a:lnTo>
                <a:lnTo>
                  <a:pt x="541782" y="9143"/>
                </a:lnTo>
                <a:lnTo>
                  <a:pt x="551688" y="19049"/>
                </a:lnTo>
                <a:lnTo>
                  <a:pt x="551688" y="748970"/>
                </a:lnTo>
                <a:lnTo>
                  <a:pt x="560832" y="749046"/>
                </a:lnTo>
                <a:close/>
              </a:path>
              <a:path w="570229" h="768350">
                <a:moveTo>
                  <a:pt x="569976" y="761238"/>
                </a:moveTo>
                <a:lnTo>
                  <a:pt x="569976" y="758190"/>
                </a:lnTo>
                <a:lnTo>
                  <a:pt x="560832" y="9143"/>
                </a:lnTo>
                <a:lnTo>
                  <a:pt x="560832" y="749046"/>
                </a:lnTo>
                <a:lnTo>
                  <a:pt x="550926" y="758952"/>
                </a:lnTo>
                <a:lnTo>
                  <a:pt x="550804" y="748962"/>
                </a:lnTo>
                <a:lnTo>
                  <a:pt x="9144" y="744474"/>
                </a:lnTo>
                <a:lnTo>
                  <a:pt x="9144" y="763524"/>
                </a:lnTo>
                <a:lnTo>
                  <a:pt x="556260" y="768058"/>
                </a:lnTo>
                <a:lnTo>
                  <a:pt x="563118" y="768096"/>
                </a:lnTo>
                <a:lnTo>
                  <a:pt x="565404" y="767334"/>
                </a:lnTo>
                <a:lnTo>
                  <a:pt x="566928" y="765048"/>
                </a:lnTo>
                <a:lnTo>
                  <a:pt x="569214" y="763524"/>
                </a:lnTo>
                <a:lnTo>
                  <a:pt x="569976" y="761238"/>
                </a:lnTo>
                <a:close/>
              </a:path>
              <a:path w="570229" h="768350">
                <a:moveTo>
                  <a:pt x="551688" y="19049"/>
                </a:moveTo>
                <a:lnTo>
                  <a:pt x="541782" y="9143"/>
                </a:lnTo>
                <a:lnTo>
                  <a:pt x="541902" y="19050"/>
                </a:lnTo>
                <a:lnTo>
                  <a:pt x="551688" y="19049"/>
                </a:lnTo>
                <a:close/>
              </a:path>
              <a:path w="570229" h="768350">
                <a:moveTo>
                  <a:pt x="541902" y="19049"/>
                </a:moveTo>
                <a:lnTo>
                  <a:pt x="541782" y="9143"/>
                </a:lnTo>
                <a:lnTo>
                  <a:pt x="541782" y="19049"/>
                </a:lnTo>
                <a:close/>
              </a:path>
              <a:path w="570229" h="768350">
                <a:moveTo>
                  <a:pt x="551688" y="748970"/>
                </a:moveTo>
                <a:lnTo>
                  <a:pt x="551688" y="19049"/>
                </a:lnTo>
                <a:lnTo>
                  <a:pt x="541902" y="19049"/>
                </a:lnTo>
                <a:lnTo>
                  <a:pt x="550804" y="748962"/>
                </a:lnTo>
                <a:lnTo>
                  <a:pt x="551688" y="748970"/>
                </a:lnTo>
                <a:close/>
              </a:path>
              <a:path w="570229" h="768350">
                <a:moveTo>
                  <a:pt x="560832" y="749046"/>
                </a:moveTo>
                <a:lnTo>
                  <a:pt x="550804" y="748962"/>
                </a:lnTo>
                <a:lnTo>
                  <a:pt x="550926" y="758952"/>
                </a:lnTo>
                <a:lnTo>
                  <a:pt x="560832" y="749046"/>
                </a:lnTo>
                <a:close/>
              </a:path>
            </a:pathLst>
          </a:custGeom>
          <a:solidFill>
            <a:srgbClr val="5185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71067" y="5650229"/>
            <a:ext cx="570230" cy="768350"/>
          </a:xfrm>
          <a:custGeom>
            <a:avLst/>
            <a:gdLst/>
            <a:ahLst/>
            <a:cxnLst/>
            <a:rect l="l" t="t" r="r" b="b"/>
            <a:pathLst>
              <a:path w="570229" h="768350">
                <a:moveTo>
                  <a:pt x="560832" y="749046"/>
                </a:moveTo>
                <a:lnTo>
                  <a:pt x="560832" y="3809"/>
                </a:lnTo>
                <a:lnTo>
                  <a:pt x="556260" y="0"/>
                </a:lnTo>
                <a:lnTo>
                  <a:pt x="0" y="0"/>
                </a:lnTo>
                <a:lnTo>
                  <a:pt x="0" y="19050"/>
                </a:lnTo>
                <a:lnTo>
                  <a:pt x="541782" y="19049"/>
                </a:lnTo>
                <a:lnTo>
                  <a:pt x="541782" y="9143"/>
                </a:lnTo>
                <a:lnTo>
                  <a:pt x="551688" y="19049"/>
                </a:lnTo>
                <a:lnTo>
                  <a:pt x="551688" y="748970"/>
                </a:lnTo>
                <a:lnTo>
                  <a:pt x="560832" y="749046"/>
                </a:lnTo>
                <a:close/>
              </a:path>
              <a:path w="570229" h="768350">
                <a:moveTo>
                  <a:pt x="569976" y="761238"/>
                </a:moveTo>
                <a:lnTo>
                  <a:pt x="569976" y="758190"/>
                </a:lnTo>
                <a:lnTo>
                  <a:pt x="560832" y="9143"/>
                </a:lnTo>
                <a:lnTo>
                  <a:pt x="560832" y="749046"/>
                </a:lnTo>
                <a:lnTo>
                  <a:pt x="550926" y="758952"/>
                </a:lnTo>
                <a:lnTo>
                  <a:pt x="550804" y="748962"/>
                </a:lnTo>
                <a:lnTo>
                  <a:pt x="9144" y="744474"/>
                </a:lnTo>
                <a:lnTo>
                  <a:pt x="9144" y="763524"/>
                </a:lnTo>
                <a:lnTo>
                  <a:pt x="556260" y="768058"/>
                </a:lnTo>
                <a:lnTo>
                  <a:pt x="563118" y="768096"/>
                </a:lnTo>
                <a:lnTo>
                  <a:pt x="565404" y="767334"/>
                </a:lnTo>
                <a:lnTo>
                  <a:pt x="566928" y="765048"/>
                </a:lnTo>
                <a:lnTo>
                  <a:pt x="569214" y="763524"/>
                </a:lnTo>
                <a:lnTo>
                  <a:pt x="569976" y="761238"/>
                </a:lnTo>
                <a:close/>
              </a:path>
              <a:path w="570229" h="768350">
                <a:moveTo>
                  <a:pt x="551688" y="19049"/>
                </a:moveTo>
                <a:lnTo>
                  <a:pt x="541782" y="9143"/>
                </a:lnTo>
                <a:lnTo>
                  <a:pt x="541902" y="19050"/>
                </a:lnTo>
                <a:lnTo>
                  <a:pt x="551688" y="19049"/>
                </a:lnTo>
                <a:close/>
              </a:path>
              <a:path w="570229" h="768350">
                <a:moveTo>
                  <a:pt x="541902" y="19049"/>
                </a:moveTo>
                <a:lnTo>
                  <a:pt x="541782" y="9143"/>
                </a:lnTo>
                <a:lnTo>
                  <a:pt x="541782" y="19049"/>
                </a:lnTo>
                <a:close/>
              </a:path>
              <a:path w="570229" h="768350">
                <a:moveTo>
                  <a:pt x="551688" y="748970"/>
                </a:moveTo>
                <a:lnTo>
                  <a:pt x="551688" y="19049"/>
                </a:lnTo>
                <a:lnTo>
                  <a:pt x="541902" y="19049"/>
                </a:lnTo>
                <a:lnTo>
                  <a:pt x="550804" y="748962"/>
                </a:lnTo>
                <a:lnTo>
                  <a:pt x="551688" y="748970"/>
                </a:lnTo>
                <a:close/>
              </a:path>
              <a:path w="570229" h="768350">
                <a:moveTo>
                  <a:pt x="560832" y="749046"/>
                </a:moveTo>
                <a:lnTo>
                  <a:pt x="550804" y="748962"/>
                </a:lnTo>
                <a:lnTo>
                  <a:pt x="550926" y="758952"/>
                </a:lnTo>
                <a:lnTo>
                  <a:pt x="560832" y="749046"/>
                </a:lnTo>
                <a:close/>
              </a:path>
            </a:pathLst>
          </a:custGeom>
          <a:solidFill>
            <a:srgbClr val="5185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79293" y="5647182"/>
            <a:ext cx="570230" cy="769620"/>
          </a:xfrm>
          <a:custGeom>
            <a:avLst/>
            <a:gdLst/>
            <a:ahLst/>
            <a:cxnLst/>
            <a:rect l="l" t="t" r="r" b="b"/>
            <a:pathLst>
              <a:path w="570229" h="769620">
                <a:moveTo>
                  <a:pt x="569976" y="19050"/>
                </a:moveTo>
                <a:lnTo>
                  <a:pt x="569976" y="0"/>
                </a:lnTo>
                <a:lnTo>
                  <a:pt x="13715" y="0"/>
                </a:lnTo>
                <a:lnTo>
                  <a:pt x="9143" y="3810"/>
                </a:lnTo>
                <a:lnTo>
                  <a:pt x="9143" y="9144"/>
                </a:lnTo>
                <a:lnTo>
                  <a:pt x="0" y="759714"/>
                </a:lnTo>
                <a:lnTo>
                  <a:pt x="0" y="762762"/>
                </a:lnTo>
                <a:lnTo>
                  <a:pt x="762" y="765048"/>
                </a:lnTo>
                <a:lnTo>
                  <a:pt x="3048" y="766572"/>
                </a:lnTo>
                <a:lnTo>
                  <a:pt x="4571" y="768858"/>
                </a:lnTo>
                <a:lnTo>
                  <a:pt x="6857" y="769620"/>
                </a:lnTo>
                <a:lnTo>
                  <a:pt x="9906" y="769620"/>
                </a:lnTo>
                <a:lnTo>
                  <a:pt x="9906" y="750570"/>
                </a:lnTo>
                <a:lnTo>
                  <a:pt x="19050" y="750494"/>
                </a:lnTo>
                <a:lnTo>
                  <a:pt x="19049" y="19050"/>
                </a:lnTo>
                <a:lnTo>
                  <a:pt x="28193" y="9144"/>
                </a:lnTo>
                <a:lnTo>
                  <a:pt x="28193" y="19050"/>
                </a:lnTo>
                <a:lnTo>
                  <a:pt x="569976" y="19050"/>
                </a:lnTo>
                <a:close/>
              </a:path>
              <a:path w="570229" h="769620">
                <a:moveTo>
                  <a:pt x="19171" y="750493"/>
                </a:moveTo>
                <a:lnTo>
                  <a:pt x="9906" y="750570"/>
                </a:lnTo>
                <a:lnTo>
                  <a:pt x="19050" y="760476"/>
                </a:lnTo>
                <a:lnTo>
                  <a:pt x="19171" y="750493"/>
                </a:lnTo>
                <a:close/>
              </a:path>
              <a:path w="570229" h="769620">
                <a:moveTo>
                  <a:pt x="560832" y="765048"/>
                </a:moveTo>
                <a:lnTo>
                  <a:pt x="560832" y="745998"/>
                </a:lnTo>
                <a:lnTo>
                  <a:pt x="19171" y="750493"/>
                </a:lnTo>
                <a:lnTo>
                  <a:pt x="19050" y="760476"/>
                </a:lnTo>
                <a:lnTo>
                  <a:pt x="9906" y="750570"/>
                </a:lnTo>
                <a:lnTo>
                  <a:pt x="9906" y="769620"/>
                </a:lnTo>
                <a:lnTo>
                  <a:pt x="560832" y="765048"/>
                </a:lnTo>
                <a:close/>
              </a:path>
              <a:path w="570229" h="769620">
                <a:moveTo>
                  <a:pt x="28193" y="9144"/>
                </a:moveTo>
                <a:lnTo>
                  <a:pt x="19049" y="19050"/>
                </a:lnTo>
                <a:lnTo>
                  <a:pt x="28073" y="19050"/>
                </a:lnTo>
                <a:lnTo>
                  <a:pt x="28193" y="9144"/>
                </a:lnTo>
                <a:close/>
              </a:path>
              <a:path w="570229" h="769620">
                <a:moveTo>
                  <a:pt x="28073" y="19050"/>
                </a:moveTo>
                <a:lnTo>
                  <a:pt x="19049" y="19050"/>
                </a:lnTo>
                <a:lnTo>
                  <a:pt x="19050" y="750494"/>
                </a:lnTo>
                <a:lnTo>
                  <a:pt x="28073" y="19050"/>
                </a:lnTo>
                <a:close/>
              </a:path>
              <a:path w="570229" h="769620">
                <a:moveTo>
                  <a:pt x="28193" y="19050"/>
                </a:moveTo>
                <a:lnTo>
                  <a:pt x="28193" y="9144"/>
                </a:lnTo>
                <a:lnTo>
                  <a:pt x="28073" y="19050"/>
                </a:lnTo>
                <a:close/>
              </a:path>
            </a:pathLst>
          </a:custGeom>
          <a:solidFill>
            <a:srgbClr val="5185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79293" y="5647182"/>
            <a:ext cx="570230" cy="769620"/>
          </a:xfrm>
          <a:custGeom>
            <a:avLst/>
            <a:gdLst/>
            <a:ahLst/>
            <a:cxnLst/>
            <a:rect l="l" t="t" r="r" b="b"/>
            <a:pathLst>
              <a:path w="570229" h="769620">
                <a:moveTo>
                  <a:pt x="569976" y="19050"/>
                </a:moveTo>
                <a:lnTo>
                  <a:pt x="569976" y="0"/>
                </a:lnTo>
                <a:lnTo>
                  <a:pt x="13715" y="0"/>
                </a:lnTo>
                <a:lnTo>
                  <a:pt x="9143" y="3810"/>
                </a:lnTo>
                <a:lnTo>
                  <a:pt x="9143" y="9144"/>
                </a:lnTo>
                <a:lnTo>
                  <a:pt x="0" y="759714"/>
                </a:lnTo>
                <a:lnTo>
                  <a:pt x="0" y="762762"/>
                </a:lnTo>
                <a:lnTo>
                  <a:pt x="762" y="765048"/>
                </a:lnTo>
                <a:lnTo>
                  <a:pt x="3048" y="766572"/>
                </a:lnTo>
                <a:lnTo>
                  <a:pt x="4571" y="768858"/>
                </a:lnTo>
                <a:lnTo>
                  <a:pt x="6857" y="769620"/>
                </a:lnTo>
                <a:lnTo>
                  <a:pt x="9906" y="769620"/>
                </a:lnTo>
                <a:lnTo>
                  <a:pt x="9906" y="750570"/>
                </a:lnTo>
                <a:lnTo>
                  <a:pt x="19050" y="750494"/>
                </a:lnTo>
                <a:lnTo>
                  <a:pt x="19049" y="19050"/>
                </a:lnTo>
                <a:lnTo>
                  <a:pt x="28193" y="9144"/>
                </a:lnTo>
                <a:lnTo>
                  <a:pt x="28193" y="19050"/>
                </a:lnTo>
                <a:lnTo>
                  <a:pt x="569976" y="19050"/>
                </a:lnTo>
                <a:close/>
              </a:path>
              <a:path w="570229" h="769620">
                <a:moveTo>
                  <a:pt x="19171" y="750493"/>
                </a:moveTo>
                <a:lnTo>
                  <a:pt x="9906" y="750570"/>
                </a:lnTo>
                <a:lnTo>
                  <a:pt x="19050" y="760476"/>
                </a:lnTo>
                <a:lnTo>
                  <a:pt x="19171" y="750493"/>
                </a:lnTo>
                <a:close/>
              </a:path>
              <a:path w="570229" h="769620">
                <a:moveTo>
                  <a:pt x="560832" y="765048"/>
                </a:moveTo>
                <a:lnTo>
                  <a:pt x="560832" y="745998"/>
                </a:lnTo>
                <a:lnTo>
                  <a:pt x="19171" y="750493"/>
                </a:lnTo>
                <a:lnTo>
                  <a:pt x="19050" y="760476"/>
                </a:lnTo>
                <a:lnTo>
                  <a:pt x="9906" y="750570"/>
                </a:lnTo>
                <a:lnTo>
                  <a:pt x="9906" y="769620"/>
                </a:lnTo>
                <a:lnTo>
                  <a:pt x="560832" y="765048"/>
                </a:lnTo>
                <a:close/>
              </a:path>
              <a:path w="570229" h="769620">
                <a:moveTo>
                  <a:pt x="28193" y="9144"/>
                </a:moveTo>
                <a:lnTo>
                  <a:pt x="19049" y="19050"/>
                </a:lnTo>
                <a:lnTo>
                  <a:pt x="28073" y="19050"/>
                </a:lnTo>
                <a:lnTo>
                  <a:pt x="28193" y="9144"/>
                </a:lnTo>
                <a:close/>
              </a:path>
              <a:path w="570229" h="769620">
                <a:moveTo>
                  <a:pt x="28073" y="19050"/>
                </a:moveTo>
                <a:lnTo>
                  <a:pt x="19049" y="19050"/>
                </a:lnTo>
                <a:lnTo>
                  <a:pt x="19050" y="750494"/>
                </a:lnTo>
                <a:lnTo>
                  <a:pt x="28073" y="19050"/>
                </a:lnTo>
                <a:close/>
              </a:path>
              <a:path w="570229" h="769620">
                <a:moveTo>
                  <a:pt x="28193" y="19050"/>
                </a:moveTo>
                <a:lnTo>
                  <a:pt x="28193" y="9144"/>
                </a:lnTo>
                <a:lnTo>
                  <a:pt x="28073" y="19050"/>
                </a:lnTo>
                <a:close/>
              </a:path>
            </a:pathLst>
          </a:custGeom>
          <a:solidFill>
            <a:srgbClr val="5185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6DB06F-0BF1-4353-B922-80024B5D2154}"/>
              </a:ext>
            </a:extLst>
          </p:cNvPr>
          <p:cNvSpPr/>
          <p:nvPr/>
        </p:nvSpPr>
        <p:spPr>
          <a:xfrm>
            <a:off x="5423717" y="2181225"/>
            <a:ext cx="1819275" cy="21083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8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29841" y="3628628"/>
            <a:ext cx="1022603" cy="1137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02871" y="3642345"/>
            <a:ext cx="1024127" cy="1137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08845" y="3631356"/>
            <a:ext cx="1022603" cy="1136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58419" y="3829050"/>
            <a:ext cx="1521460" cy="30480"/>
          </a:xfrm>
          <a:custGeom>
            <a:avLst/>
            <a:gdLst/>
            <a:ahLst/>
            <a:cxnLst/>
            <a:rect l="l" t="t" r="r" b="b"/>
            <a:pathLst>
              <a:path w="1521459" h="30479">
                <a:moveTo>
                  <a:pt x="0" y="30479"/>
                </a:moveTo>
                <a:lnTo>
                  <a:pt x="1520952" y="30479"/>
                </a:lnTo>
                <a:lnTo>
                  <a:pt x="1520952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58419" y="3829050"/>
            <a:ext cx="1521460" cy="30480"/>
          </a:xfrm>
          <a:custGeom>
            <a:avLst/>
            <a:gdLst/>
            <a:ahLst/>
            <a:cxnLst/>
            <a:rect l="l" t="t" r="r" b="b"/>
            <a:pathLst>
              <a:path w="1521459" h="30479">
                <a:moveTo>
                  <a:pt x="0" y="30479"/>
                </a:moveTo>
                <a:lnTo>
                  <a:pt x="1520952" y="30479"/>
                </a:lnTo>
                <a:lnTo>
                  <a:pt x="1520952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86191" y="4533900"/>
            <a:ext cx="1421130" cy="1057910"/>
          </a:xfrm>
          <a:custGeom>
            <a:avLst/>
            <a:gdLst/>
            <a:ahLst/>
            <a:cxnLst/>
            <a:rect l="l" t="t" r="r" b="b"/>
            <a:pathLst>
              <a:path w="1421130" h="1057910">
                <a:moveTo>
                  <a:pt x="579120" y="1047002"/>
                </a:moveTo>
                <a:lnTo>
                  <a:pt x="579120" y="1027938"/>
                </a:lnTo>
                <a:lnTo>
                  <a:pt x="569976" y="1037082"/>
                </a:lnTo>
                <a:lnTo>
                  <a:pt x="569976" y="1028106"/>
                </a:lnTo>
                <a:lnTo>
                  <a:pt x="0" y="1038606"/>
                </a:lnTo>
                <a:lnTo>
                  <a:pt x="762" y="1057656"/>
                </a:lnTo>
                <a:lnTo>
                  <a:pt x="569976" y="1047170"/>
                </a:lnTo>
                <a:lnTo>
                  <a:pt x="569976" y="1037082"/>
                </a:lnTo>
                <a:lnTo>
                  <a:pt x="570095" y="1028104"/>
                </a:lnTo>
                <a:lnTo>
                  <a:pt x="570095" y="1047168"/>
                </a:lnTo>
                <a:lnTo>
                  <a:pt x="579120" y="1047002"/>
                </a:lnTo>
                <a:close/>
              </a:path>
              <a:path w="1421130" h="1057910">
                <a:moveTo>
                  <a:pt x="579120" y="1027938"/>
                </a:moveTo>
                <a:lnTo>
                  <a:pt x="570095" y="1028104"/>
                </a:lnTo>
                <a:lnTo>
                  <a:pt x="569976" y="1037082"/>
                </a:lnTo>
                <a:lnTo>
                  <a:pt x="579120" y="1027938"/>
                </a:lnTo>
                <a:close/>
              </a:path>
              <a:path w="1421130" h="1057910">
                <a:moveTo>
                  <a:pt x="1421130" y="19050"/>
                </a:moveTo>
                <a:lnTo>
                  <a:pt x="1421130" y="0"/>
                </a:lnTo>
                <a:lnTo>
                  <a:pt x="588264" y="0"/>
                </a:lnTo>
                <a:lnTo>
                  <a:pt x="583692" y="4572"/>
                </a:lnTo>
                <a:lnTo>
                  <a:pt x="583692" y="9144"/>
                </a:lnTo>
                <a:lnTo>
                  <a:pt x="570095" y="1028104"/>
                </a:lnTo>
                <a:lnTo>
                  <a:pt x="579120" y="1027938"/>
                </a:lnTo>
                <a:lnTo>
                  <a:pt x="579120" y="1047002"/>
                </a:lnTo>
                <a:lnTo>
                  <a:pt x="585216" y="1046988"/>
                </a:lnTo>
                <a:lnTo>
                  <a:pt x="589026" y="1042416"/>
                </a:lnTo>
                <a:lnTo>
                  <a:pt x="589026" y="1037844"/>
                </a:lnTo>
                <a:lnTo>
                  <a:pt x="593598" y="695197"/>
                </a:lnTo>
                <a:lnTo>
                  <a:pt x="593598" y="19050"/>
                </a:lnTo>
                <a:lnTo>
                  <a:pt x="602742" y="9906"/>
                </a:lnTo>
                <a:lnTo>
                  <a:pt x="602742" y="19050"/>
                </a:lnTo>
                <a:lnTo>
                  <a:pt x="1421130" y="19050"/>
                </a:lnTo>
                <a:close/>
              </a:path>
              <a:path w="1421130" h="1057910">
                <a:moveTo>
                  <a:pt x="602742" y="9906"/>
                </a:moveTo>
                <a:lnTo>
                  <a:pt x="593598" y="19050"/>
                </a:lnTo>
                <a:lnTo>
                  <a:pt x="602619" y="19050"/>
                </a:lnTo>
                <a:lnTo>
                  <a:pt x="602742" y="9906"/>
                </a:lnTo>
                <a:close/>
              </a:path>
              <a:path w="1421130" h="1057910">
                <a:moveTo>
                  <a:pt x="602619" y="19050"/>
                </a:moveTo>
                <a:lnTo>
                  <a:pt x="593598" y="19050"/>
                </a:lnTo>
                <a:lnTo>
                  <a:pt x="593598" y="695197"/>
                </a:lnTo>
                <a:lnTo>
                  <a:pt x="602619" y="19050"/>
                </a:lnTo>
                <a:close/>
              </a:path>
              <a:path w="1421130" h="1057910">
                <a:moveTo>
                  <a:pt x="602742" y="19050"/>
                </a:moveTo>
                <a:lnTo>
                  <a:pt x="602742" y="9906"/>
                </a:lnTo>
                <a:lnTo>
                  <a:pt x="602619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86191" y="4533900"/>
            <a:ext cx="1421130" cy="1057910"/>
          </a:xfrm>
          <a:custGeom>
            <a:avLst/>
            <a:gdLst/>
            <a:ahLst/>
            <a:cxnLst/>
            <a:rect l="l" t="t" r="r" b="b"/>
            <a:pathLst>
              <a:path w="1421130" h="1057910">
                <a:moveTo>
                  <a:pt x="579120" y="1047002"/>
                </a:moveTo>
                <a:lnTo>
                  <a:pt x="579120" y="1027938"/>
                </a:lnTo>
                <a:lnTo>
                  <a:pt x="569976" y="1037082"/>
                </a:lnTo>
                <a:lnTo>
                  <a:pt x="569976" y="1028106"/>
                </a:lnTo>
                <a:lnTo>
                  <a:pt x="0" y="1038606"/>
                </a:lnTo>
                <a:lnTo>
                  <a:pt x="762" y="1057656"/>
                </a:lnTo>
                <a:lnTo>
                  <a:pt x="569976" y="1047170"/>
                </a:lnTo>
                <a:lnTo>
                  <a:pt x="569976" y="1037082"/>
                </a:lnTo>
                <a:lnTo>
                  <a:pt x="570095" y="1028104"/>
                </a:lnTo>
                <a:lnTo>
                  <a:pt x="570095" y="1047168"/>
                </a:lnTo>
                <a:lnTo>
                  <a:pt x="579120" y="1047002"/>
                </a:lnTo>
                <a:close/>
              </a:path>
              <a:path w="1421130" h="1057910">
                <a:moveTo>
                  <a:pt x="579120" y="1027938"/>
                </a:moveTo>
                <a:lnTo>
                  <a:pt x="570095" y="1028104"/>
                </a:lnTo>
                <a:lnTo>
                  <a:pt x="569976" y="1037082"/>
                </a:lnTo>
                <a:lnTo>
                  <a:pt x="579120" y="1027938"/>
                </a:lnTo>
                <a:close/>
              </a:path>
              <a:path w="1421130" h="1057910">
                <a:moveTo>
                  <a:pt x="1421130" y="19050"/>
                </a:moveTo>
                <a:lnTo>
                  <a:pt x="1421130" y="0"/>
                </a:lnTo>
                <a:lnTo>
                  <a:pt x="588264" y="0"/>
                </a:lnTo>
                <a:lnTo>
                  <a:pt x="583692" y="4572"/>
                </a:lnTo>
                <a:lnTo>
                  <a:pt x="583692" y="9144"/>
                </a:lnTo>
                <a:lnTo>
                  <a:pt x="570095" y="1028104"/>
                </a:lnTo>
                <a:lnTo>
                  <a:pt x="579120" y="1027938"/>
                </a:lnTo>
                <a:lnTo>
                  <a:pt x="579120" y="1047002"/>
                </a:lnTo>
                <a:lnTo>
                  <a:pt x="585216" y="1046988"/>
                </a:lnTo>
                <a:lnTo>
                  <a:pt x="589026" y="1042416"/>
                </a:lnTo>
                <a:lnTo>
                  <a:pt x="589026" y="1037844"/>
                </a:lnTo>
                <a:lnTo>
                  <a:pt x="593598" y="695197"/>
                </a:lnTo>
                <a:lnTo>
                  <a:pt x="593598" y="19050"/>
                </a:lnTo>
                <a:lnTo>
                  <a:pt x="602742" y="9906"/>
                </a:lnTo>
                <a:lnTo>
                  <a:pt x="602742" y="19050"/>
                </a:lnTo>
                <a:lnTo>
                  <a:pt x="1421130" y="19050"/>
                </a:lnTo>
                <a:close/>
              </a:path>
              <a:path w="1421130" h="1057910">
                <a:moveTo>
                  <a:pt x="602742" y="9906"/>
                </a:moveTo>
                <a:lnTo>
                  <a:pt x="593598" y="19050"/>
                </a:lnTo>
                <a:lnTo>
                  <a:pt x="602619" y="19050"/>
                </a:lnTo>
                <a:lnTo>
                  <a:pt x="602742" y="9906"/>
                </a:lnTo>
                <a:close/>
              </a:path>
              <a:path w="1421130" h="1057910">
                <a:moveTo>
                  <a:pt x="602619" y="19050"/>
                </a:moveTo>
                <a:lnTo>
                  <a:pt x="593598" y="19050"/>
                </a:lnTo>
                <a:lnTo>
                  <a:pt x="593598" y="695197"/>
                </a:lnTo>
                <a:lnTo>
                  <a:pt x="602619" y="19050"/>
                </a:lnTo>
                <a:close/>
              </a:path>
              <a:path w="1421130" h="1057910">
                <a:moveTo>
                  <a:pt x="602742" y="19050"/>
                </a:moveTo>
                <a:lnTo>
                  <a:pt x="602742" y="9906"/>
                </a:lnTo>
                <a:lnTo>
                  <a:pt x="602619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95869" y="5562600"/>
            <a:ext cx="5923280" cy="38100"/>
          </a:xfrm>
          <a:custGeom>
            <a:avLst/>
            <a:gdLst/>
            <a:ahLst/>
            <a:cxnLst/>
            <a:rect l="l" t="t" r="r" b="b"/>
            <a:pathLst>
              <a:path w="5923280" h="38100">
                <a:moveTo>
                  <a:pt x="0" y="38100"/>
                </a:moveTo>
                <a:lnTo>
                  <a:pt x="5923025" y="38100"/>
                </a:lnTo>
                <a:lnTo>
                  <a:pt x="5923025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95869" y="5562600"/>
            <a:ext cx="5923280" cy="38100"/>
          </a:xfrm>
          <a:custGeom>
            <a:avLst/>
            <a:gdLst/>
            <a:ahLst/>
            <a:cxnLst/>
            <a:rect l="l" t="t" r="r" b="b"/>
            <a:pathLst>
              <a:path w="5923280" h="38100">
                <a:moveTo>
                  <a:pt x="0" y="38100"/>
                </a:moveTo>
                <a:lnTo>
                  <a:pt x="5923025" y="38100"/>
                </a:lnTo>
                <a:lnTo>
                  <a:pt x="5923025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35925" y="5207761"/>
            <a:ext cx="47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CLK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82233" y="4505959"/>
            <a:ext cx="3022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Q1’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82996" y="3719572"/>
            <a:ext cx="2622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/>
                <a:cs typeface="Arial"/>
              </a:rPr>
              <a:t>Q1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98544" y="4492235"/>
            <a:ext cx="3022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Q2’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99308" y="3706612"/>
            <a:ext cx="2622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/>
                <a:cs typeface="Arial"/>
              </a:rPr>
              <a:t>Q2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69921" y="4492235"/>
            <a:ext cx="3022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Q0’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70684" y="3706612"/>
            <a:ext cx="2622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/>
                <a:cs typeface="Arial"/>
              </a:rPr>
              <a:t>Q0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87994" y="3026917"/>
            <a:ext cx="857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T2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Q1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86063" y="2515608"/>
            <a:ext cx="1296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T1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Q1+Q0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60253" y="3279132"/>
            <a:ext cx="908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T0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Q1’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335665" y="4545329"/>
            <a:ext cx="1423035" cy="1057275"/>
          </a:xfrm>
          <a:custGeom>
            <a:avLst/>
            <a:gdLst/>
            <a:ahLst/>
            <a:cxnLst/>
            <a:rect l="l" t="t" r="r" b="b"/>
            <a:pathLst>
              <a:path w="1423035" h="1057275">
                <a:moveTo>
                  <a:pt x="579881" y="1046240"/>
                </a:moveTo>
                <a:lnTo>
                  <a:pt x="579881" y="1027176"/>
                </a:lnTo>
                <a:lnTo>
                  <a:pt x="570737" y="1037082"/>
                </a:lnTo>
                <a:lnTo>
                  <a:pt x="570737" y="1027344"/>
                </a:lnTo>
                <a:lnTo>
                  <a:pt x="0" y="1037844"/>
                </a:lnTo>
                <a:lnTo>
                  <a:pt x="761" y="1056894"/>
                </a:lnTo>
                <a:lnTo>
                  <a:pt x="570737" y="1046408"/>
                </a:lnTo>
                <a:lnTo>
                  <a:pt x="570737" y="1037082"/>
                </a:lnTo>
                <a:lnTo>
                  <a:pt x="570867" y="1027341"/>
                </a:lnTo>
                <a:lnTo>
                  <a:pt x="570867" y="1046405"/>
                </a:lnTo>
                <a:lnTo>
                  <a:pt x="579881" y="1046240"/>
                </a:lnTo>
                <a:close/>
              </a:path>
              <a:path w="1423035" h="1057275">
                <a:moveTo>
                  <a:pt x="579881" y="1027176"/>
                </a:moveTo>
                <a:lnTo>
                  <a:pt x="570867" y="1027341"/>
                </a:lnTo>
                <a:lnTo>
                  <a:pt x="570737" y="1037082"/>
                </a:lnTo>
                <a:lnTo>
                  <a:pt x="579881" y="1027176"/>
                </a:lnTo>
                <a:close/>
              </a:path>
              <a:path w="1423035" h="1057275">
                <a:moveTo>
                  <a:pt x="1422653" y="19050"/>
                </a:moveTo>
                <a:lnTo>
                  <a:pt x="1422653" y="0"/>
                </a:lnTo>
                <a:lnTo>
                  <a:pt x="589025" y="0"/>
                </a:lnTo>
                <a:lnTo>
                  <a:pt x="584453" y="3810"/>
                </a:lnTo>
                <a:lnTo>
                  <a:pt x="584453" y="9144"/>
                </a:lnTo>
                <a:lnTo>
                  <a:pt x="570867" y="1027341"/>
                </a:lnTo>
                <a:lnTo>
                  <a:pt x="579881" y="1027176"/>
                </a:lnTo>
                <a:lnTo>
                  <a:pt x="579881" y="1046240"/>
                </a:lnTo>
                <a:lnTo>
                  <a:pt x="585977" y="1046226"/>
                </a:lnTo>
                <a:lnTo>
                  <a:pt x="589787" y="1042416"/>
                </a:lnTo>
                <a:lnTo>
                  <a:pt x="589787" y="1037082"/>
                </a:lnTo>
                <a:lnTo>
                  <a:pt x="594359" y="694436"/>
                </a:lnTo>
                <a:lnTo>
                  <a:pt x="594359" y="19050"/>
                </a:lnTo>
                <a:lnTo>
                  <a:pt x="603503" y="9144"/>
                </a:lnTo>
                <a:lnTo>
                  <a:pt x="603503" y="19050"/>
                </a:lnTo>
                <a:lnTo>
                  <a:pt x="1422653" y="19050"/>
                </a:lnTo>
                <a:close/>
              </a:path>
              <a:path w="1423035" h="1057275">
                <a:moveTo>
                  <a:pt x="603503" y="9144"/>
                </a:moveTo>
                <a:lnTo>
                  <a:pt x="594359" y="19050"/>
                </a:lnTo>
                <a:lnTo>
                  <a:pt x="603371" y="19050"/>
                </a:lnTo>
                <a:lnTo>
                  <a:pt x="603503" y="9144"/>
                </a:lnTo>
                <a:close/>
              </a:path>
              <a:path w="1423035" h="1057275">
                <a:moveTo>
                  <a:pt x="603371" y="19050"/>
                </a:moveTo>
                <a:lnTo>
                  <a:pt x="594359" y="19050"/>
                </a:lnTo>
                <a:lnTo>
                  <a:pt x="594359" y="694436"/>
                </a:lnTo>
                <a:lnTo>
                  <a:pt x="603371" y="19050"/>
                </a:lnTo>
                <a:close/>
              </a:path>
              <a:path w="1423035" h="1057275">
                <a:moveTo>
                  <a:pt x="603503" y="19050"/>
                </a:moveTo>
                <a:lnTo>
                  <a:pt x="603503" y="9144"/>
                </a:lnTo>
                <a:lnTo>
                  <a:pt x="603371" y="19050"/>
                </a:lnTo>
                <a:lnTo>
                  <a:pt x="603503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35665" y="4545329"/>
            <a:ext cx="1423035" cy="1057275"/>
          </a:xfrm>
          <a:custGeom>
            <a:avLst/>
            <a:gdLst/>
            <a:ahLst/>
            <a:cxnLst/>
            <a:rect l="l" t="t" r="r" b="b"/>
            <a:pathLst>
              <a:path w="1423035" h="1057275">
                <a:moveTo>
                  <a:pt x="579881" y="1046240"/>
                </a:moveTo>
                <a:lnTo>
                  <a:pt x="579881" y="1027176"/>
                </a:lnTo>
                <a:lnTo>
                  <a:pt x="570737" y="1037082"/>
                </a:lnTo>
                <a:lnTo>
                  <a:pt x="570737" y="1027344"/>
                </a:lnTo>
                <a:lnTo>
                  <a:pt x="0" y="1037844"/>
                </a:lnTo>
                <a:lnTo>
                  <a:pt x="761" y="1056894"/>
                </a:lnTo>
                <a:lnTo>
                  <a:pt x="570737" y="1046408"/>
                </a:lnTo>
                <a:lnTo>
                  <a:pt x="570737" y="1037082"/>
                </a:lnTo>
                <a:lnTo>
                  <a:pt x="570867" y="1027341"/>
                </a:lnTo>
                <a:lnTo>
                  <a:pt x="570867" y="1046405"/>
                </a:lnTo>
                <a:lnTo>
                  <a:pt x="579881" y="1046240"/>
                </a:lnTo>
                <a:close/>
              </a:path>
              <a:path w="1423035" h="1057275">
                <a:moveTo>
                  <a:pt x="579881" y="1027176"/>
                </a:moveTo>
                <a:lnTo>
                  <a:pt x="570867" y="1027341"/>
                </a:lnTo>
                <a:lnTo>
                  <a:pt x="570737" y="1037082"/>
                </a:lnTo>
                <a:lnTo>
                  <a:pt x="579881" y="1027176"/>
                </a:lnTo>
                <a:close/>
              </a:path>
              <a:path w="1423035" h="1057275">
                <a:moveTo>
                  <a:pt x="1422653" y="19050"/>
                </a:moveTo>
                <a:lnTo>
                  <a:pt x="1422653" y="0"/>
                </a:lnTo>
                <a:lnTo>
                  <a:pt x="589025" y="0"/>
                </a:lnTo>
                <a:lnTo>
                  <a:pt x="584453" y="3810"/>
                </a:lnTo>
                <a:lnTo>
                  <a:pt x="584453" y="9144"/>
                </a:lnTo>
                <a:lnTo>
                  <a:pt x="570867" y="1027341"/>
                </a:lnTo>
                <a:lnTo>
                  <a:pt x="579881" y="1027176"/>
                </a:lnTo>
                <a:lnTo>
                  <a:pt x="579881" y="1046240"/>
                </a:lnTo>
                <a:lnTo>
                  <a:pt x="585977" y="1046226"/>
                </a:lnTo>
                <a:lnTo>
                  <a:pt x="589787" y="1042416"/>
                </a:lnTo>
                <a:lnTo>
                  <a:pt x="589787" y="1037082"/>
                </a:lnTo>
                <a:lnTo>
                  <a:pt x="594359" y="694436"/>
                </a:lnTo>
                <a:lnTo>
                  <a:pt x="594359" y="19050"/>
                </a:lnTo>
                <a:lnTo>
                  <a:pt x="603503" y="9144"/>
                </a:lnTo>
                <a:lnTo>
                  <a:pt x="603503" y="19050"/>
                </a:lnTo>
                <a:lnTo>
                  <a:pt x="1422653" y="19050"/>
                </a:lnTo>
                <a:close/>
              </a:path>
              <a:path w="1423035" h="1057275">
                <a:moveTo>
                  <a:pt x="603503" y="9144"/>
                </a:moveTo>
                <a:lnTo>
                  <a:pt x="594359" y="19050"/>
                </a:lnTo>
                <a:lnTo>
                  <a:pt x="603371" y="19050"/>
                </a:lnTo>
                <a:lnTo>
                  <a:pt x="603503" y="9144"/>
                </a:lnTo>
                <a:close/>
              </a:path>
              <a:path w="1423035" h="1057275">
                <a:moveTo>
                  <a:pt x="603371" y="19050"/>
                </a:moveTo>
                <a:lnTo>
                  <a:pt x="594359" y="19050"/>
                </a:lnTo>
                <a:lnTo>
                  <a:pt x="594359" y="694436"/>
                </a:lnTo>
                <a:lnTo>
                  <a:pt x="603371" y="19050"/>
                </a:lnTo>
                <a:close/>
              </a:path>
              <a:path w="1423035" h="1057275">
                <a:moveTo>
                  <a:pt x="603503" y="19050"/>
                </a:moveTo>
                <a:lnTo>
                  <a:pt x="603503" y="9144"/>
                </a:lnTo>
                <a:lnTo>
                  <a:pt x="603371" y="19050"/>
                </a:lnTo>
                <a:lnTo>
                  <a:pt x="603503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63384" y="4530852"/>
            <a:ext cx="1422400" cy="1057275"/>
          </a:xfrm>
          <a:custGeom>
            <a:avLst/>
            <a:gdLst/>
            <a:ahLst/>
            <a:cxnLst/>
            <a:rect l="l" t="t" r="r" b="b"/>
            <a:pathLst>
              <a:path w="1422400" h="1057275">
                <a:moveTo>
                  <a:pt x="579882" y="1046988"/>
                </a:moveTo>
                <a:lnTo>
                  <a:pt x="579882" y="1027938"/>
                </a:lnTo>
                <a:lnTo>
                  <a:pt x="569976" y="1037082"/>
                </a:lnTo>
                <a:lnTo>
                  <a:pt x="569976" y="1028107"/>
                </a:lnTo>
                <a:lnTo>
                  <a:pt x="0" y="1037844"/>
                </a:lnTo>
                <a:lnTo>
                  <a:pt x="0" y="1056894"/>
                </a:lnTo>
                <a:lnTo>
                  <a:pt x="569976" y="1047157"/>
                </a:lnTo>
                <a:lnTo>
                  <a:pt x="569976" y="1037082"/>
                </a:lnTo>
                <a:lnTo>
                  <a:pt x="570102" y="1028105"/>
                </a:lnTo>
                <a:lnTo>
                  <a:pt x="570102" y="1047155"/>
                </a:lnTo>
                <a:lnTo>
                  <a:pt x="579882" y="1046988"/>
                </a:lnTo>
                <a:close/>
              </a:path>
              <a:path w="1422400" h="1057275">
                <a:moveTo>
                  <a:pt x="579882" y="1027938"/>
                </a:moveTo>
                <a:lnTo>
                  <a:pt x="570102" y="1028105"/>
                </a:lnTo>
                <a:lnTo>
                  <a:pt x="569976" y="1037082"/>
                </a:lnTo>
                <a:lnTo>
                  <a:pt x="579882" y="1027938"/>
                </a:lnTo>
                <a:close/>
              </a:path>
              <a:path w="1422400" h="1057275">
                <a:moveTo>
                  <a:pt x="1421892" y="19050"/>
                </a:moveTo>
                <a:lnTo>
                  <a:pt x="1421892" y="0"/>
                </a:lnTo>
                <a:lnTo>
                  <a:pt x="588264" y="0"/>
                </a:lnTo>
                <a:lnTo>
                  <a:pt x="584454" y="3810"/>
                </a:lnTo>
                <a:lnTo>
                  <a:pt x="584454" y="9144"/>
                </a:lnTo>
                <a:lnTo>
                  <a:pt x="570102" y="1028105"/>
                </a:lnTo>
                <a:lnTo>
                  <a:pt x="579882" y="1027938"/>
                </a:lnTo>
                <a:lnTo>
                  <a:pt x="579882" y="1046988"/>
                </a:lnTo>
                <a:lnTo>
                  <a:pt x="585216" y="1046988"/>
                </a:lnTo>
                <a:lnTo>
                  <a:pt x="589026" y="1042416"/>
                </a:lnTo>
                <a:lnTo>
                  <a:pt x="589026" y="1037082"/>
                </a:lnTo>
                <a:lnTo>
                  <a:pt x="593598" y="712710"/>
                </a:lnTo>
                <a:lnTo>
                  <a:pt x="593598" y="19050"/>
                </a:lnTo>
                <a:lnTo>
                  <a:pt x="603504" y="9906"/>
                </a:lnTo>
                <a:lnTo>
                  <a:pt x="603504" y="19050"/>
                </a:lnTo>
                <a:lnTo>
                  <a:pt x="1421892" y="19050"/>
                </a:lnTo>
                <a:close/>
              </a:path>
              <a:path w="1422400" h="1057275">
                <a:moveTo>
                  <a:pt x="603504" y="9906"/>
                </a:moveTo>
                <a:lnTo>
                  <a:pt x="593598" y="19050"/>
                </a:lnTo>
                <a:lnTo>
                  <a:pt x="603375" y="19050"/>
                </a:lnTo>
                <a:lnTo>
                  <a:pt x="603504" y="9906"/>
                </a:lnTo>
                <a:close/>
              </a:path>
              <a:path w="1422400" h="1057275">
                <a:moveTo>
                  <a:pt x="603375" y="19050"/>
                </a:moveTo>
                <a:lnTo>
                  <a:pt x="593598" y="19050"/>
                </a:lnTo>
                <a:lnTo>
                  <a:pt x="593598" y="712710"/>
                </a:lnTo>
                <a:lnTo>
                  <a:pt x="603375" y="19050"/>
                </a:lnTo>
                <a:close/>
              </a:path>
              <a:path w="1422400" h="1057275">
                <a:moveTo>
                  <a:pt x="603504" y="19050"/>
                </a:moveTo>
                <a:lnTo>
                  <a:pt x="603504" y="9906"/>
                </a:lnTo>
                <a:lnTo>
                  <a:pt x="603375" y="19050"/>
                </a:lnTo>
                <a:lnTo>
                  <a:pt x="603504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63384" y="4530852"/>
            <a:ext cx="1422400" cy="1057275"/>
          </a:xfrm>
          <a:custGeom>
            <a:avLst/>
            <a:gdLst/>
            <a:ahLst/>
            <a:cxnLst/>
            <a:rect l="l" t="t" r="r" b="b"/>
            <a:pathLst>
              <a:path w="1422400" h="1057275">
                <a:moveTo>
                  <a:pt x="579882" y="1046988"/>
                </a:moveTo>
                <a:lnTo>
                  <a:pt x="579882" y="1027938"/>
                </a:lnTo>
                <a:lnTo>
                  <a:pt x="569976" y="1037082"/>
                </a:lnTo>
                <a:lnTo>
                  <a:pt x="569976" y="1028107"/>
                </a:lnTo>
                <a:lnTo>
                  <a:pt x="0" y="1037844"/>
                </a:lnTo>
                <a:lnTo>
                  <a:pt x="0" y="1056894"/>
                </a:lnTo>
                <a:lnTo>
                  <a:pt x="569976" y="1047157"/>
                </a:lnTo>
                <a:lnTo>
                  <a:pt x="569976" y="1037082"/>
                </a:lnTo>
                <a:lnTo>
                  <a:pt x="570102" y="1028105"/>
                </a:lnTo>
                <a:lnTo>
                  <a:pt x="570102" y="1047155"/>
                </a:lnTo>
                <a:lnTo>
                  <a:pt x="579882" y="1046988"/>
                </a:lnTo>
                <a:close/>
              </a:path>
              <a:path w="1422400" h="1057275">
                <a:moveTo>
                  <a:pt x="579882" y="1027938"/>
                </a:moveTo>
                <a:lnTo>
                  <a:pt x="570102" y="1028105"/>
                </a:lnTo>
                <a:lnTo>
                  <a:pt x="569976" y="1037082"/>
                </a:lnTo>
                <a:lnTo>
                  <a:pt x="579882" y="1027938"/>
                </a:lnTo>
                <a:close/>
              </a:path>
              <a:path w="1422400" h="1057275">
                <a:moveTo>
                  <a:pt x="1421892" y="19050"/>
                </a:moveTo>
                <a:lnTo>
                  <a:pt x="1421892" y="0"/>
                </a:lnTo>
                <a:lnTo>
                  <a:pt x="588264" y="0"/>
                </a:lnTo>
                <a:lnTo>
                  <a:pt x="584454" y="3810"/>
                </a:lnTo>
                <a:lnTo>
                  <a:pt x="584454" y="9144"/>
                </a:lnTo>
                <a:lnTo>
                  <a:pt x="570102" y="1028105"/>
                </a:lnTo>
                <a:lnTo>
                  <a:pt x="579882" y="1027938"/>
                </a:lnTo>
                <a:lnTo>
                  <a:pt x="579882" y="1046988"/>
                </a:lnTo>
                <a:lnTo>
                  <a:pt x="585216" y="1046988"/>
                </a:lnTo>
                <a:lnTo>
                  <a:pt x="589026" y="1042416"/>
                </a:lnTo>
                <a:lnTo>
                  <a:pt x="589026" y="1037082"/>
                </a:lnTo>
                <a:lnTo>
                  <a:pt x="593598" y="712710"/>
                </a:lnTo>
                <a:lnTo>
                  <a:pt x="593598" y="19050"/>
                </a:lnTo>
                <a:lnTo>
                  <a:pt x="603504" y="9906"/>
                </a:lnTo>
                <a:lnTo>
                  <a:pt x="603504" y="19050"/>
                </a:lnTo>
                <a:lnTo>
                  <a:pt x="1421892" y="19050"/>
                </a:lnTo>
                <a:close/>
              </a:path>
              <a:path w="1422400" h="1057275">
                <a:moveTo>
                  <a:pt x="603504" y="9906"/>
                </a:moveTo>
                <a:lnTo>
                  <a:pt x="593598" y="19050"/>
                </a:lnTo>
                <a:lnTo>
                  <a:pt x="603375" y="19050"/>
                </a:lnTo>
                <a:lnTo>
                  <a:pt x="603504" y="9906"/>
                </a:lnTo>
                <a:close/>
              </a:path>
              <a:path w="1422400" h="1057275">
                <a:moveTo>
                  <a:pt x="603375" y="19050"/>
                </a:moveTo>
                <a:lnTo>
                  <a:pt x="593598" y="19050"/>
                </a:lnTo>
                <a:lnTo>
                  <a:pt x="593598" y="712710"/>
                </a:lnTo>
                <a:lnTo>
                  <a:pt x="603375" y="19050"/>
                </a:lnTo>
                <a:close/>
              </a:path>
              <a:path w="1422400" h="1057275">
                <a:moveTo>
                  <a:pt x="603504" y="19050"/>
                </a:moveTo>
                <a:lnTo>
                  <a:pt x="603504" y="9906"/>
                </a:lnTo>
                <a:lnTo>
                  <a:pt x="603375" y="19050"/>
                </a:lnTo>
                <a:lnTo>
                  <a:pt x="603504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50193" y="3473196"/>
            <a:ext cx="930402" cy="8481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9243" y="3046476"/>
            <a:ext cx="2076450" cy="782955"/>
          </a:xfrm>
          <a:custGeom>
            <a:avLst/>
            <a:gdLst/>
            <a:ahLst/>
            <a:cxnLst/>
            <a:rect l="l" t="t" r="r" b="b"/>
            <a:pathLst>
              <a:path w="2076450" h="782954">
                <a:moveTo>
                  <a:pt x="2076450" y="782574"/>
                </a:moveTo>
                <a:lnTo>
                  <a:pt x="2076450" y="18288"/>
                </a:lnTo>
                <a:lnTo>
                  <a:pt x="2072639" y="13716"/>
                </a:lnTo>
                <a:lnTo>
                  <a:pt x="2057400" y="13649"/>
                </a:lnTo>
                <a:lnTo>
                  <a:pt x="19050" y="60"/>
                </a:lnTo>
                <a:lnTo>
                  <a:pt x="6857" y="0"/>
                </a:lnTo>
                <a:lnTo>
                  <a:pt x="4572" y="762"/>
                </a:lnTo>
                <a:lnTo>
                  <a:pt x="3048" y="3048"/>
                </a:lnTo>
                <a:lnTo>
                  <a:pt x="762" y="4572"/>
                </a:lnTo>
                <a:lnTo>
                  <a:pt x="0" y="6858"/>
                </a:lnTo>
                <a:lnTo>
                  <a:pt x="0" y="630936"/>
                </a:lnTo>
                <a:lnTo>
                  <a:pt x="9906" y="630936"/>
                </a:lnTo>
                <a:lnTo>
                  <a:pt x="9906" y="19050"/>
                </a:lnTo>
                <a:lnTo>
                  <a:pt x="19050" y="9906"/>
                </a:lnTo>
                <a:lnTo>
                  <a:pt x="19050" y="19110"/>
                </a:lnTo>
                <a:lnTo>
                  <a:pt x="2057400" y="32699"/>
                </a:lnTo>
                <a:lnTo>
                  <a:pt x="2057400" y="23622"/>
                </a:lnTo>
                <a:lnTo>
                  <a:pt x="2067306" y="32766"/>
                </a:lnTo>
                <a:lnTo>
                  <a:pt x="2067306" y="782574"/>
                </a:lnTo>
                <a:lnTo>
                  <a:pt x="2076450" y="782574"/>
                </a:lnTo>
                <a:close/>
              </a:path>
              <a:path w="2076450" h="782954">
                <a:moveTo>
                  <a:pt x="19050" y="19110"/>
                </a:moveTo>
                <a:lnTo>
                  <a:pt x="19050" y="9906"/>
                </a:lnTo>
                <a:lnTo>
                  <a:pt x="9906" y="19050"/>
                </a:lnTo>
                <a:lnTo>
                  <a:pt x="19050" y="19110"/>
                </a:lnTo>
                <a:close/>
              </a:path>
              <a:path w="2076450" h="782954">
                <a:moveTo>
                  <a:pt x="19050" y="630936"/>
                </a:moveTo>
                <a:lnTo>
                  <a:pt x="19050" y="19110"/>
                </a:lnTo>
                <a:lnTo>
                  <a:pt x="9906" y="19050"/>
                </a:lnTo>
                <a:lnTo>
                  <a:pt x="9906" y="630936"/>
                </a:lnTo>
                <a:lnTo>
                  <a:pt x="19050" y="630936"/>
                </a:lnTo>
                <a:close/>
              </a:path>
              <a:path w="2076450" h="782954">
                <a:moveTo>
                  <a:pt x="2067306" y="32766"/>
                </a:moveTo>
                <a:lnTo>
                  <a:pt x="2057400" y="23622"/>
                </a:lnTo>
                <a:lnTo>
                  <a:pt x="2057400" y="32699"/>
                </a:lnTo>
                <a:lnTo>
                  <a:pt x="2067306" y="32766"/>
                </a:lnTo>
                <a:close/>
              </a:path>
              <a:path w="2076450" h="782954">
                <a:moveTo>
                  <a:pt x="2067306" y="782574"/>
                </a:moveTo>
                <a:lnTo>
                  <a:pt x="2067306" y="32766"/>
                </a:lnTo>
                <a:lnTo>
                  <a:pt x="2057400" y="32699"/>
                </a:lnTo>
                <a:lnTo>
                  <a:pt x="2057400" y="782574"/>
                </a:lnTo>
                <a:lnTo>
                  <a:pt x="2067306" y="78257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9243" y="3046476"/>
            <a:ext cx="2076450" cy="782955"/>
          </a:xfrm>
          <a:custGeom>
            <a:avLst/>
            <a:gdLst/>
            <a:ahLst/>
            <a:cxnLst/>
            <a:rect l="l" t="t" r="r" b="b"/>
            <a:pathLst>
              <a:path w="2076450" h="782954">
                <a:moveTo>
                  <a:pt x="2076450" y="782574"/>
                </a:moveTo>
                <a:lnTo>
                  <a:pt x="2076450" y="18288"/>
                </a:lnTo>
                <a:lnTo>
                  <a:pt x="2072639" y="13716"/>
                </a:lnTo>
                <a:lnTo>
                  <a:pt x="2057400" y="13649"/>
                </a:lnTo>
                <a:lnTo>
                  <a:pt x="19050" y="60"/>
                </a:lnTo>
                <a:lnTo>
                  <a:pt x="6857" y="0"/>
                </a:lnTo>
                <a:lnTo>
                  <a:pt x="4572" y="762"/>
                </a:lnTo>
                <a:lnTo>
                  <a:pt x="3048" y="3048"/>
                </a:lnTo>
                <a:lnTo>
                  <a:pt x="762" y="4572"/>
                </a:lnTo>
                <a:lnTo>
                  <a:pt x="0" y="6858"/>
                </a:lnTo>
                <a:lnTo>
                  <a:pt x="0" y="630936"/>
                </a:lnTo>
                <a:lnTo>
                  <a:pt x="9906" y="630936"/>
                </a:lnTo>
                <a:lnTo>
                  <a:pt x="9906" y="19050"/>
                </a:lnTo>
                <a:lnTo>
                  <a:pt x="19050" y="9906"/>
                </a:lnTo>
                <a:lnTo>
                  <a:pt x="19050" y="19110"/>
                </a:lnTo>
                <a:lnTo>
                  <a:pt x="2057400" y="32699"/>
                </a:lnTo>
                <a:lnTo>
                  <a:pt x="2057400" y="23622"/>
                </a:lnTo>
                <a:lnTo>
                  <a:pt x="2067306" y="32766"/>
                </a:lnTo>
                <a:lnTo>
                  <a:pt x="2067306" y="782574"/>
                </a:lnTo>
                <a:lnTo>
                  <a:pt x="2076450" y="782574"/>
                </a:lnTo>
                <a:close/>
              </a:path>
              <a:path w="2076450" h="782954">
                <a:moveTo>
                  <a:pt x="19050" y="19110"/>
                </a:moveTo>
                <a:lnTo>
                  <a:pt x="19050" y="9906"/>
                </a:lnTo>
                <a:lnTo>
                  <a:pt x="9906" y="19050"/>
                </a:lnTo>
                <a:lnTo>
                  <a:pt x="19050" y="19110"/>
                </a:lnTo>
                <a:close/>
              </a:path>
              <a:path w="2076450" h="782954">
                <a:moveTo>
                  <a:pt x="19050" y="630936"/>
                </a:moveTo>
                <a:lnTo>
                  <a:pt x="19050" y="19110"/>
                </a:lnTo>
                <a:lnTo>
                  <a:pt x="9906" y="19050"/>
                </a:lnTo>
                <a:lnTo>
                  <a:pt x="9906" y="630936"/>
                </a:lnTo>
                <a:lnTo>
                  <a:pt x="19050" y="630936"/>
                </a:lnTo>
                <a:close/>
              </a:path>
              <a:path w="2076450" h="782954">
                <a:moveTo>
                  <a:pt x="2067306" y="32766"/>
                </a:moveTo>
                <a:lnTo>
                  <a:pt x="2057400" y="23622"/>
                </a:lnTo>
                <a:lnTo>
                  <a:pt x="2057400" y="32699"/>
                </a:lnTo>
                <a:lnTo>
                  <a:pt x="2067306" y="32766"/>
                </a:lnTo>
                <a:close/>
              </a:path>
              <a:path w="2076450" h="782954">
                <a:moveTo>
                  <a:pt x="2067306" y="782574"/>
                </a:moveTo>
                <a:lnTo>
                  <a:pt x="2067306" y="32766"/>
                </a:lnTo>
                <a:lnTo>
                  <a:pt x="2057400" y="32699"/>
                </a:lnTo>
                <a:lnTo>
                  <a:pt x="2057400" y="782574"/>
                </a:lnTo>
                <a:lnTo>
                  <a:pt x="2067306" y="78257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74299" y="3832097"/>
            <a:ext cx="885190" cy="186055"/>
          </a:xfrm>
          <a:custGeom>
            <a:avLst/>
            <a:gdLst/>
            <a:ahLst/>
            <a:cxnLst/>
            <a:rect l="l" t="t" r="r" b="b"/>
            <a:pathLst>
              <a:path w="885189" h="186054">
                <a:moveTo>
                  <a:pt x="561594" y="166469"/>
                </a:moveTo>
                <a:lnTo>
                  <a:pt x="561594" y="4571"/>
                </a:lnTo>
                <a:lnTo>
                  <a:pt x="557784" y="0"/>
                </a:lnTo>
                <a:lnTo>
                  <a:pt x="0" y="0"/>
                </a:lnTo>
                <a:lnTo>
                  <a:pt x="0" y="19050"/>
                </a:lnTo>
                <a:lnTo>
                  <a:pt x="542544" y="19049"/>
                </a:lnTo>
                <a:lnTo>
                  <a:pt x="542544" y="9905"/>
                </a:lnTo>
                <a:lnTo>
                  <a:pt x="552450" y="19049"/>
                </a:lnTo>
                <a:lnTo>
                  <a:pt x="552450" y="166846"/>
                </a:lnTo>
                <a:lnTo>
                  <a:pt x="561594" y="166469"/>
                </a:lnTo>
                <a:close/>
              </a:path>
              <a:path w="885189" h="186054">
                <a:moveTo>
                  <a:pt x="552450" y="19049"/>
                </a:moveTo>
                <a:lnTo>
                  <a:pt x="542544" y="9905"/>
                </a:lnTo>
                <a:lnTo>
                  <a:pt x="542544" y="19049"/>
                </a:lnTo>
                <a:lnTo>
                  <a:pt x="552450" y="19049"/>
                </a:lnTo>
                <a:close/>
              </a:path>
              <a:path w="885189" h="186054">
                <a:moveTo>
                  <a:pt x="552450" y="166846"/>
                </a:moveTo>
                <a:lnTo>
                  <a:pt x="552450" y="19049"/>
                </a:lnTo>
                <a:lnTo>
                  <a:pt x="542544" y="19049"/>
                </a:lnTo>
                <a:lnTo>
                  <a:pt x="542544" y="179069"/>
                </a:lnTo>
                <a:lnTo>
                  <a:pt x="545592" y="183642"/>
                </a:lnTo>
                <a:lnTo>
                  <a:pt x="547878" y="185165"/>
                </a:lnTo>
                <a:lnTo>
                  <a:pt x="550164" y="185927"/>
                </a:lnTo>
                <a:lnTo>
                  <a:pt x="551688" y="185927"/>
                </a:lnTo>
                <a:lnTo>
                  <a:pt x="551688" y="166877"/>
                </a:lnTo>
                <a:lnTo>
                  <a:pt x="552450" y="166846"/>
                </a:lnTo>
                <a:close/>
              </a:path>
              <a:path w="885189" h="186054">
                <a:moveTo>
                  <a:pt x="884682" y="172211"/>
                </a:moveTo>
                <a:lnTo>
                  <a:pt x="883919" y="153161"/>
                </a:lnTo>
                <a:lnTo>
                  <a:pt x="551688" y="166877"/>
                </a:lnTo>
                <a:lnTo>
                  <a:pt x="561594" y="176783"/>
                </a:lnTo>
                <a:lnTo>
                  <a:pt x="561594" y="185550"/>
                </a:lnTo>
                <a:lnTo>
                  <a:pt x="884682" y="172211"/>
                </a:lnTo>
                <a:close/>
              </a:path>
              <a:path w="885189" h="186054">
                <a:moveTo>
                  <a:pt x="561594" y="185550"/>
                </a:moveTo>
                <a:lnTo>
                  <a:pt x="561594" y="176783"/>
                </a:lnTo>
                <a:lnTo>
                  <a:pt x="551688" y="166877"/>
                </a:lnTo>
                <a:lnTo>
                  <a:pt x="551688" y="185927"/>
                </a:lnTo>
                <a:lnTo>
                  <a:pt x="552450" y="185927"/>
                </a:lnTo>
                <a:lnTo>
                  <a:pt x="561594" y="1855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74299" y="3832097"/>
            <a:ext cx="885190" cy="186055"/>
          </a:xfrm>
          <a:custGeom>
            <a:avLst/>
            <a:gdLst/>
            <a:ahLst/>
            <a:cxnLst/>
            <a:rect l="l" t="t" r="r" b="b"/>
            <a:pathLst>
              <a:path w="885189" h="186054">
                <a:moveTo>
                  <a:pt x="561594" y="166469"/>
                </a:moveTo>
                <a:lnTo>
                  <a:pt x="561594" y="4571"/>
                </a:lnTo>
                <a:lnTo>
                  <a:pt x="557784" y="0"/>
                </a:lnTo>
                <a:lnTo>
                  <a:pt x="0" y="0"/>
                </a:lnTo>
                <a:lnTo>
                  <a:pt x="0" y="19050"/>
                </a:lnTo>
                <a:lnTo>
                  <a:pt x="542544" y="19049"/>
                </a:lnTo>
                <a:lnTo>
                  <a:pt x="542544" y="9905"/>
                </a:lnTo>
                <a:lnTo>
                  <a:pt x="552450" y="19049"/>
                </a:lnTo>
                <a:lnTo>
                  <a:pt x="552450" y="166846"/>
                </a:lnTo>
                <a:lnTo>
                  <a:pt x="561594" y="166469"/>
                </a:lnTo>
                <a:close/>
              </a:path>
              <a:path w="885189" h="186054">
                <a:moveTo>
                  <a:pt x="552450" y="19049"/>
                </a:moveTo>
                <a:lnTo>
                  <a:pt x="542544" y="9905"/>
                </a:lnTo>
                <a:lnTo>
                  <a:pt x="542544" y="19049"/>
                </a:lnTo>
                <a:lnTo>
                  <a:pt x="552450" y="19049"/>
                </a:lnTo>
                <a:close/>
              </a:path>
              <a:path w="885189" h="186054">
                <a:moveTo>
                  <a:pt x="552450" y="166846"/>
                </a:moveTo>
                <a:lnTo>
                  <a:pt x="552450" y="19049"/>
                </a:lnTo>
                <a:lnTo>
                  <a:pt x="542544" y="19049"/>
                </a:lnTo>
                <a:lnTo>
                  <a:pt x="542544" y="179069"/>
                </a:lnTo>
                <a:lnTo>
                  <a:pt x="545592" y="183642"/>
                </a:lnTo>
                <a:lnTo>
                  <a:pt x="547878" y="185165"/>
                </a:lnTo>
                <a:lnTo>
                  <a:pt x="550164" y="185927"/>
                </a:lnTo>
                <a:lnTo>
                  <a:pt x="551688" y="185927"/>
                </a:lnTo>
                <a:lnTo>
                  <a:pt x="551688" y="166877"/>
                </a:lnTo>
                <a:lnTo>
                  <a:pt x="552450" y="166846"/>
                </a:lnTo>
                <a:close/>
              </a:path>
              <a:path w="885189" h="186054">
                <a:moveTo>
                  <a:pt x="884682" y="172211"/>
                </a:moveTo>
                <a:lnTo>
                  <a:pt x="883919" y="153161"/>
                </a:lnTo>
                <a:lnTo>
                  <a:pt x="551688" y="166877"/>
                </a:lnTo>
                <a:lnTo>
                  <a:pt x="561594" y="176783"/>
                </a:lnTo>
                <a:lnTo>
                  <a:pt x="561594" y="185550"/>
                </a:lnTo>
                <a:lnTo>
                  <a:pt x="884682" y="172211"/>
                </a:lnTo>
                <a:close/>
              </a:path>
              <a:path w="885189" h="186054">
                <a:moveTo>
                  <a:pt x="561594" y="185550"/>
                </a:moveTo>
                <a:lnTo>
                  <a:pt x="561594" y="176783"/>
                </a:lnTo>
                <a:lnTo>
                  <a:pt x="551688" y="166877"/>
                </a:lnTo>
                <a:lnTo>
                  <a:pt x="551688" y="185927"/>
                </a:lnTo>
                <a:lnTo>
                  <a:pt x="552450" y="185927"/>
                </a:lnTo>
                <a:lnTo>
                  <a:pt x="561594" y="1855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88449" y="3816096"/>
            <a:ext cx="3978910" cy="1540510"/>
          </a:xfrm>
          <a:custGeom>
            <a:avLst/>
            <a:gdLst/>
            <a:ahLst/>
            <a:cxnLst/>
            <a:rect l="l" t="t" r="r" b="b"/>
            <a:pathLst>
              <a:path w="3978909" h="1540510">
                <a:moveTo>
                  <a:pt x="374142" y="19050"/>
                </a:moveTo>
                <a:lnTo>
                  <a:pt x="374142" y="0"/>
                </a:lnTo>
                <a:lnTo>
                  <a:pt x="3810" y="0"/>
                </a:lnTo>
                <a:lnTo>
                  <a:pt x="0" y="4572"/>
                </a:lnTo>
                <a:lnTo>
                  <a:pt x="0" y="1523238"/>
                </a:lnTo>
                <a:lnTo>
                  <a:pt x="3810" y="1527810"/>
                </a:lnTo>
                <a:lnTo>
                  <a:pt x="9144" y="1527810"/>
                </a:lnTo>
                <a:lnTo>
                  <a:pt x="9144" y="19050"/>
                </a:lnTo>
                <a:lnTo>
                  <a:pt x="19050" y="9906"/>
                </a:lnTo>
                <a:lnTo>
                  <a:pt x="19050" y="19050"/>
                </a:lnTo>
                <a:lnTo>
                  <a:pt x="374142" y="19050"/>
                </a:lnTo>
                <a:close/>
              </a:path>
              <a:path w="3978909" h="1540510">
                <a:moveTo>
                  <a:pt x="19050" y="19050"/>
                </a:moveTo>
                <a:lnTo>
                  <a:pt x="19050" y="9906"/>
                </a:lnTo>
                <a:lnTo>
                  <a:pt x="9144" y="19050"/>
                </a:lnTo>
                <a:lnTo>
                  <a:pt x="19050" y="19050"/>
                </a:lnTo>
                <a:close/>
              </a:path>
              <a:path w="3978909" h="1540510">
                <a:moveTo>
                  <a:pt x="19050" y="1508790"/>
                </a:moveTo>
                <a:lnTo>
                  <a:pt x="19050" y="19050"/>
                </a:lnTo>
                <a:lnTo>
                  <a:pt x="9144" y="19050"/>
                </a:lnTo>
                <a:lnTo>
                  <a:pt x="9144" y="1508760"/>
                </a:lnTo>
                <a:lnTo>
                  <a:pt x="19050" y="1508790"/>
                </a:lnTo>
                <a:close/>
              </a:path>
              <a:path w="3978909" h="1540510">
                <a:moveTo>
                  <a:pt x="3954018" y="1520952"/>
                </a:moveTo>
                <a:lnTo>
                  <a:pt x="9144" y="1508760"/>
                </a:lnTo>
                <a:lnTo>
                  <a:pt x="19050" y="1517904"/>
                </a:lnTo>
                <a:lnTo>
                  <a:pt x="19050" y="1527840"/>
                </a:lnTo>
                <a:lnTo>
                  <a:pt x="3944874" y="1539973"/>
                </a:lnTo>
                <a:lnTo>
                  <a:pt x="3944874" y="1530858"/>
                </a:lnTo>
                <a:lnTo>
                  <a:pt x="3945049" y="1520924"/>
                </a:lnTo>
                <a:lnTo>
                  <a:pt x="3945049" y="1530667"/>
                </a:lnTo>
                <a:lnTo>
                  <a:pt x="3954018" y="1520952"/>
                </a:lnTo>
                <a:close/>
              </a:path>
              <a:path w="3978909" h="1540510">
                <a:moveTo>
                  <a:pt x="19050" y="1527840"/>
                </a:moveTo>
                <a:lnTo>
                  <a:pt x="19050" y="1517904"/>
                </a:lnTo>
                <a:lnTo>
                  <a:pt x="9144" y="1508760"/>
                </a:lnTo>
                <a:lnTo>
                  <a:pt x="9144" y="1527810"/>
                </a:lnTo>
                <a:lnTo>
                  <a:pt x="19050" y="1527840"/>
                </a:lnTo>
                <a:close/>
              </a:path>
              <a:path w="3978909" h="1540510">
                <a:moveTo>
                  <a:pt x="3978402" y="752094"/>
                </a:moveTo>
                <a:lnTo>
                  <a:pt x="3975354" y="747522"/>
                </a:lnTo>
                <a:lnTo>
                  <a:pt x="3973830" y="745998"/>
                </a:lnTo>
                <a:lnTo>
                  <a:pt x="3970782" y="745236"/>
                </a:lnTo>
                <a:lnTo>
                  <a:pt x="3587496" y="745236"/>
                </a:lnTo>
                <a:lnTo>
                  <a:pt x="3587496" y="764286"/>
                </a:lnTo>
                <a:lnTo>
                  <a:pt x="3958415" y="764286"/>
                </a:lnTo>
                <a:lnTo>
                  <a:pt x="3958590" y="754380"/>
                </a:lnTo>
                <a:lnTo>
                  <a:pt x="3968496" y="764286"/>
                </a:lnTo>
                <a:lnTo>
                  <a:pt x="3968496" y="1272032"/>
                </a:lnTo>
                <a:lnTo>
                  <a:pt x="3977640" y="754380"/>
                </a:lnTo>
                <a:lnTo>
                  <a:pt x="3978402" y="752094"/>
                </a:lnTo>
                <a:close/>
              </a:path>
              <a:path w="3978909" h="1540510">
                <a:moveTo>
                  <a:pt x="3945049" y="1530667"/>
                </a:moveTo>
                <a:lnTo>
                  <a:pt x="3945049" y="1520924"/>
                </a:lnTo>
                <a:lnTo>
                  <a:pt x="3944874" y="1530858"/>
                </a:lnTo>
                <a:lnTo>
                  <a:pt x="3945049" y="1530667"/>
                </a:lnTo>
                <a:close/>
              </a:path>
              <a:path w="3978909" h="1540510">
                <a:moveTo>
                  <a:pt x="3954018" y="1540002"/>
                </a:moveTo>
                <a:lnTo>
                  <a:pt x="3954018" y="1520952"/>
                </a:lnTo>
                <a:lnTo>
                  <a:pt x="3944874" y="1530858"/>
                </a:lnTo>
                <a:lnTo>
                  <a:pt x="3944874" y="1539973"/>
                </a:lnTo>
                <a:lnTo>
                  <a:pt x="3954018" y="1540002"/>
                </a:lnTo>
                <a:close/>
              </a:path>
              <a:path w="3978909" h="1540510">
                <a:moveTo>
                  <a:pt x="3968496" y="1272032"/>
                </a:moveTo>
                <a:lnTo>
                  <a:pt x="3968496" y="764286"/>
                </a:lnTo>
                <a:lnTo>
                  <a:pt x="3958415" y="764286"/>
                </a:lnTo>
                <a:lnTo>
                  <a:pt x="3945049" y="1520924"/>
                </a:lnTo>
                <a:lnTo>
                  <a:pt x="3954018" y="1520952"/>
                </a:lnTo>
                <a:lnTo>
                  <a:pt x="3954018" y="1540002"/>
                </a:lnTo>
                <a:lnTo>
                  <a:pt x="3959352" y="1540002"/>
                </a:lnTo>
                <a:lnTo>
                  <a:pt x="3963924" y="1536192"/>
                </a:lnTo>
                <a:lnTo>
                  <a:pt x="3963924" y="1530858"/>
                </a:lnTo>
                <a:lnTo>
                  <a:pt x="3968496" y="1272032"/>
                </a:lnTo>
                <a:close/>
              </a:path>
              <a:path w="3978909" h="1540510">
                <a:moveTo>
                  <a:pt x="3968496" y="764286"/>
                </a:moveTo>
                <a:lnTo>
                  <a:pt x="3958590" y="754380"/>
                </a:lnTo>
                <a:lnTo>
                  <a:pt x="3958415" y="764286"/>
                </a:lnTo>
                <a:lnTo>
                  <a:pt x="3968496" y="7642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88449" y="3816096"/>
            <a:ext cx="3978910" cy="1540510"/>
          </a:xfrm>
          <a:custGeom>
            <a:avLst/>
            <a:gdLst/>
            <a:ahLst/>
            <a:cxnLst/>
            <a:rect l="l" t="t" r="r" b="b"/>
            <a:pathLst>
              <a:path w="3978909" h="1540510">
                <a:moveTo>
                  <a:pt x="374142" y="19050"/>
                </a:moveTo>
                <a:lnTo>
                  <a:pt x="374142" y="0"/>
                </a:lnTo>
                <a:lnTo>
                  <a:pt x="3810" y="0"/>
                </a:lnTo>
                <a:lnTo>
                  <a:pt x="0" y="4572"/>
                </a:lnTo>
                <a:lnTo>
                  <a:pt x="0" y="1523238"/>
                </a:lnTo>
                <a:lnTo>
                  <a:pt x="3810" y="1527810"/>
                </a:lnTo>
                <a:lnTo>
                  <a:pt x="9144" y="1527810"/>
                </a:lnTo>
                <a:lnTo>
                  <a:pt x="9144" y="19050"/>
                </a:lnTo>
                <a:lnTo>
                  <a:pt x="19050" y="9906"/>
                </a:lnTo>
                <a:lnTo>
                  <a:pt x="19050" y="19050"/>
                </a:lnTo>
                <a:lnTo>
                  <a:pt x="374142" y="19050"/>
                </a:lnTo>
                <a:close/>
              </a:path>
              <a:path w="3978909" h="1540510">
                <a:moveTo>
                  <a:pt x="19050" y="19050"/>
                </a:moveTo>
                <a:lnTo>
                  <a:pt x="19050" y="9906"/>
                </a:lnTo>
                <a:lnTo>
                  <a:pt x="9144" y="19050"/>
                </a:lnTo>
                <a:lnTo>
                  <a:pt x="19050" y="19050"/>
                </a:lnTo>
                <a:close/>
              </a:path>
              <a:path w="3978909" h="1540510">
                <a:moveTo>
                  <a:pt x="19050" y="1508790"/>
                </a:moveTo>
                <a:lnTo>
                  <a:pt x="19050" y="19050"/>
                </a:lnTo>
                <a:lnTo>
                  <a:pt x="9144" y="19050"/>
                </a:lnTo>
                <a:lnTo>
                  <a:pt x="9144" y="1508760"/>
                </a:lnTo>
                <a:lnTo>
                  <a:pt x="19050" y="1508790"/>
                </a:lnTo>
                <a:close/>
              </a:path>
              <a:path w="3978909" h="1540510">
                <a:moveTo>
                  <a:pt x="3954018" y="1520952"/>
                </a:moveTo>
                <a:lnTo>
                  <a:pt x="9144" y="1508760"/>
                </a:lnTo>
                <a:lnTo>
                  <a:pt x="19050" y="1517904"/>
                </a:lnTo>
                <a:lnTo>
                  <a:pt x="19050" y="1527840"/>
                </a:lnTo>
                <a:lnTo>
                  <a:pt x="3944874" y="1539973"/>
                </a:lnTo>
                <a:lnTo>
                  <a:pt x="3944874" y="1530858"/>
                </a:lnTo>
                <a:lnTo>
                  <a:pt x="3945049" y="1520924"/>
                </a:lnTo>
                <a:lnTo>
                  <a:pt x="3945049" y="1530667"/>
                </a:lnTo>
                <a:lnTo>
                  <a:pt x="3954018" y="1520952"/>
                </a:lnTo>
                <a:close/>
              </a:path>
              <a:path w="3978909" h="1540510">
                <a:moveTo>
                  <a:pt x="19050" y="1527840"/>
                </a:moveTo>
                <a:lnTo>
                  <a:pt x="19050" y="1517904"/>
                </a:lnTo>
                <a:lnTo>
                  <a:pt x="9144" y="1508760"/>
                </a:lnTo>
                <a:lnTo>
                  <a:pt x="9144" y="1527810"/>
                </a:lnTo>
                <a:lnTo>
                  <a:pt x="19050" y="1527840"/>
                </a:lnTo>
                <a:close/>
              </a:path>
              <a:path w="3978909" h="1540510">
                <a:moveTo>
                  <a:pt x="3978402" y="752094"/>
                </a:moveTo>
                <a:lnTo>
                  <a:pt x="3975354" y="747522"/>
                </a:lnTo>
                <a:lnTo>
                  <a:pt x="3973830" y="745998"/>
                </a:lnTo>
                <a:lnTo>
                  <a:pt x="3970782" y="745236"/>
                </a:lnTo>
                <a:lnTo>
                  <a:pt x="3587496" y="745236"/>
                </a:lnTo>
                <a:lnTo>
                  <a:pt x="3587496" y="764286"/>
                </a:lnTo>
                <a:lnTo>
                  <a:pt x="3958415" y="764286"/>
                </a:lnTo>
                <a:lnTo>
                  <a:pt x="3958590" y="754380"/>
                </a:lnTo>
                <a:lnTo>
                  <a:pt x="3968496" y="764286"/>
                </a:lnTo>
                <a:lnTo>
                  <a:pt x="3968496" y="1272032"/>
                </a:lnTo>
                <a:lnTo>
                  <a:pt x="3977640" y="754380"/>
                </a:lnTo>
                <a:lnTo>
                  <a:pt x="3978402" y="752094"/>
                </a:lnTo>
                <a:close/>
              </a:path>
              <a:path w="3978909" h="1540510">
                <a:moveTo>
                  <a:pt x="3945049" y="1530667"/>
                </a:moveTo>
                <a:lnTo>
                  <a:pt x="3945049" y="1520924"/>
                </a:lnTo>
                <a:lnTo>
                  <a:pt x="3944874" y="1530858"/>
                </a:lnTo>
                <a:lnTo>
                  <a:pt x="3945049" y="1530667"/>
                </a:lnTo>
                <a:close/>
              </a:path>
              <a:path w="3978909" h="1540510">
                <a:moveTo>
                  <a:pt x="3954018" y="1540002"/>
                </a:moveTo>
                <a:lnTo>
                  <a:pt x="3954018" y="1520952"/>
                </a:lnTo>
                <a:lnTo>
                  <a:pt x="3944874" y="1530858"/>
                </a:lnTo>
                <a:lnTo>
                  <a:pt x="3944874" y="1539973"/>
                </a:lnTo>
                <a:lnTo>
                  <a:pt x="3954018" y="1540002"/>
                </a:lnTo>
                <a:close/>
              </a:path>
              <a:path w="3978909" h="1540510">
                <a:moveTo>
                  <a:pt x="3968496" y="1272032"/>
                </a:moveTo>
                <a:lnTo>
                  <a:pt x="3968496" y="764286"/>
                </a:lnTo>
                <a:lnTo>
                  <a:pt x="3958415" y="764286"/>
                </a:lnTo>
                <a:lnTo>
                  <a:pt x="3945049" y="1520924"/>
                </a:lnTo>
                <a:lnTo>
                  <a:pt x="3954018" y="1520952"/>
                </a:lnTo>
                <a:lnTo>
                  <a:pt x="3954018" y="1540002"/>
                </a:lnTo>
                <a:lnTo>
                  <a:pt x="3959352" y="1540002"/>
                </a:lnTo>
                <a:lnTo>
                  <a:pt x="3963924" y="1536192"/>
                </a:lnTo>
                <a:lnTo>
                  <a:pt x="3963924" y="1530858"/>
                </a:lnTo>
                <a:lnTo>
                  <a:pt x="3968496" y="1272032"/>
                </a:lnTo>
                <a:close/>
              </a:path>
              <a:path w="3978909" h="1540510">
                <a:moveTo>
                  <a:pt x="3968496" y="764286"/>
                </a:moveTo>
                <a:lnTo>
                  <a:pt x="3958590" y="754380"/>
                </a:lnTo>
                <a:lnTo>
                  <a:pt x="3958415" y="764286"/>
                </a:lnTo>
                <a:lnTo>
                  <a:pt x="3968496" y="7642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60147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210" dirty="0">
                <a:latin typeface="Georgia"/>
                <a:cs typeface="Georgia"/>
              </a:rPr>
              <a:t>Same </a:t>
            </a:r>
            <a:r>
              <a:rPr sz="3200" b="0" spc="155" dirty="0">
                <a:latin typeface="Georgia"/>
                <a:cs typeface="Georgia"/>
              </a:rPr>
              <a:t>Example </a:t>
            </a:r>
            <a:r>
              <a:rPr sz="3200" b="0" spc="204" dirty="0">
                <a:latin typeface="Georgia"/>
                <a:cs typeface="Georgia"/>
              </a:rPr>
              <a:t>but </a:t>
            </a:r>
            <a:r>
              <a:rPr sz="3200" b="0" spc="240" dirty="0">
                <a:latin typeface="Georgia"/>
                <a:cs typeface="Georgia"/>
              </a:rPr>
              <a:t>use</a:t>
            </a:r>
            <a:r>
              <a:rPr sz="3200" b="0" spc="405" dirty="0">
                <a:latin typeface="Georgia"/>
                <a:cs typeface="Georgia"/>
              </a:rPr>
              <a:t> </a:t>
            </a:r>
            <a:r>
              <a:rPr sz="3200" b="0" spc="80" dirty="0">
                <a:latin typeface="Georgia"/>
                <a:cs typeface="Georgia"/>
              </a:rPr>
              <a:t>T-FFs!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8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35163" y="2775951"/>
            <a:ext cx="1021841" cy="1137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07443" y="2790429"/>
            <a:ext cx="1024127" cy="1137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13417" y="2778848"/>
            <a:ext cx="1022603" cy="1136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62991" y="2976372"/>
            <a:ext cx="1521460" cy="30480"/>
          </a:xfrm>
          <a:custGeom>
            <a:avLst/>
            <a:gdLst/>
            <a:ahLst/>
            <a:cxnLst/>
            <a:rect l="l" t="t" r="r" b="b"/>
            <a:pathLst>
              <a:path w="1521459" h="30480">
                <a:moveTo>
                  <a:pt x="0" y="30479"/>
                </a:moveTo>
                <a:lnTo>
                  <a:pt x="1520952" y="30479"/>
                </a:lnTo>
                <a:lnTo>
                  <a:pt x="1520952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62991" y="2976372"/>
            <a:ext cx="1521460" cy="30480"/>
          </a:xfrm>
          <a:custGeom>
            <a:avLst/>
            <a:gdLst/>
            <a:ahLst/>
            <a:cxnLst/>
            <a:rect l="l" t="t" r="r" b="b"/>
            <a:pathLst>
              <a:path w="1521459" h="30480">
                <a:moveTo>
                  <a:pt x="0" y="30479"/>
                </a:moveTo>
                <a:lnTo>
                  <a:pt x="1520952" y="30479"/>
                </a:lnTo>
                <a:lnTo>
                  <a:pt x="1520952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0763" y="3681221"/>
            <a:ext cx="1421130" cy="1057910"/>
          </a:xfrm>
          <a:custGeom>
            <a:avLst/>
            <a:gdLst/>
            <a:ahLst/>
            <a:cxnLst/>
            <a:rect l="l" t="t" r="r" b="b"/>
            <a:pathLst>
              <a:path w="1421130" h="1057910">
                <a:moveTo>
                  <a:pt x="579882" y="1046988"/>
                </a:moveTo>
                <a:lnTo>
                  <a:pt x="579882" y="1027938"/>
                </a:lnTo>
                <a:lnTo>
                  <a:pt x="569976" y="1037082"/>
                </a:lnTo>
                <a:lnTo>
                  <a:pt x="569976" y="1028120"/>
                </a:lnTo>
                <a:lnTo>
                  <a:pt x="0" y="1038606"/>
                </a:lnTo>
                <a:lnTo>
                  <a:pt x="762" y="1057656"/>
                </a:lnTo>
                <a:lnTo>
                  <a:pt x="569976" y="1047170"/>
                </a:lnTo>
                <a:lnTo>
                  <a:pt x="569976" y="1037082"/>
                </a:lnTo>
                <a:lnTo>
                  <a:pt x="570095" y="1028118"/>
                </a:lnTo>
                <a:lnTo>
                  <a:pt x="570095" y="1047168"/>
                </a:lnTo>
                <a:lnTo>
                  <a:pt x="579882" y="1046988"/>
                </a:lnTo>
                <a:close/>
              </a:path>
              <a:path w="1421130" h="1057910">
                <a:moveTo>
                  <a:pt x="579882" y="1027938"/>
                </a:moveTo>
                <a:lnTo>
                  <a:pt x="570095" y="1028118"/>
                </a:lnTo>
                <a:lnTo>
                  <a:pt x="569976" y="1037082"/>
                </a:lnTo>
                <a:lnTo>
                  <a:pt x="579882" y="1027938"/>
                </a:lnTo>
                <a:close/>
              </a:path>
              <a:path w="1421130" h="1057910">
                <a:moveTo>
                  <a:pt x="1421130" y="19050"/>
                </a:moveTo>
                <a:lnTo>
                  <a:pt x="1421130" y="0"/>
                </a:lnTo>
                <a:lnTo>
                  <a:pt x="588264" y="0"/>
                </a:lnTo>
                <a:lnTo>
                  <a:pt x="584454" y="4572"/>
                </a:lnTo>
                <a:lnTo>
                  <a:pt x="583692" y="9906"/>
                </a:lnTo>
                <a:lnTo>
                  <a:pt x="570095" y="1028118"/>
                </a:lnTo>
                <a:lnTo>
                  <a:pt x="579882" y="1027938"/>
                </a:lnTo>
                <a:lnTo>
                  <a:pt x="579882" y="1046988"/>
                </a:lnTo>
                <a:lnTo>
                  <a:pt x="585216" y="1046988"/>
                </a:lnTo>
                <a:lnTo>
                  <a:pt x="589026" y="1043178"/>
                </a:lnTo>
                <a:lnTo>
                  <a:pt x="589026" y="1037844"/>
                </a:lnTo>
                <a:lnTo>
                  <a:pt x="593598" y="695197"/>
                </a:lnTo>
                <a:lnTo>
                  <a:pt x="593598" y="19050"/>
                </a:lnTo>
                <a:lnTo>
                  <a:pt x="602742" y="9906"/>
                </a:lnTo>
                <a:lnTo>
                  <a:pt x="602742" y="19050"/>
                </a:lnTo>
                <a:lnTo>
                  <a:pt x="1421130" y="19050"/>
                </a:lnTo>
                <a:close/>
              </a:path>
              <a:path w="1421130" h="1057910">
                <a:moveTo>
                  <a:pt x="602742" y="9906"/>
                </a:moveTo>
                <a:lnTo>
                  <a:pt x="593598" y="19050"/>
                </a:lnTo>
                <a:lnTo>
                  <a:pt x="602619" y="19050"/>
                </a:lnTo>
                <a:lnTo>
                  <a:pt x="602742" y="9906"/>
                </a:lnTo>
                <a:close/>
              </a:path>
              <a:path w="1421130" h="1057910">
                <a:moveTo>
                  <a:pt x="602619" y="19050"/>
                </a:moveTo>
                <a:lnTo>
                  <a:pt x="593598" y="19050"/>
                </a:lnTo>
                <a:lnTo>
                  <a:pt x="593598" y="695197"/>
                </a:lnTo>
                <a:lnTo>
                  <a:pt x="602619" y="19050"/>
                </a:lnTo>
                <a:close/>
              </a:path>
              <a:path w="1421130" h="1057910">
                <a:moveTo>
                  <a:pt x="602742" y="19050"/>
                </a:moveTo>
                <a:lnTo>
                  <a:pt x="602742" y="9906"/>
                </a:lnTo>
                <a:lnTo>
                  <a:pt x="602619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90763" y="3681221"/>
            <a:ext cx="1421130" cy="1057910"/>
          </a:xfrm>
          <a:custGeom>
            <a:avLst/>
            <a:gdLst/>
            <a:ahLst/>
            <a:cxnLst/>
            <a:rect l="l" t="t" r="r" b="b"/>
            <a:pathLst>
              <a:path w="1421130" h="1057910">
                <a:moveTo>
                  <a:pt x="579882" y="1046988"/>
                </a:moveTo>
                <a:lnTo>
                  <a:pt x="579882" y="1027938"/>
                </a:lnTo>
                <a:lnTo>
                  <a:pt x="569976" y="1037082"/>
                </a:lnTo>
                <a:lnTo>
                  <a:pt x="569976" y="1028120"/>
                </a:lnTo>
                <a:lnTo>
                  <a:pt x="0" y="1038606"/>
                </a:lnTo>
                <a:lnTo>
                  <a:pt x="762" y="1057656"/>
                </a:lnTo>
                <a:lnTo>
                  <a:pt x="569976" y="1047170"/>
                </a:lnTo>
                <a:lnTo>
                  <a:pt x="569976" y="1037082"/>
                </a:lnTo>
                <a:lnTo>
                  <a:pt x="570095" y="1028118"/>
                </a:lnTo>
                <a:lnTo>
                  <a:pt x="570095" y="1047168"/>
                </a:lnTo>
                <a:lnTo>
                  <a:pt x="579882" y="1046988"/>
                </a:lnTo>
                <a:close/>
              </a:path>
              <a:path w="1421130" h="1057910">
                <a:moveTo>
                  <a:pt x="579882" y="1027938"/>
                </a:moveTo>
                <a:lnTo>
                  <a:pt x="570095" y="1028118"/>
                </a:lnTo>
                <a:lnTo>
                  <a:pt x="569976" y="1037082"/>
                </a:lnTo>
                <a:lnTo>
                  <a:pt x="579882" y="1027938"/>
                </a:lnTo>
                <a:close/>
              </a:path>
              <a:path w="1421130" h="1057910">
                <a:moveTo>
                  <a:pt x="1421130" y="19050"/>
                </a:moveTo>
                <a:lnTo>
                  <a:pt x="1421130" y="0"/>
                </a:lnTo>
                <a:lnTo>
                  <a:pt x="588264" y="0"/>
                </a:lnTo>
                <a:lnTo>
                  <a:pt x="584454" y="4572"/>
                </a:lnTo>
                <a:lnTo>
                  <a:pt x="583692" y="9906"/>
                </a:lnTo>
                <a:lnTo>
                  <a:pt x="570095" y="1028118"/>
                </a:lnTo>
                <a:lnTo>
                  <a:pt x="579882" y="1027938"/>
                </a:lnTo>
                <a:lnTo>
                  <a:pt x="579882" y="1046988"/>
                </a:lnTo>
                <a:lnTo>
                  <a:pt x="585216" y="1046988"/>
                </a:lnTo>
                <a:lnTo>
                  <a:pt x="589026" y="1043178"/>
                </a:lnTo>
                <a:lnTo>
                  <a:pt x="589026" y="1037844"/>
                </a:lnTo>
                <a:lnTo>
                  <a:pt x="593598" y="695197"/>
                </a:lnTo>
                <a:lnTo>
                  <a:pt x="593598" y="19050"/>
                </a:lnTo>
                <a:lnTo>
                  <a:pt x="602742" y="9906"/>
                </a:lnTo>
                <a:lnTo>
                  <a:pt x="602742" y="19050"/>
                </a:lnTo>
                <a:lnTo>
                  <a:pt x="1421130" y="19050"/>
                </a:lnTo>
                <a:close/>
              </a:path>
              <a:path w="1421130" h="1057910">
                <a:moveTo>
                  <a:pt x="602742" y="9906"/>
                </a:moveTo>
                <a:lnTo>
                  <a:pt x="593598" y="19050"/>
                </a:lnTo>
                <a:lnTo>
                  <a:pt x="602619" y="19050"/>
                </a:lnTo>
                <a:lnTo>
                  <a:pt x="602742" y="9906"/>
                </a:lnTo>
                <a:close/>
              </a:path>
              <a:path w="1421130" h="1057910">
                <a:moveTo>
                  <a:pt x="602619" y="19050"/>
                </a:moveTo>
                <a:lnTo>
                  <a:pt x="593598" y="19050"/>
                </a:lnTo>
                <a:lnTo>
                  <a:pt x="593598" y="695197"/>
                </a:lnTo>
                <a:lnTo>
                  <a:pt x="602619" y="19050"/>
                </a:lnTo>
                <a:close/>
              </a:path>
              <a:path w="1421130" h="1057910">
                <a:moveTo>
                  <a:pt x="602742" y="19050"/>
                </a:moveTo>
                <a:lnTo>
                  <a:pt x="602742" y="9906"/>
                </a:lnTo>
                <a:lnTo>
                  <a:pt x="602619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00441" y="4709921"/>
            <a:ext cx="5923280" cy="38100"/>
          </a:xfrm>
          <a:custGeom>
            <a:avLst/>
            <a:gdLst/>
            <a:ahLst/>
            <a:cxnLst/>
            <a:rect l="l" t="t" r="r" b="b"/>
            <a:pathLst>
              <a:path w="5923280" h="38100">
                <a:moveTo>
                  <a:pt x="0" y="38100"/>
                </a:moveTo>
                <a:lnTo>
                  <a:pt x="5923025" y="38100"/>
                </a:lnTo>
                <a:lnTo>
                  <a:pt x="5923025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00441" y="4709921"/>
            <a:ext cx="5923280" cy="38100"/>
          </a:xfrm>
          <a:custGeom>
            <a:avLst/>
            <a:gdLst/>
            <a:ahLst/>
            <a:cxnLst/>
            <a:rect l="l" t="t" r="r" b="b"/>
            <a:pathLst>
              <a:path w="5923280" h="38100">
                <a:moveTo>
                  <a:pt x="0" y="38100"/>
                </a:moveTo>
                <a:lnTo>
                  <a:pt x="5923025" y="38100"/>
                </a:lnTo>
                <a:lnTo>
                  <a:pt x="5923025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41259" y="4355845"/>
            <a:ext cx="47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CLK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86817" y="3653282"/>
            <a:ext cx="3022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Q1’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87581" y="2866895"/>
            <a:ext cx="2622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/>
                <a:cs typeface="Arial"/>
              </a:rPr>
              <a:t>Q1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03875" y="3640320"/>
            <a:ext cx="3022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Q2’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74488" y="3640320"/>
            <a:ext cx="3022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Q0’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40237" y="3692652"/>
            <a:ext cx="1423035" cy="1057275"/>
          </a:xfrm>
          <a:custGeom>
            <a:avLst/>
            <a:gdLst/>
            <a:ahLst/>
            <a:cxnLst/>
            <a:rect l="l" t="t" r="r" b="b"/>
            <a:pathLst>
              <a:path w="1423035" h="1057275">
                <a:moveTo>
                  <a:pt x="580643" y="1027938"/>
                </a:moveTo>
                <a:lnTo>
                  <a:pt x="0" y="1037844"/>
                </a:lnTo>
                <a:lnTo>
                  <a:pt x="761" y="1056894"/>
                </a:lnTo>
                <a:lnTo>
                  <a:pt x="570737" y="1047157"/>
                </a:lnTo>
                <a:lnTo>
                  <a:pt x="570737" y="1037082"/>
                </a:lnTo>
                <a:lnTo>
                  <a:pt x="570857" y="1028104"/>
                </a:lnTo>
                <a:lnTo>
                  <a:pt x="570857" y="1036971"/>
                </a:lnTo>
                <a:lnTo>
                  <a:pt x="580643" y="1027938"/>
                </a:lnTo>
                <a:close/>
              </a:path>
              <a:path w="1423035" h="1057275">
                <a:moveTo>
                  <a:pt x="570857" y="1036971"/>
                </a:moveTo>
                <a:lnTo>
                  <a:pt x="570857" y="1028104"/>
                </a:lnTo>
                <a:lnTo>
                  <a:pt x="570737" y="1037082"/>
                </a:lnTo>
                <a:close/>
              </a:path>
              <a:path w="1423035" h="1057275">
                <a:moveTo>
                  <a:pt x="580643" y="1046988"/>
                </a:moveTo>
                <a:lnTo>
                  <a:pt x="580643" y="1027938"/>
                </a:lnTo>
                <a:lnTo>
                  <a:pt x="570737" y="1037082"/>
                </a:lnTo>
                <a:lnTo>
                  <a:pt x="570737" y="1047157"/>
                </a:lnTo>
                <a:lnTo>
                  <a:pt x="580643" y="1046988"/>
                </a:lnTo>
                <a:close/>
              </a:path>
              <a:path w="1423035" h="1057275">
                <a:moveTo>
                  <a:pt x="1422653" y="19050"/>
                </a:moveTo>
                <a:lnTo>
                  <a:pt x="1422653" y="0"/>
                </a:lnTo>
                <a:lnTo>
                  <a:pt x="589025" y="0"/>
                </a:lnTo>
                <a:lnTo>
                  <a:pt x="585215" y="3810"/>
                </a:lnTo>
                <a:lnTo>
                  <a:pt x="584453" y="9144"/>
                </a:lnTo>
                <a:lnTo>
                  <a:pt x="570857" y="1028104"/>
                </a:lnTo>
                <a:lnTo>
                  <a:pt x="580643" y="1027938"/>
                </a:lnTo>
                <a:lnTo>
                  <a:pt x="580643" y="1046988"/>
                </a:lnTo>
                <a:lnTo>
                  <a:pt x="585977" y="1046988"/>
                </a:lnTo>
                <a:lnTo>
                  <a:pt x="589787" y="1042416"/>
                </a:lnTo>
                <a:lnTo>
                  <a:pt x="589787" y="1037082"/>
                </a:lnTo>
                <a:lnTo>
                  <a:pt x="594359" y="694690"/>
                </a:lnTo>
                <a:lnTo>
                  <a:pt x="594359" y="19050"/>
                </a:lnTo>
                <a:lnTo>
                  <a:pt x="603503" y="9906"/>
                </a:lnTo>
                <a:lnTo>
                  <a:pt x="603503" y="19050"/>
                </a:lnTo>
                <a:lnTo>
                  <a:pt x="1422653" y="19050"/>
                </a:lnTo>
                <a:close/>
              </a:path>
              <a:path w="1423035" h="1057275">
                <a:moveTo>
                  <a:pt x="603503" y="9906"/>
                </a:moveTo>
                <a:lnTo>
                  <a:pt x="594359" y="19050"/>
                </a:lnTo>
                <a:lnTo>
                  <a:pt x="603381" y="19050"/>
                </a:lnTo>
                <a:lnTo>
                  <a:pt x="603503" y="9906"/>
                </a:lnTo>
                <a:close/>
              </a:path>
              <a:path w="1423035" h="1057275">
                <a:moveTo>
                  <a:pt x="603381" y="19050"/>
                </a:moveTo>
                <a:lnTo>
                  <a:pt x="594359" y="19050"/>
                </a:lnTo>
                <a:lnTo>
                  <a:pt x="594359" y="694690"/>
                </a:lnTo>
                <a:lnTo>
                  <a:pt x="603381" y="19050"/>
                </a:lnTo>
                <a:close/>
              </a:path>
              <a:path w="1423035" h="1057275">
                <a:moveTo>
                  <a:pt x="603503" y="19050"/>
                </a:moveTo>
                <a:lnTo>
                  <a:pt x="603503" y="9906"/>
                </a:lnTo>
                <a:lnTo>
                  <a:pt x="603381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40237" y="3692652"/>
            <a:ext cx="1423035" cy="1057275"/>
          </a:xfrm>
          <a:custGeom>
            <a:avLst/>
            <a:gdLst/>
            <a:ahLst/>
            <a:cxnLst/>
            <a:rect l="l" t="t" r="r" b="b"/>
            <a:pathLst>
              <a:path w="1423035" h="1057275">
                <a:moveTo>
                  <a:pt x="580643" y="1027938"/>
                </a:moveTo>
                <a:lnTo>
                  <a:pt x="0" y="1037844"/>
                </a:lnTo>
                <a:lnTo>
                  <a:pt x="761" y="1056894"/>
                </a:lnTo>
                <a:lnTo>
                  <a:pt x="570737" y="1047157"/>
                </a:lnTo>
                <a:lnTo>
                  <a:pt x="570737" y="1037082"/>
                </a:lnTo>
                <a:lnTo>
                  <a:pt x="570857" y="1028104"/>
                </a:lnTo>
                <a:lnTo>
                  <a:pt x="570857" y="1036971"/>
                </a:lnTo>
                <a:lnTo>
                  <a:pt x="580643" y="1027938"/>
                </a:lnTo>
                <a:close/>
              </a:path>
              <a:path w="1423035" h="1057275">
                <a:moveTo>
                  <a:pt x="570857" y="1036971"/>
                </a:moveTo>
                <a:lnTo>
                  <a:pt x="570857" y="1028104"/>
                </a:lnTo>
                <a:lnTo>
                  <a:pt x="570737" y="1037082"/>
                </a:lnTo>
                <a:close/>
              </a:path>
              <a:path w="1423035" h="1057275">
                <a:moveTo>
                  <a:pt x="580643" y="1046988"/>
                </a:moveTo>
                <a:lnTo>
                  <a:pt x="580643" y="1027938"/>
                </a:lnTo>
                <a:lnTo>
                  <a:pt x="570737" y="1037082"/>
                </a:lnTo>
                <a:lnTo>
                  <a:pt x="570737" y="1047157"/>
                </a:lnTo>
                <a:lnTo>
                  <a:pt x="580643" y="1046988"/>
                </a:lnTo>
                <a:close/>
              </a:path>
              <a:path w="1423035" h="1057275">
                <a:moveTo>
                  <a:pt x="1422653" y="19050"/>
                </a:moveTo>
                <a:lnTo>
                  <a:pt x="1422653" y="0"/>
                </a:lnTo>
                <a:lnTo>
                  <a:pt x="589025" y="0"/>
                </a:lnTo>
                <a:lnTo>
                  <a:pt x="585215" y="3810"/>
                </a:lnTo>
                <a:lnTo>
                  <a:pt x="584453" y="9144"/>
                </a:lnTo>
                <a:lnTo>
                  <a:pt x="570857" y="1028104"/>
                </a:lnTo>
                <a:lnTo>
                  <a:pt x="580643" y="1027938"/>
                </a:lnTo>
                <a:lnTo>
                  <a:pt x="580643" y="1046988"/>
                </a:lnTo>
                <a:lnTo>
                  <a:pt x="585977" y="1046988"/>
                </a:lnTo>
                <a:lnTo>
                  <a:pt x="589787" y="1042416"/>
                </a:lnTo>
                <a:lnTo>
                  <a:pt x="589787" y="1037082"/>
                </a:lnTo>
                <a:lnTo>
                  <a:pt x="594359" y="694690"/>
                </a:lnTo>
                <a:lnTo>
                  <a:pt x="594359" y="19050"/>
                </a:lnTo>
                <a:lnTo>
                  <a:pt x="603503" y="9906"/>
                </a:lnTo>
                <a:lnTo>
                  <a:pt x="603503" y="19050"/>
                </a:lnTo>
                <a:lnTo>
                  <a:pt x="1422653" y="19050"/>
                </a:lnTo>
                <a:close/>
              </a:path>
              <a:path w="1423035" h="1057275">
                <a:moveTo>
                  <a:pt x="603503" y="9906"/>
                </a:moveTo>
                <a:lnTo>
                  <a:pt x="594359" y="19050"/>
                </a:lnTo>
                <a:lnTo>
                  <a:pt x="603381" y="19050"/>
                </a:lnTo>
                <a:lnTo>
                  <a:pt x="603503" y="9906"/>
                </a:lnTo>
                <a:close/>
              </a:path>
              <a:path w="1423035" h="1057275">
                <a:moveTo>
                  <a:pt x="603381" y="19050"/>
                </a:moveTo>
                <a:lnTo>
                  <a:pt x="594359" y="19050"/>
                </a:lnTo>
                <a:lnTo>
                  <a:pt x="594359" y="694690"/>
                </a:lnTo>
                <a:lnTo>
                  <a:pt x="603381" y="19050"/>
                </a:lnTo>
                <a:close/>
              </a:path>
              <a:path w="1423035" h="1057275">
                <a:moveTo>
                  <a:pt x="603503" y="19050"/>
                </a:moveTo>
                <a:lnTo>
                  <a:pt x="603503" y="9906"/>
                </a:lnTo>
                <a:lnTo>
                  <a:pt x="603381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67969" y="3678173"/>
            <a:ext cx="1423035" cy="1057910"/>
          </a:xfrm>
          <a:custGeom>
            <a:avLst/>
            <a:gdLst/>
            <a:ahLst/>
            <a:cxnLst/>
            <a:rect l="l" t="t" r="r" b="b"/>
            <a:pathLst>
              <a:path w="1423034" h="1057910">
                <a:moveTo>
                  <a:pt x="579881" y="1046988"/>
                </a:moveTo>
                <a:lnTo>
                  <a:pt x="579881" y="1027938"/>
                </a:lnTo>
                <a:lnTo>
                  <a:pt x="570737" y="1037082"/>
                </a:lnTo>
                <a:lnTo>
                  <a:pt x="570737" y="1028106"/>
                </a:lnTo>
                <a:lnTo>
                  <a:pt x="0" y="1038606"/>
                </a:lnTo>
                <a:lnTo>
                  <a:pt x="0" y="1057656"/>
                </a:lnTo>
                <a:lnTo>
                  <a:pt x="570737" y="1047156"/>
                </a:lnTo>
                <a:lnTo>
                  <a:pt x="570737" y="1037082"/>
                </a:lnTo>
                <a:lnTo>
                  <a:pt x="570857" y="1028104"/>
                </a:lnTo>
                <a:lnTo>
                  <a:pt x="570857" y="1047154"/>
                </a:lnTo>
                <a:lnTo>
                  <a:pt x="579881" y="1046988"/>
                </a:lnTo>
                <a:close/>
              </a:path>
              <a:path w="1423034" h="1057910">
                <a:moveTo>
                  <a:pt x="579881" y="1027938"/>
                </a:moveTo>
                <a:lnTo>
                  <a:pt x="570857" y="1028104"/>
                </a:lnTo>
                <a:lnTo>
                  <a:pt x="570737" y="1037082"/>
                </a:lnTo>
                <a:lnTo>
                  <a:pt x="579881" y="1027938"/>
                </a:lnTo>
                <a:close/>
              </a:path>
              <a:path w="1423034" h="1057910">
                <a:moveTo>
                  <a:pt x="1422653" y="19050"/>
                </a:moveTo>
                <a:lnTo>
                  <a:pt x="1422653" y="0"/>
                </a:lnTo>
                <a:lnTo>
                  <a:pt x="589025" y="0"/>
                </a:lnTo>
                <a:lnTo>
                  <a:pt x="584453" y="4572"/>
                </a:lnTo>
                <a:lnTo>
                  <a:pt x="584453" y="9906"/>
                </a:lnTo>
                <a:lnTo>
                  <a:pt x="570857" y="1028104"/>
                </a:lnTo>
                <a:lnTo>
                  <a:pt x="579881" y="1027938"/>
                </a:lnTo>
                <a:lnTo>
                  <a:pt x="579881" y="1046988"/>
                </a:lnTo>
                <a:lnTo>
                  <a:pt x="585215" y="1046988"/>
                </a:lnTo>
                <a:lnTo>
                  <a:pt x="589787" y="1042416"/>
                </a:lnTo>
                <a:lnTo>
                  <a:pt x="589787" y="1037844"/>
                </a:lnTo>
                <a:lnTo>
                  <a:pt x="593597" y="752305"/>
                </a:lnTo>
                <a:lnTo>
                  <a:pt x="593597" y="19050"/>
                </a:lnTo>
                <a:lnTo>
                  <a:pt x="603503" y="9906"/>
                </a:lnTo>
                <a:lnTo>
                  <a:pt x="603503" y="19050"/>
                </a:lnTo>
                <a:lnTo>
                  <a:pt x="1422653" y="19050"/>
                </a:lnTo>
                <a:close/>
              </a:path>
              <a:path w="1423034" h="1057910">
                <a:moveTo>
                  <a:pt x="603503" y="9906"/>
                </a:moveTo>
                <a:lnTo>
                  <a:pt x="593597" y="19050"/>
                </a:lnTo>
                <a:lnTo>
                  <a:pt x="603381" y="19050"/>
                </a:lnTo>
                <a:lnTo>
                  <a:pt x="603503" y="9906"/>
                </a:lnTo>
                <a:close/>
              </a:path>
              <a:path w="1423034" h="1057910">
                <a:moveTo>
                  <a:pt x="603381" y="19050"/>
                </a:moveTo>
                <a:lnTo>
                  <a:pt x="593597" y="19050"/>
                </a:lnTo>
                <a:lnTo>
                  <a:pt x="593597" y="752305"/>
                </a:lnTo>
                <a:lnTo>
                  <a:pt x="603381" y="19050"/>
                </a:lnTo>
                <a:close/>
              </a:path>
              <a:path w="1423034" h="1057910">
                <a:moveTo>
                  <a:pt x="603503" y="19050"/>
                </a:moveTo>
                <a:lnTo>
                  <a:pt x="603503" y="9906"/>
                </a:lnTo>
                <a:lnTo>
                  <a:pt x="603381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67969" y="3678173"/>
            <a:ext cx="1423035" cy="1057910"/>
          </a:xfrm>
          <a:custGeom>
            <a:avLst/>
            <a:gdLst/>
            <a:ahLst/>
            <a:cxnLst/>
            <a:rect l="l" t="t" r="r" b="b"/>
            <a:pathLst>
              <a:path w="1423034" h="1057910">
                <a:moveTo>
                  <a:pt x="579881" y="1046988"/>
                </a:moveTo>
                <a:lnTo>
                  <a:pt x="579881" y="1027938"/>
                </a:lnTo>
                <a:lnTo>
                  <a:pt x="570737" y="1037082"/>
                </a:lnTo>
                <a:lnTo>
                  <a:pt x="570737" y="1028106"/>
                </a:lnTo>
                <a:lnTo>
                  <a:pt x="0" y="1038606"/>
                </a:lnTo>
                <a:lnTo>
                  <a:pt x="0" y="1057656"/>
                </a:lnTo>
                <a:lnTo>
                  <a:pt x="570737" y="1047156"/>
                </a:lnTo>
                <a:lnTo>
                  <a:pt x="570737" y="1037082"/>
                </a:lnTo>
                <a:lnTo>
                  <a:pt x="570857" y="1028104"/>
                </a:lnTo>
                <a:lnTo>
                  <a:pt x="570857" y="1047154"/>
                </a:lnTo>
                <a:lnTo>
                  <a:pt x="579881" y="1046988"/>
                </a:lnTo>
                <a:close/>
              </a:path>
              <a:path w="1423034" h="1057910">
                <a:moveTo>
                  <a:pt x="579881" y="1027938"/>
                </a:moveTo>
                <a:lnTo>
                  <a:pt x="570857" y="1028104"/>
                </a:lnTo>
                <a:lnTo>
                  <a:pt x="570737" y="1037082"/>
                </a:lnTo>
                <a:lnTo>
                  <a:pt x="579881" y="1027938"/>
                </a:lnTo>
                <a:close/>
              </a:path>
              <a:path w="1423034" h="1057910">
                <a:moveTo>
                  <a:pt x="1422653" y="19050"/>
                </a:moveTo>
                <a:lnTo>
                  <a:pt x="1422653" y="0"/>
                </a:lnTo>
                <a:lnTo>
                  <a:pt x="589025" y="0"/>
                </a:lnTo>
                <a:lnTo>
                  <a:pt x="584453" y="4572"/>
                </a:lnTo>
                <a:lnTo>
                  <a:pt x="584453" y="9906"/>
                </a:lnTo>
                <a:lnTo>
                  <a:pt x="570857" y="1028104"/>
                </a:lnTo>
                <a:lnTo>
                  <a:pt x="579881" y="1027938"/>
                </a:lnTo>
                <a:lnTo>
                  <a:pt x="579881" y="1046988"/>
                </a:lnTo>
                <a:lnTo>
                  <a:pt x="585215" y="1046988"/>
                </a:lnTo>
                <a:lnTo>
                  <a:pt x="589787" y="1042416"/>
                </a:lnTo>
                <a:lnTo>
                  <a:pt x="589787" y="1037844"/>
                </a:lnTo>
                <a:lnTo>
                  <a:pt x="593597" y="752305"/>
                </a:lnTo>
                <a:lnTo>
                  <a:pt x="593597" y="19050"/>
                </a:lnTo>
                <a:lnTo>
                  <a:pt x="603503" y="9906"/>
                </a:lnTo>
                <a:lnTo>
                  <a:pt x="603503" y="19050"/>
                </a:lnTo>
                <a:lnTo>
                  <a:pt x="1422653" y="19050"/>
                </a:lnTo>
                <a:close/>
              </a:path>
              <a:path w="1423034" h="1057910">
                <a:moveTo>
                  <a:pt x="603503" y="9906"/>
                </a:moveTo>
                <a:lnTo>
                  <a:pt x="593597" y="19050"/>
                </a:lnTo>
                <a:lnTo>
                  <a:pt x="603381" y="19050"/>
                </a:lnTo>
                <a:lnTo>
                  <a:pt x="603503" y="9906"/>
                </a:lnTo>
                <a:close/>
              </a:path>
              <a:path w="1423034" h="1057910">
                <a:moveTo>
                  <a:pt x="603381" y="19050"/>
                </a:moveTo>
                <a:lnTo>
                  <a:pt x="593597" y="19050"/>
                </a:lnTo>
                <a:lnTo>
                  <a:pt x="593597" y="752305"/>
                </a:lnTo>
                <a:lnTo>
                  <a:pt x="603381" y="19050"/>
                </a:lnTo>
                <a:close/>
              </a:path>
              <a:path w="1423034" h="1057910">
                <a:moveTo>
                  <a:pt x="603503" y="19050"/>
                </a:moveTo>
                <a:lnTo>
                  <a:pt x="603503" y="9906"/>
                </a:lnTo>
                <a:lnTo>
                  <a:pt x="603381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54765" y="2621279"/>
            <a:ext cx="930402" cy="847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73815" y="2193798"/>
            <a:ext cx="2076450" cy="782955"/>
          </a:xfrm>
          <a:custGeom>
            <a:avLst/>
            <a:gdLst/>
            <a:ahLst/>
            <a:cxnLst/>
            <a:rect l="l" t="t" r="r" b="b"/>
            <a:pathLst>
              <a:path w="2076450" h="782955">
                <a:moveTo>
                  <a:pt x="2076450" y="782574"/>
                </a:moveTo>
                <a:lnTo>
                  <a:pt x="2076450" y="18288"/>
                </a:lnTo>
                <a:lnTo>
                  <a:pt x="2072639" y="13716"/>
                </a:lnTo>
                <a:lnTo>
                  <a:pt x="2057400" y="13649"/>
                </a:lnTo>
                <a:lnTo>
                  <a:pt x="19050" y="60"/>
                </a:lnTo>
                <a:lnTo>
                  <a:pt x="7619" y="0"/>
                </a:lnTo>
                <a:lnTo>
                  <a:pt x="4572" y="1524"/>
                </a:lnTo>
                <a:lnTo>
                  <a:pt x="1524" y="4572"/>
                </a:lnTo>
                <a:lnTo>
                  <a:pt x="0" y="6858"/>
                </a:lnTo>
                <a:lnTo>
                  <a:pt x="0" y="630936"/>
                </a:lnTo>
                <a:lnTo>
                  <a:pt x="9906" y="630936"/>
                </a:lnTo>
                <a:lnTo>
                  <a:pt x="9906" y="19050"/>
                </a:lnTo>
                <a:lnTo>
                  <a:pt x="19050" y="9906"/>
                </a:lnTo>
                <a:lnTo>
                  <a:pt x="19050" y="19110"/>
                </a:lnTo>
                <a:lnTo>
                  <a:pt x="2057400" y="32699"/>
                </a:lnTo>
                <a:lnTo>
                  <a:pt x="2057400" y="23622"/>
                </a:lnTo>
                <a:lnTo>
                  <a:pt x="2067306" y="32766"/>
                </a:lnTo>
                <a:lnTo>
                  <a:pt x="2067306" y="782574"/>
                </a:lnTo>
                <a:lnTo>
                  <a:pt x="2076450" y="782574"/>
                </a:lnTo>
                <a:close/>
              </a:path>
              <a:path w="2076450" h="782955">
                <a:moveTo>
                  <a:pt x="19050" y="19110"/>
                </a:moveTo>
                <a:lnTo>
                  <a:pt x="19050" y="9906"/>
                </a:lnTo>
                <a:lnTo>
                  <a:pt x="9906" y="19050"/>
                </a:lnTo>
                <a:lnTo>
                  <a:pt x="19050" y="19110"/>
                </a:lnTo>
                <a:close/>
              </a:path>
              <a:path w="2076450" h="782955">
                <a:moveTo>
                  <a:pt x="19050" y="630936"/>
                </a:moveTo>
                <a:lnTo>
                  <a:pt x="19050" y="19110"/>
                </a:lnTo>
                <a:lnTo>
                  <a:pt x="9906" y="19050"/>
                </a:lnTo>
                <a:lnTo>
                  <a:pt x="9906" y="630936"/>
                </a:lnTo>
                <a:lnTo>
                  <a:pt x="19050" y="630936"/>
                </a:lnTo>
                <a:close/>
              </a:path>
              <a:path w="2076450" h="782955">
                <a:moveTo>
                  <a:pt x="2067306" y="32766"/>
                </a:moveTo>
                <a:lnTo>
                  <a:pt x="2057400" y="23622"/>
                </a:lnTo>
                <a:lnTo>
                  <a:pt x="2057400" y="32699"/>
                </a:lnTo>
                <a:lnTo>
                  <a:pt x="2067306" y="32766"/>
                </a:lnTo>
                <a:close/>
              </a:path>
              <a:path w="2076450" h="782955">
                <a:moveTo>
                  <a:pt x="2067306" y="782574"/>
                </a:moveTo>
                <a:lnTo>
                  <a:pt x="2067306" y="32766"/>
                </a:lnTo>
                <a:lnTo>
                  <a:pt x="2057400" y="32699"/>
                </a:lnTo>
                <a:lnTo>
                  <a:pt x="2057400" y="782574"/>
                </a:lnTo>
                <a:lnTo>
                  <a:pt x="2067306" y="78257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73815" y="2193798"/>
            <a:ext cx="2076450" cy="782955"/>
          </a:xfrm>
          <a:custGeom>
            <a:avLst/>
            <a:gdLst/>
            <a:ahLst/>
            <a:cxnLst/>
            <a:rect l="l" t="t" r="r" b="b"/>
            <a:pathLst>
              <a:path w="2076450" h="782955">
                <a:moveTo>
                  <a:pt x="2076450" y="782574"/>
                </a:moveTo>
                <a:lnTo>
                  <a:pt x="2076450" y="18288"/>
                </a:lnTo>
                <a:lnTo>
                  <a:pt x="2072639" y="13716"/>
                </a:lnTo>
                <a:lnTo>
                  <a:pt x="2057400" y="13649"/>
                </a:lnTo>
                <a:lnTo>
                  <a:pt x="19050" y="60"/>
                </a:lnTo>
                <a:lnTo>
                  <a:pt x="7619" y="0"/>
                </a:lnTo>
                <a:lnTo>
                  <a:pt x="4572" y="1524"/>
                </a:lnTo>
                <a:lnTo>
                  <a:pt x="1524" y="4572"/>
                </a:lnTo>
                <a:lnTo>
                  <a:pt x="0" y="6858"/>
                </a:lnTo>
                <a:lnTo>
                  <a:pt x="0" y="630936"/>
                </a:lnTo>
                <a:lnTo>
                  <a:pt x="9906" y="630936"/>
                </a:lnTo>
                <a:lnTo>
                  <a:pt x="9906" y="19050"/>
                </a:lnTo>
                <a:lnTo>
                  <a:pt x="19050" y="9906"/>
                </a:lnTo>
                <a:lnTo>
                  <a:pt x="19050" y="19110"/>
                </a:lnTo>
                <a:lnTo>
                  <a:pt x="2057400" y="32699"/>
                </a:lnTo>
                <a:lnTo>
                  <a:pt x="2057400" y="23622"/>
                </a:lnTo>
                <a:lnTo>
                  <a:pt x="2067306" y="32766"/>
                </a:lnTo>
                <a:lnTo>
                  <a:pt x="2067306" y="782574"/>
                </a:lnTo>
                <a:lnTo>
                  <a:pt x="2076450" y="782574"/>
                </a:lnTo>
                <a:close/>
              </a:path>
              <a:path w="2076450" h="782955">
                <a:moveTo>
                  <a:pt x="19050" y="19110"/>
                </a:moveTo>
                <a:lnTo>
                  <a:pt x="19050" y="9906"/>
                </a:lnTo>
                <a:lnTo>
                  <a:pt x="9906" y="19050"/>
                </a:lnTo>
                <a:lnTo>
                  <a:pt x="19050" y="19110"/>
                </a:lnTo>
                <a:close/>
              </a:path>
              <a:path w="2076450" h="782955">
                <a:moveTo>
                  <a:pt x="19050" y="630936"/>
                </a:moveTo>
                <a:lnTo>
                  <a:pt x="19050" y="19110"/>
                </a:lnTo>
                <a:lnTo>
                  <a:pt x="9906" y="19050"/>
                </a:lnTo>
                <a:lnTo>
                  <a:pt x="9906" y="630936"/>
                </a:lnTo>
                <a:lnTo>
                  <a:pt x="19050" y="630936"/>
                </a:lnTo>
                <a:close/>
              </a:path>
              <a:path w="2076450" h="782955">
                <a:moveTo>
                  <a:pt x="2067306" y="32766"/>
                </a:moveTo>
                <a:lnTo>
                  <a:pt x="2057400" y="23622"/>
                </a:lnTo>
                <a:lnTo>
                  <a:pt x="2057400" y="32699"/>
                </a:lnTo>
                <a:lnTo>
                  <a:pt x="2067306" y="32766"/>
                </a:lnTo>
                <a:close/>
              </a:path>
              <a:path w="2076450" h="782955">
                <a:moveTo>
                  <a:pt x="2067306" y="782574"/>
                </a:moveTo>
                <a:lnTo>
                  <a:pt x="2067306" y="32766"/>
                </a:lnTo>
                <a:lnTo>
                  <a:pt x="2057400" y="32699"/>
                </a:lnTo>
                <a:lnTo>
                  <a:pt x="2057400" y="782574"/>
                </a:lnTo>
                <a:lnTo>
                  <a:pt x="2067306" y="78257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78871" y="2980182"/>
            <a:ext cx="885190" cy="185420"/>
          </a:xfrm>
          <a:custGeom>
            <a:avLst/>
            <a:gdLst/>
            <a:ahLst/>
            <a:cxnLst/>
            <a:rect l="l" t="t" r="r" b="b"/>
            <a:pathLst>
              <a:path w="885189" h="185419">
                <a:moveTo>
                  <a:pt x="562356" y="165706"/>
                </a:moveTo>
                <a:lnTo>
                  <a:pt x="562356" y="3809"/>
                </a:lnTo>
                <a:lnTo>
                  <a:pt x="557784" y="0"/>
                </a:lnTo>
                <a:lnTo>
                  <a:pt x="0" y="0"/>
                </a:lnTo>
                <a:lnTo>
                  <a:pt x="0" y="19050"/>
                </a:lnTo>
                <a:lnTo>
                  <a:pt x="543306" y="19049"/>
                </a:lnTo>
                <a:lnTo>
                  <a:pt x="543306" y="9143"/>
                </a:lnTo>
                <a:lnTo>
                  <a:pt x="552450" y="19049"/>
                </a:lnTo>
                <a:lnTo>
                  <a:pt x="552450" y="166115"/>
                </a:lnTo>
                <a:lnTo>
                  <a:pt x="562356" y="165706"/>
                </a:lnTo>
                <a:close/>
              </a:path>
              <a:path w="885189" h="185419">
                <a:moveTo>
                  <a:pt x="552450" y="19049"/>
                </a:moveTo>
                <a:lnTo>
                  <a:pt x="543306" y="9143"/>
                </a:lnTo>
                <a:lnTo>
                  <a:pt x="543306" y="19049"/>
                </a:lnTo>
                <a:lnTo>
                  <a:pt x="552450" y="19049"/>
                </a:lnTo>
                <a:close/>
              </a:path>
              <a:path w="885189" h="185419">
                <a:moveTo>
                  <a:pt x="562356" y="184787"/>
                </a:moveTo>
                <a:lnTo>
                  <a:pt x="562356" y="176021"/>
                </a:lnTo>
                <a:lnTo>
                  <a:pt x="552450" y="166115"/>
                </a:lnTo>
                <a:lnTo>
                  <a:pt x="552450" y="19049"/>
                </a:lnTo>
                <a:lnTo>
                  <a:pt x="543306" y="19049"/>
                </a:lnTo>
                <a:lnTo>
                  <a:pt x="543306" y="178307"/>
                </a:lnTo>
                <a:lnTo>
                  <a:pt x="544068" y="180594"/>
                </a:lnTo>
                <a:lnTo>
                  <a:pt x="545592" y="182879"/>
                </a:lnTo>
                <a:lnTo>
                  <a:pt x="547878" y="184403"/>
                </a:lnTo>
                <a:lnTo>
                  <a:pt x="550164" y="185165"/>
                </a:lnTo>
                <a:lnTo>
                  <a:pt x="553212" y="185165"/>
                </a:lnTo>
                <a:lnTo>
                  <a:pt x="562356" y="184787"/>
                </a:lnTo>
                <a:close/>
              </a:path>
              <a:path w="885189" h="185419">
                <a:moveTo>
                  <a:pt x="884682" y="171449"/>
                </a:moveTo>
                <a:lnTo>
                  <a:pt x="883919" y="152399"/>
                </a:lnTo>
                <a:lnTo>
                  <a:pt x="552450" y="166115"/>
                </a:lnTo>
                <a:lnTo>
                  <a:pt x="562356" y="176021"/>
                </a:lnTo>
                <a:lnTo>
                  <a:pt x="562356" y="184787"/>
                </a:lnTo>
                <a:lnTo>
                  <a:pt x="884682" y="17144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78871" y="2964179"/>
            <a:ext cx="885190" cy="201423"/>
          </a:xfrm>
          <a:custGeom>
            <a:avLst/>
            <a:gdLst/>
            <a:ahLst/>
            <a:cxnLst/>
            <a:rect l="l" t="t" r="r" b="b"/>
            <a:pathLst>
              <a:path w="885189" h="185419">
                <a:moveTo>
                  <a:pt x="562356" y="165706"/>
                </a:moveTo>
                <a:lnTo>
                  <a:pt x="562356" y="3809"/>
                </a:lnTo>
                <a:lnTo>
                  <a:pt x="557784" y="0"/>
                </a:lnTo>
                <a:lnTo>
                  <a:pt x="0" y="0"/>
                </a:lnTo>
                <a:lnTo>
                  <a:pt x="0" y="19050"/>
                </a:lnTo>
                <a:lnTo>
                  <a:pt x="543306" y="19049"/>
                </a:lnTo>
                <a:lnTo>
                  <a:pt x="543306" y="9143"/>
                </a:lnTo>
                <a:lnTo>
                  <a:pt x="552450" y="19049"/>
                </a:lnTo>
                <a:lnTo>
                  <a:pt x="552450" y="166115"/>
                </a:lnTo>
                <a:lnTo>
                  <a:pt x="562356" y="165706"/>
                </a:lnTo>
                <a:close/>
              </a:path>
              <a:path w="885189" h="185419">
                <a:moveTo>
                  <a:pt x="552450" y="19049"/>
                </a:moveTo>
                <a:lnTo>
                  <a:pt x="543306" y="9143"/>
                </a:lnTo>
                <a:lnTo>
                  <a:pt x="543306" y="19049"/>
                </a:lnTo>
                <a:lnTo>
                  <a:pt x="552450" y="19049"/>
                </a:lnTo>
                <a:close/>
              </a:path>
              <a:path w="885189" h="185419">
                <a:moveTo>
                  <a:pt x="562356" y="184787"/>
                </a:moveTo>
                <a:lnTo>
                  <a:pt x="562356" y="176021"/>
                </a:lnTo>
                <a:lnTo>
                  <a:pt x="552450" y="166115"/>
                </a:lnTo>
                <a:lnTo>
                  <a:pt x="552450" y="19049"/>
                </a:lnTo>
                <a:lnTo>
                  <a:pt x="543306" y="19049"/>
                </a:lnTo>
                <a:lnTo>
                  <a:pt x="543306" y="178307"/>
                </a:lnTo>
                <a:lnTo>
                  <a:pt x="544068" y="180594"/>
                </a:lnTo>
                <a:lnTo>
                  <a:pt x="545592" y="182879"/>
                </a:lnTo>
                <a:lnTo>
                  <a:pt x="547878" y="184403"/>
                </a:lnTo>
                <a:lnTo>
                  <a:pt x="550164" y="185165"/>
                </a:lnTo>
                <a:lnTo>
                  <a:pt x="553212" y="185165"/>
                </a:lnTo>
                <a:lnTo>
                  <a:pt x="562356" y="184787"/>
                </a:lnTo>
                <a:close/>
              </a:path>
              <a:path w="885189" h="185419">
                <a:moveTo>
                  <a:pt x="884682" y="171449"/>
                </a:moveTo>
                <a:lnTo>
                  <a:pt x="883919" y="152399"/>
                </a:lnTo>
                <a:lnTo>
                  <a:pt x="552450" y="166115"/>
                </a:lnTo>
                <a:lnTo>
                  <a:pt x="562356" y="176021"/>
                </a:lnTo>
                <a:lnTo>
                  <a:pt x="562356" y="184787"/>
                </a:lnTo>
                <a:lnTo>
                  <a:pt x="884682" y="17144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93021" y="2964179"/>
            <a:ext cx="3978910" cy="1540510"/>
          </a:xfrm>
          <a:custGeom>
            <a:avLst/>
            <a:gdLst/>
            <a:ahLst/>
            <a:cxnLst/>
            <a:rect l="l" t="t" r="r" b="b"/>
            <a:pathLst>
              <a:path w="3978909" h="1540510">
                <a:moveTo>
                  <a:pt x="374904" y="19050"/>
                </a:moveTo>
                <a:lnTo>
                  <a:pt x="374904" y="0"/>
                </a:lnTo>
                <a:lnTo>
                  <a:pt x="3810" y="0"/>
                </a:lnTo>
                <a:lnTo>
                  <a:pt x="0" y="3810"/>
                </a:lnTo>
                <a:lnTo>
                  <a:pt x="0" y="1522476"/>
                </a:lnTo>
                <a:lnTo>
                  <a:pt x="3810" y="1527048"/>
                </a:lnTo>
                <a:lnTo>
                  <a:pt x="9144" y="1527048"/>
                </a:lnTo>
                <a:lnTo>
                  <a:pt x="9144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374904" y="19050"/>
                </a:lnTo>
                <a:close/>
              </a:path>
              <a:path w="3978909" h="1540510">
                <a:moveTo>
                  <a:pt x="19050" y="19050"/>
                </a:moveTo>
                <a:lnTo>
                  <a:pt x="19050" y="9144"/>
                </a:lnTo>
                <a:lnTo>
                  <a:pt x="9144" y="19050"/>
                </a:lnTo>
                <a:lnTo>
                  <a:pt x="19050" y="19050"/>
                </a:lnTo>
                <a:close/>
              </a:path>
              <a:path w="3978909" h="1540510">
                <a:moveTo>
                  <a:pt x="19050" y="1508030"/>
                </a:moveTo>
                <a:lnTo>
                  <a:pt x="19050" y="19050"/>
                </a:lnTo>
                <a:lnTo>
                  <a:pt x="9144" y="19050"/>
                </a:lnTo>
                <a:lnTo>
                  <a:pt x="9144" y="1507998"/>
                </a:lnTo>
                <a:lnTo>
                  <a:pt x="19050" y="1508030"/>
                </a:lnTo>
                <a:close/>
              </a:path>
              <a:path w="3978909" h="1540510">
                <a:moveTo>
                  <a:pt x="3954780" y="1540002"/>
                </a:moveTo>
                <a:lnTo>
                  <a:pt x="3954780" y="1520952"/>
                </a:lnTo>
                <a:lnTo>
                  <a:pt x="3944874" y="1530096"/>
                </a:lnTo>
                <a:lnTo>
                  <a:pt x="3944874" y="1520919"/>
                </a:lnTo>
                <a:lnTo>
                  <a:pt x="9144" y="1507998"/>
                </a:lnTo>
                <a:lnTo>
                  <a:pt x="19050" y="1517142"/>
                </a:lnTo>
                <a:lnTo>
                  <a:pt x="19050" y="1527080"/>
                </a:lnTo>
                <a:lnTo>
                  <a:pt x="3944874" y="1539969"/>
                </a:lnTo>
                <a:lnTo>
                  <a:pt x="3944874" y="1530096"/>
                </a:lnTo>
                <a:lnTo>
                  <a:pt x="3945045" y="1520920"/>
                </a:lnTo>
                <a:lnTo>
                  <a:pt x="3945045" y="1539970"/>
                </a:lnTo>
                <a:lnTo>
                  <a:pt x="3954780" y="1540002"/>
                </a:lnTo>
                <a:close/>
              </a:path>
              <a:path w="3978909" h="1540510">
                <a:moveTo>
                  <a:pt x="19050" y="1527080"/>
                </a:moveTo>
                <a:lnTo>
                  <a:pt x="19050" y="1517142"/>
                </a:lnTo>
                <a:lnTo>
                  <a:pt x="9144" y="1507998"/>
                </a:lnTo>
                <a:lnTo>
                  <a:pt x="9144" y="1527048"/>
                </a:lnTo>
                <a:lnTo>
                  <a:pt x="19050" y="1527080"/>
                </a:lnTo>
                <a:close/>
              </a:path>
              <a:path w="3978909" h="1540510">
                <a:moveTo>
                  <a:pt x="3978402" y="754380"/>
                </a:moveTo>
                <a:lnTo>
                  <a:pt x="3978402" y="751332"/>
                </a:lnTo>
                <a:lnTo>
                  <a:pt x="3976878" y="749046"/>
                </a:lnTo>
                <a:lnTo>
                  <a:pt x="3975354" y="747522"/>
                </a:lnTo>
                <a:lnTo>
                  <a:pt x="3973830" y="745236"/>
                </a:lnTo>
                <a:lnTo>
                  <a:pt x="3971544" y="744474"/>
                </a:lnTo>
                <a:lnTo>
                  <a:pt x="3587496" y="744474"/>
                </a:lnTo>
                <a:lnTo>
                  <a:pt x="3587496" y="763524"/>
                </a:lnTo>
                <a:lnTo>
                  <a:pt x="3959167" y="763524"/>
                </a:lnTo>
                <a:lnTo>
                  <a:pt x="3959352" y="753618"/>
                </a:lnTo>
                <a:lnTo>
                  <a:pt x="3968496" y="763524"/>
                </a:lnTo>
                <a:lnTo>
                  <a:pt x="3968496" y="1285133"/>
                </a:lnTo>
                <a:lnTo>
                  <a:pt x="3978402" y="754380"/>
                </a:lnTo>
                <a:close/>
              </a:path>
              <a:path w="3978909" h="1540510">
                <a:moveTo>
                  <a:pt x="3954780" y="1520952"/>
                </a:moveTo>
                <a:lnTo>
                  <a:pt x="3945045" y="1520920"/>
                </a:lnTo>
                <a:lnTo>
                  <a:pt x="3944874" y="1530096"/>
                </a:lnTo>
                <a:lnTo>
                  <a:pt x="3954780" y="1520952"/>
                </a:lnTo>
                <a:close/>
              </a:path>
              <a:path w="3978909" h="1540510">
                <a:moveTo>
                  <a:pt x="3968496" y="1285133"/>
                </a:moveTo>
                <a:lnTo>
                  <a:pt x="3968496" y="763524"/>
                </a:lnTo>
                <a:lnTo>
                  <a:pt x="3959167" y="763524"/>
                </a:lnTo>
                <a:lnTo>
                  <a:pt x="3945045" y="1520920"/>
                </a:lnTo>
                <a:lnTo>
                  <a:pt x="3954780" y="1520952"/>
                </a:lnTo>
                <a:lnTo>
                  <a:pt x="3954780" y="1540002"/>
                </a:lnTo>
                <a:lnTo>
                  <a:pt x="3959352" y="1540002"/>
                </a:lnTo>
                <a:lnTo>
                  <a:pt x="3963924" y="1535430"/>
                </a:lnTo>
                <a:lnTo>
                  <a:pt x="3963924" y="1530096"/>
                </a:lnTo>
                <a:lnTo>
                  <a:pt x="3968496" y="1285133"/>
                </a:lnTo>
                <a:close/>
              </a:path>
              <a:path w="3978909" h="1540510">
                <a:moveTo>
                  <a:pt x="3968496" y="763524"/>
                </a:moveTo>
                <a:lnTo>
                  <a:pt x="3959352" y="753618"/>
                </a:lnTo>
                <a:lnTo>
                  <a:pt x="3959167" y="763524"/>
                </a:lnTo>
                <a:lnTo>
                  <a:pt x="3968496" y="76352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93021" y="2964179"/>
            <a:ext cx="3978910" cy="1540510"/>
          </a:xfrm>
          <a:custGeom>
            <a:avLst/>
            <a:gdLst/>
            <a:ahLst/>
            <a:cxnLst/>
            <a:rect l="l" t="t" r="r" b="b"/>
            <a:pathLst>
              <a:path w="3978909" h="1540510">
                <a:moveTo>
                  <a:pt x="374904" y="19050"/>
                </a:moveTo>
                <a:lnTo>
                  <a:pt x="374904" y="0"/>
                </a:lnTo>
                <a:lnTo>
                  <a:pt x="3810" y="0"/>
                </a:lnTo>
                <a:lnTo>
                  <a:pt x="0" y="3810"/>
                </a:lnTo>
                <a:lnTo>
                  <a:pt x="0" y="1522476"/>
                </a:lnTo>
                <a:lnTo>
                  <a:pt x="3810" y="1527048"/>
                </a:lnTo>
                <a:lnTo>
                  <a:pt x="9144" y="1527048"/>
                </a:lnTo>
                <a:lnTo>
                  <a:pt x="9144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374904" y="19050"/>
                </a:lnTo>
                <a:close/>
              </a:path>
              <a:path w="3978909" h="1540510">
                <a:moveTo>
                  <a:pt x="19050" y="19050"/>
                </a:moveTo>
                <a:lnTo>
                  <a:pt x="19050" y="9144"/>
                </a:lnTo>
                <a:lnTo>
                  <a:pt x="9144" y="19050"/>
                </a:lnTo>
                <a:lnTo>
                  <a:pt x="19050" y="19050"/>
                </a:lnTo>
                <a:close/>
              </a:path>
              <a:path w="3978909" h="1540510">
                <a:moveTo>
                  <a:pt x="19050" y="1508030"/>
                </a:moveTo>
                <a:lnTo>
                  <a:pt x="19050" y="19050"/>
                </a:lnTo>
                <a:lnTo>
                  <a:pt x="9144" y="19050"/>
                </a:lnTo>
                <a:lnTo>
                  <a:pt x="9144" y="1507998"/>
                </a:lnTo>
                <a:lnTo>
                  <a:pt x="19050" y="1508030"/>
                </a:lnTo>
                <a:close/>
              </a:path>
              <a:path w="3978909" h="1540510">
                <a:moveTo>
                  <a:pt x="3954780" y="1540002"/>
                </a:moveTo>
                <a:lnTo>
                  <a:pt x="3954780" y="1520952"/>
                </a:lnTo>
                <a:lnTo>
                  <a:pt x="3944874" y="1530096"/>
                </a:lnTo>
                <a:lnTo>
                  <a:pt x="3944874" y="1520919"/>
                </a:lnTo>
                <a:lnTo>
                  <a:pt x="9144" y="1507998"/>
                </a:lnTo>
                <a:lnTo>
                  <a:pt x="19050" y="1517142"/>
                </a:lnTo>
                <a:lnTo>
                  <a:pt x="19050" y="1527080"/>
                </a:lnTo>
                <a:lnTo>
                  <a:pt x="3944874" y="1539969"/>
                </a:lnTo>
                <a:lnTo>
                  <a:pt x="3944874" y="1530096"/>
                </a:lnTo>
                <a:lnTo>
                  <a:pt x="3945045" y="1520920"/>
                </a:lnTo>
                <a:lnTo>
                  <a:pt x="3945045" y="1539970"/>
                </a:lnTo>
                <a:lnTo>
                  <a:pt x="3954780" y="1540002"/>
                </a:lnTo>
                <a:close/>
              </a:path>
              <a:path w="3978909" h="1540510">
                <a:moveTo>
                  <a:pt x="19050" y="1527080"/>
                </a:moveTo>
                <a:lnTo>
                  <a:pt x="19050" y="1517142"/>
                </a:lnTo>
                <a:lnTo>
                  <a:pt x="9144" y="1507998"/>
                </a:lnTo>
                <a:lnTo>
                  <a:pt x="9144" y="1527048"/>
                </a:lnTo>
                <a:lnTo>
                  <a:pt x="19050" y="1527080"/>
                </a:lnTo>
                <a:close/>
              </a:path>
              <a:path w="3978909" h="1540510">
                <a:moveTo>
                  <a:pt x="3978402" y="754380"/>
                </a:moveTo>
                <a:lnTo>
                  <a:pt x="3978402" y="751332"/>
                </a:lnTo>
                <a:lnTo>
                  <a:pt x="3976878" y="749046"/>
                </a:lnTo>
                <a:lnTo>
                  <a:pt x="3975354" y="747522"/>
                </a:lnTo>
                <a:lnTo>
                  <a:pt x="3973830" y="745236"/>
                </a:lnTo>
                <a:lnTo>
                  <a:pt x="3971544" y="744474"/>
                </a:lnTo>
                <a:lnTo>
                  <a:pt x="3587496" y="744474"/>
                </a:lnTo>
                <a:lnTo>
                  <a:pt x="3587496" y="763524"/>
                </a:lnTo>
                <a:lnTo>
                  <a:pt x="3959167" y="763524"/>
                </a:lnTo>
                <a:lnTo>
                  <a:pt x="3959352" y="753618"/>
                </a:lnTo>
                <a:lnTo>
                  <a:pt x="3968496" y="763524"/>
                </a:lnTo>
                <a:lnTo>
                  <a:pt x="3968496" y="1285133"/>
                </a:lnTo>
                <a:lnTo>
                  <a:pt x="3978402" y="754380"/>
                </a:lnTo>
                <a:close/>
              </a:path>
              <a:path w="3978909" h="1540510">
                <a:moveTo>
                  <a:pt x="3954780" y="1520952"/>
                </a:moveTo>
                <a:lnTo>
                  <a:pt x="3945045" y="1520920"/>
                </a:lnTo>
                <a:lnTo>
                  <a:pt x="3944874" y="1530096"/>
                </a:lnTo>
                <a:lnTo>
                  <a:pt x="3954780" y="1520952"/>
                </a:lnTo>
                <a:close/>
              </a:path>
              <a:path w="3978909" h="1540510">
                <a:moveTo>
                  <a:pt x="3968496" y="1285133"/>
                </a:moveTo>
                <a:lnTo>
                  <a:pt x="3968496" y="763524"/>
                </a:lnTo>
                <a:lnTo>
                  <a:pt x="3959167" y="763524"/>
                </a:lnTo>
                <a:lnTo>
                  <a:pt x="3945045" y="1520920"/>
                </a:lnTo>
                <a:lnTo>
                  <a:pt x="3954780" y="1520952"/>
                </a:lnTo>
                <a:lnTo>
                  <a:pt x="3954780" y="1540002"/>
                </a:lnTo>
                <a:lnTo>
                  <a:pt x="3959352" y="1540002"/>
                </a:lnTo>
                <a:lnTo>
                  <a:pt x="3963924" y="1535430"/>
                </a:lnTo>
                <a:lnTo>
                  <a:pt x="3963924" y="1530096"/>
                </a:lnTo>
                <a:lnTo>
                  <a:pt x="3968496" y="1285133"/>
                </a:lnTo>
                <a:close/>
              </a:path>
              <a:path w="3978909" h="1540510">
                <a:moveTo>
                  <a:pt x="3968496" y="763524"/>
                </a:moveTo>
                <a:lnTo>
                  <a:pt x="3959352" y="753618"/>
                </a:lnTo>
                <a:lnTo>
                  <a:pt x="3959167" y="763524"/>
                </a:lnTo>
                <a:lnTo>
                  <a:pt x="3968496" y="76352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59923" y="5290225"/>
            <a:ext cx="1222716" cy="17044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53582" y="5171932"/>
            <a:ext cx="623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Reset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515503" y="5137403"/>
            <a:ext cx="544068" cy="266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604899" y="6540500"/>
            <a:ext cx="661035" cy="525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1755" algn="ctr">
              <a:lnSpc>
                <a:spcPts val="1970"/>
              </a:lnSpc>
              <a:spcBef>
                <a:spcPts val="100"/>
              </a:spcBef>
            </a:pPr>
            <a:r>
              <a:rPr sz="1800" spc="-45" dirty="0">
                <a:solidFill>
                  <a:srgbClr val="FF0000"/>
                </a:solidFill>
                <a:latin typeface="Arial"/>
                <a:cs typeface="Arial"/>
              </a:rPr>
              <a:t>011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197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Skip</a:t>
            </a:r>
            <a:r>
              <a:rPr sz="18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08495" y="4950960"/>
            <a:ext cx="756285" cy="6324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135" dirty="0">
                <a:solidFill>
                  <a:srgbClr val="FF0000"/>
                </a:solidFill>
                <a:latin typeface="Arial"/>
                <a:cs typeface="Arial"/>
              </a:rPr>
              <a:t>111</a:t>
            </a:r>
            <a:endParaRPr sz="1800">
              <a:latin typeface="Arial"/>
              <a:cs typeface="Arial"/>
            </a:endParaRPr>
          </a:p>
          <a:p>
            <a:pPr marL="107950">
              <a:lnSpc>
                <a:spcPct val="100000"/>
              </a:lnSpc>
              <a:spcBef>
                <a:spcPts val="229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Skip</a:t>
            </a:r>
            <a:r>
              <a:rPr sz="18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28273" y="5018532"/>
            <a:ext cx="4417060" cy="1200150"/>
          </a:xfrm>
          <a:prstGeom prst="rect">
            <a:avLst/>
          </a:prstGeom>
          <a:solidFill>
            <a:srgbClr val="FBE8AE"/>
          </a:solidFill>
        </p:spPr>
        <p:txBody>
          <a:bodyPr vert="horz" wrap="square" lIns="0" tIns="38735" rIns="0" bIns="0" rtlCol="0">
            <a:spAutoFit/>
          </a:bodyPr>
          <a:lstStyle/>
          <a:p>
            <a:pPr marL="90170" marR="32131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latin typeface="Arial"/>
                <a:cs typeface="Arial"/>
              </a:rPr>
              <a:t>If the counter finds </a:t>
            </a:r>
            <a:r>
              <a:rPr sz="1800" spc="-5" dirty="0">
                <a:latin typeface="Arial"/>
                <a:cs typeface="Arial"/>
              </a:rPr>
              <a:t>itself accidentally in  </a:t>
            </a:r>
            <a:r>
              <a:rPr sz="1800" dirty="0">
                <a:latin typeface="Arial"/>
                <a:cs typeface="Arial"/>
              </a:rPr>
              <a:t>the unused state </a:t>
            </a:r>
            <a:r>
              <a:rPr sz="1800" spc="-35" dirty="0">
                <a:latin typeface="Arial"/>
                <a:cs typeface="Arial"/>
              </a:rPr>
              <a:t>011, </a:t>
            </a:r>
            <a:r>
              <a:rPr sz="1800" spc="-5" dirty="0">
                <a:latin typeface="Arial"/>
                <a:cs typeface="Arial"/>
              </a:rPr>
              <a:t>it will </a:t>
            </a:r>
            <a:r>
              <a:rPr sz="1800" dirty="0">
                <a:latin typeface="Arial"/>
                <a:cs typeface="Arial"/>
              </a:rPr>
              <a:t>then go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into  </a:t>
            </a:r>
            <a:r>
              <a:rPr sz="1800" dirty="0">
                <a:latin typeface="Arial"/>
                <a:cs typeface="Arial"/>
              </a:rPr>
              <a:t>the state </a:t>
            </a:r>
            <a:r>
              <a:rPr sz="1800" spc="-5" dirty="0">
                <a:latin typeface="Arial"/>
                <a:cs typeface="Arial"/>
              </a:rPr>
              <a:t>101 at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next </a:t>
            </a:r>
            <a:r>
              <a:rPr sz="1800" dirty="0">
                <a:latin typeface="Arial"/>
                <a:cs typeface="Arial"/>
              </a:rPr>
              <a:t>clock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cycle.</a:t>
            </a:r>
            <a:endParaRPr sz="18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That </a:t>
            </a:r>
            <a:r>
              <a:rPr sz="1800" spc="-5" dirty="0">
                <a:latin typeface="Arial"/>
                <a:cs typeface="Arial"/>
              </a:rPr>
              <a:t>is, it will </a:t>
            </a:r>
            <a:r>
              <a:rPr sz="1800" dirty="0">
                <a:latin typeface="Arial"/>
                <a:cs typeface="Arial"/>
              </a:rPr>
              <a:t>self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correct!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72747" y="6283452"/>
            <a:ext cx="4417060" cy="923925"/>
          </a:xfrm>
          <a:prstGeom prst="rect">
            <a:avLst/>
          </a:prstGeom>
          <a:solidFill>
            <a:srgbClr val="E2CDC6"/>
          </a:solidFill>
        </p:spPr>
        <p:txBody>
          <a:bodyPr vert="horz" wrap="square" lIns="0" tIns="39370" rIns="0" bIns="0" rtlCol="0">
            <a:spAutoFit/>
          </a:bodyPr>
          <a:lstStyle/>
          <a:p>
            <a:pPr marL="90170" marR="165100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latin typeface="Arial"/>
                <a:cs typeface="Arial"/>
              </a:rPr>
              <a:t>Same for the </a:t>
            </a:r>
            <a:r>
              <a:rPr sz="1800" spc="-5" dirty="0">
                <a:latin typeface="Arial"/>
                <a:cs typeface="Arial"/>
              </a:rPr>
              <a:t>unused </a:t>
            </a:r>
            <a:r>
              <a:rPr sz="1800" dirty="0">
                <a:latin typeface="Arial"/>
                <a:cs typeface="Arial"/>
              </a:rPr>
              <a:t>state </a:t>
            </a:r>
            <a:r>
              <a:rPr sz="1800" spc="-70" dirty="0">
                <a:latin typeface="Arial"/>
                <a:cs typeface="Arial"/>
              </a:rPr>
              <a:t>111; </a:t>
            </a:r>
            <a:r>
              <a:rPr sz="1800" dirty="0">
                <a:latin typeface="Arial"/>
                <a:cs typeface="Arial"/>
              </a:rPr>
              <a:t>the  counter </a:t>
            </a:r>
            <a:r>
              <a:rPr sz="1800" spc="-5" dirty="0">
                <a:latin typeface="Arial"/>
                <a:cs typeface="Arial"/>
              </a:rPr>
              <a:t>will </a:t>
            </a:r>
            <a:r>
              <a:rPr sz="1800" dirty="0">
                <a:latin typeface="Arial"/>
                <a:cs typeface="Arial"/>
              </a:rPr>
              <a:t>correct </a:t>
            </a:r>
            <a:r>
              <a:rPr sz="1800" spc="-5" dirty="0">
                <a:latin typeface="Arial"/>
                <a:cs typeface="Arial"/>
              </a:rPr>
              <a:t>itself at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next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clock  cycle </a:t>
            </a:r>
            <a:r>
              <a:rPr sz="1800" spc="-5" dirty="0">
                <a:latin typeface="Arial"/>
                <a:cs typeface="Arial"/>
              </a:rPr>
              <a:t>by </a:t>
            </a:r>
            <a:r>
              <a:rPr sz="1800" dirty="0">
                <a:latin typeface="Arial"/>
                <a:cs typeface="Arial"/>
              </a:rPr>
              <a:t>moving </a:t>
            </a:r>
            <a:r>
              <a:rPr sz="1800" spc="-5" dirty="0">
                <a:latin typeface="Arial"/>
                <a:cs typeface="Arial"/>
              </a:rPr>
              <a:t>into </a:t>
            </a:r>
            <a:r>
              <a:rPr sz="1800" dirty="0">
                <a:latin typeface="Arial"/>
                <a:cs typeface="Arial"/>
              </a:rPr>
              <a:t>the valid state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53566" y="1452648"/>
            <a:ext cx="396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Last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Step: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Check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for 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unused</a:t>
            </a:r>
            <a:r>
              <a:rPr sz="18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states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79596" y="2838285"/>
            <a:ext cx="558165" cy="5486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220"/>
              </a:spcBef>
            </a:pPr>
            <a:r>
              <a:rPr sz="1400" spc="-10" dirty="0">
                <a:latin typeface="Arial"/>
                <a:cs typeface="Arial"/>
              </a:rPr>
              <a:t>Q0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Arial"/>
                <a:cs typeface="Arial"/>
              </a:rPr>
              <a:t>LSB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294496" y="2853934"/>
            <a:ext cx="571500" cy="506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1945">
              <a:lnSpc>
                <a:spcPts val="1655"/>
              </a:lnSpc>
              <a:spcBef>
                <a:spcPts val="95"/>
              </a:spcBef>
            </a:pPr>
            <a:r>
              <a:rPr sz="1400" spc="-10" dirty="0">
                <a:latin typeface="Arial"/>
                <a:cs typeface="Arial"/>
              </a:rPr>
              <a:t>Q2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Arial"/>
                <a:cs typeface="Arial"/>
              </a:rPr>
              <a:t>MSB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53566" y="1854207"/>
            <a:ext cx="2849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State </a:t>
            </a:r>
            <a:r>
              <a:rPr sz="1800" spc="-50" dirty="0">
                <a:solidFill>
                  <a:srgbClr val="FF0000"/>
                </a:solidFill>
                <a:latin typeface="Arial"/>
                <a:cs typeface="Arial"/>
              </a:rPr>
              <a:t>011 </a:t>
            </a: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Next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State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???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055498" y="1998248"/>
            <a:ext cx="614045" cy="73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0"/>
              </a:spcBef>
            </a:pPr>
            <a:r>
              <a:rPr sz="2700" baseline="-4629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700" spc="-89" baseline="-462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800" spc="-45" dirty="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r>
              <a:rPr sz="1800" spc="-3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Wingdings"/>
                <a:cs typeface="Wingdings"/>
              </a:rPr>
              <a:t></a:t>
            </a:r>
            <a:r>
              <a:rPr sz="1800" spc="-25" dirty="0">
                <a:solidFill>
                  <a:srgbClr val="0000F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636610" y="1614177"/>
            <a:ext cx="2768600" cy="118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State </a:t>
            </a:r>
            <a:r>
              <a:rPr sz="1800" spc="-90" dirty="0">
                <a:solidFill>
                  <a:srgbClr val="FF0000"/>
                </a:solidFill>
                <a:latin typeface="Arial"/>
                <a:cs typeface="Arial"/>
              </a:rPr>
              <a:t>111 </a:t>
            </a: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Next</a:t>
            </a:r>
            <a:r>
              <a:rPr sz="18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State???</a:t>
            </a:r>
            <a:endParaRPr sz="1800">
              <a:latin typeface="Arial"/>
              <a:cs typeface="Arial"/>
            </a:endParaRPr>
          </a:p>
          <a:p>
            <a:pPr marL="353060" algn="ctr">
              <a:lnSpc>
                <a:spcPct val="100000"/>
              </a:lnSpc>
              <a:spcBef>
                <a:spcPts val="1415"/>
              </a:spcBef>
            </a:pPr>
            <a:r>
              <a:rPr sz="2700" baseline="-4629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700" spc="30" baseline="-462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313690" algn="ctr">
              <a:lnSpc>
                <a:spcPct val="100000"/>
              </a:lnSpc>
              <a:spcBef>
                <a:spcPts val="1270"/>
              </a:spcBef>
            </a:pPr>
            <a:r>
              <a:rPr sz="1800" spc="-45" dirty="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r>
              <a:rPr sz="1800" spc="-3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Wingdings"/>
                <a:cs typeface="Wingdings"/>
              </a:rPr>
              <a:t></a:t>
            </a:r>
            <a:r>
              <a:rPr sz="1800" spc="-25" dirty="0">
                <a:solidFill>
                  <a:srgbClr val="0000FF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897246" y="1851236"/>
            <a:ext cx="681990" cy="897255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700" baseline="-4629" dirty="0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sz="1800" dirty="0">
                <a:solidFill>
                  <a:srgbClr val="0000FF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86690">
              <a:lnSpc>
                <a:spcPct val="100000"/>
              </a:lnSpc>
              <a:spcBef>
                <a:spcPts val="1270"/>
              </a:spcBef>
            </a:pPr>
            <a:r>
              <a:rPr sz="1800" spc="-45" dirty="0">
                <a:solidFill>
                  <a:srgbClr val="FF0000"/>
                </a:solidFill>
                <a:latin typeface="Trebuchet MS"/>
                <a:cs typeface="Trebuchet MS"/>
              </a:rPr>
              <a:t>0</a:t>
            </a:r>
            <a:r>
              <a:rPr sz="1800" spc="-3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Wingdings"/>
                <a:cs typeface="Wingdings"/>
              </a:rPr>
              <a:t></a:t>
            </a:r>
            <a:r>
              <a:rPr sz="1800" spc="-25" dirty="0">
                <a:solidFill>
                  <a:srgbClr val="0000F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60147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210" dirty="0">
                <a:latin typeface="Georgia"/>
                <a:cs typeface="Georgia"/>
              </a:rPr>
              <a:t>Same </a:t>
            </a:r>
            <a:r>
              <a:rPr sz="3200" b="0" spc="155" dirty="0">
                <a:latin typeface="Georgia"/>
                <a:cs typeface="Georgia"/>
              </a:rPr>
              <a:t>Example </a:t>
            </a:r>
            <a:r>
              <a:rPr sz="3200" b="0" spc="204" dirty="0">
                <a:latin typeface="Georgia"/>
                <a:cs typeface="Georgia"/>
              </a:rPr>
              <a:t>but </a:t>
            </a:r>
            <a:r>
              <a:rPr sz="3200" b="0" spc="240" dirty="0">
                <a:latin typeface="Georgia"/>
                <a:cs typeface="Georgia"/>
              </a:rPr>
              <a:t>use</a:t>
            </a:r>
            <a:r>
              <a:rPr sz="3200" b="0" spc="405" dirty="0">
                <a:latin typeface="Georgia"/>
                <a:cs typeface="Georgia"/>
              </a:rPr>
              <a:t> </a:t>
            </a:r>
            <a:r>
              <a:rPr sz="3200" b="0" spc="80" dirty="0">
                <a:latin typeface="Georgia"/>
                <a:cs typeface="Georgia"/>
              </a:rPr>
              <a:t>T-FFs!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920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11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69348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80" dirty="0"/>
              <a:t>SR </a:t>
            </a:r>
            <a:r>
              <a:rPr sz="3200" spc="130" dirty="0"/>
              <a:t>Latch: </a:t>
            </a:r>
            <a:r>
              <a:rPr sz="3200" spc="165" dirty="0"/>
              <a:t>Cross-coupled </a:t>
            </a:r>
            <a:r>
              <a:rPr sz="3200" spc="45" dirty="0"/>
              <a:t>NOR</a:t>
            </a:r>
            <a:r>
              <a:rPr sz="3200" spc="525" dirty="0"/>
              <a:t> </a:t>
            </a:r>
            <a:r>
              <a:rPr sz="3200" spc="135" dirty="0"/>
              <a:t>gate</a:t>
            </a:r>
            <a:endParaRPr sz="3200" dirty="0"/>
          </a:p>
        </p:txBody>
      </p:sp>
      <p:sp>
        <p:nvSpPr>
          <p:cNvPr id="5" name="object 5"/>
          <p:cNvSpPr/>
          <p:nvPr/>
        </p:nvSpPr>
        <p:spPr>
          <a:xfrm>
            <a:off x="3127895" y="1943957"/>
            <a:ext cx="989075" cy="783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058297" y="2332863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532773" y="2088642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251836" y="1890014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58824" y="2139188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Q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61223" y="2134361"/>
            <a:ext cx="989075" cy="903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347863" y="2332482"/>
            <a:ext cx="3046095" cy="1010919"/>
          </a:xfrm>
          <a:custGeom>
            <a:avLst/>
            <a:gdLst/>
            <a:ahLst/>
            <a:cxnLst/>
            <a:rect l="l" t="t" r="r" b="b"/>
            <a:pathLst>
              <a:path w="3046095" h="1010920">
                <a:moveTo>
                  <a:pt x="275081" y="520446"/>
                </a:moveTo>
                <a:lnTo>
                  <a:pt x="275081" y="491490"/>
                </a:lnTo>
                <a:lnTo>
                  <a:pt x="6857" y="491490"/>
                </a:lnTo>
                <a:lnTo>
                  <a:pt x="0" y="497586"/>
                </a:lnTo>
                <a:lnTo>
                  <a:pt x="761" y="1004316"/>
                </a:lnTo>
                <a:lnTo>
                  <a:pt x="6857" y="1010412"/>
                </a:lnTo>
                <a:lnTo>
                  <a:pt x="14477" y="1010412"/>
                </a:lnTo>
                <a:lnTo>
                  <a:pt x="14477" y="520446"/>
                </a:lnTo>
                <a:lnTo>
                  <a:pt x="28955" y="505968"/>
                </a:lnTo>
                <a:lnTo>
                  <a:pt x="28955" y="520446"/>
                </a:lnTo>
                <a:lnTo>
                  <a:pt x="275081" y="520446"/>
                </a:lnTo>
                <a:close/>
              </a:path>
              <a:path w="3046095" h="1010920">
                <a:moveTo>
                  <a:pt x="28955" y="520446"/>
                </a:moveTo>
                <a:lnTo>
                  <a:pt x="28955" y="505968"/>
                </a:lnTo>
                <a:lnTo>
                  <a:pt x="14477" y="520446"/>
                </a:lnTo>
                <a:lnTo>
                  <a:pt x="28955" y="520446"/>
                </a:lnTo>
                <a:close/>
              </a:path>
              <a:path w="3046095" h="1010920">
                <a:moveTo>
                  <a:pt x="28955" y="982218"/>
                </a:moveTo>
                <a:lnTo>
                  <a:pt x="28955" y="520446"/>
                </a:lnTo>
                <a:lnTo>
                  <a:pt x="14477" y="520446"/>
                </a:lnTo>
                <a:lnTo>
                  <a:pt x="14477" y="1010412"/>
                </a:lnTo>
                <a:lnTo>
                  <a:pt x="15239" y="1010412"/>
                </a:lnTo>
                <a:lnTo>
                  <a:pt x="15239" y="982218"/>
                </a:lnTo>
                <a:lnTo>
                  <a:pt x="28955" y="982218"/>
                </a:lnTo>
                <a:close/>
              </a:path>
              <a:path w="3046095" h="1010920">
                <a:moveTo>
                  <a:pt x="2988200" y="982218"/>
                </a:moveTo>
                <a:lnTo>
                  <a:pt x="15239" y="982218"/>
                </a:lnTo>
                <a:lnTo>
                  <a:pt x="28955" y="996696"/>
                </a:lnTo>
                <a:lnTo>
                  <a:pt x="28955" y="1010412"/>
                </a:lnTo>
                <a:lnTo>
                  <a:pt x="2987802" y="1010412"/>
                </a:lnTo>
                <a:lnTo>
                  <a:pt x="2987802" y="995934"/>
                </a:lnTo>
                <a:lnTo>
                  <a:pt x="2988200" y="982218"/>
                </a:lnTo>
                <a:close/>
              </a:path>
              <a:path w="3046095" h="1010920">
                <a:moveTo>
                  <a:pt x="28955" y="1010412"/>
                </a:moveTo>
                <a:lnTo>
                  <a:pt x="28955" y="996696"/>
                </a:lnTo>
                <a:lnTo>
                  <a:pt x="15239" y="982218"/>
                </a:lnTo>
                <a:lnTo>
                  <a:pt x="15239" y="1010412"/>
                </a:lnTo>
                <a:lnTo>
                  <a:pt x="28955" y="1010412"/>
                </a:lnTo>
                <a:close/>
              </a:path>
              <a:path w="3046095" h="1010920">
                <a:moveTo>
                  <a:pt x="3002280" y="982218"/>
                </a:moveTo>
                <a:lnTo>
                  <a:pt x="2988200" y="982218"/>
                </a:lnTo>
                <a:lnTo>
                  <a:pt x="2987802" y="995934"/>
                </a:lnTo>
                <a:lnTo>
                  <a:pt x="3002280" y="982218"/>
                </a:lnTo>
                <a:close/>
              </a:path>
              <a:path w="3046095" h="1010920">
                <a:moveTo>
                  <a:pt x="3002280" y="1010412"/>
                </a:moveTo>
                <a:lnTo>
                  <a:pt x="3002280" y="982218"/>
                </a:lnTo>
                <a:lnTo>
                  <a:pt x="2987802" y="995934"/>
                </a:lnTo>
                <a:lnTo>
                  <a:pt x="2987802" y="1010412"/>
                </a:lnTo>
                <a:lnTo>
                  <a:pt x="3002280" y="1010412"/>
                </a:lnTo>
                <a:close/>
              </a:path>
              <a:path w="3046095" h="1010920">
                <a:moveTo>
                  <a:pt x="3045714" y="1524"/>
                </a:moveTo>
                <a:lnTo>
                  <a:pt x="3016758" y="0"/>
                </a:lnTo>
                <a:lnTo>
                  <a:pt x="2988200" y="982218"/>
                </a:lnTo>
                <a:lnTo>
                  <a:pt x="3002280" y="982218"/>
                </a:lnTo>
                <a:lnTo>
                  <a:pt x="3002280" y="1010412"/>
                </a:lnTo>
                <a:lnTo>
                  <a:pt x="3009900" y="1010412"/>
                </a:lnTo>
                <a:lnTo>
                  <a:pt x="3015996" y="1004316"/>
                </a:lnTo>
                <a:lnTo>
                  <a:pt x="3016758" y="996696"/>
                </a:lnTo>
                <a:lnTo>
                  <a:pt x="3045714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48625" y="2327910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1041026" y="2094229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70489" y="2276855"/>
            <a:ext cx="112776" cy="1135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2520073" y="2268720"/>
            <a:ext cx="63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1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Q’	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07627" y="2518410"/>
            <a:ext cx="112776" cy="1127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004670" y="4168042"/>
            <a:ext cx="8610463" cy="24952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659005" y="1767585"/>
          <a:ext cx="3251199" cy="1855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3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Q’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State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Q’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Q</a:t>
                      </a: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20" dirty="0">
                          <a:latin typeface="Trebuchet MS"/>
                          <a:cs typeface="Trebuchet MS"/>
                        </a:rPr>
                        <a:t>Memory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95" dirty="0">
                          <a:latin typeface="Trebuchet MS"/>
                          <a:cs typeface="Trebuchet MS"/>
                        </a:rPr>
                        <a:t>Set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75" dirty="0">
                          <a:latin typeface="Trebuchet MS"/>
                          <a:cs typeface="Trebuchet MS"/>
                        </a:rPr>
                        <a:t>Reset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8AE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8AE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8AE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8AE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8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Forbidden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8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8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69755" y="1430274"/>
            <a:ext cx="1269491" cy="1702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09501" y="1430274"/>
            <a:ext cx="1270253" cy="1702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39519" y="1430274"/>
            <a:ext cx="1270253" cy="1702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08753" y="25019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20197" y="1827276"/>
            <a:ext cx="1327150" cy="19050"/>
          </a:xfrm>
          <a:custGeom>
            <a:avLst/>
            <a:gdLst/>
            <a:ahLst/>
            <a:cxnLst/>
            <a:rect l="l" t="t" r="r" b="b"/>
            <a:pathLst>
              <a:path w="1327150" h="19050">
                <a:moveTo>
                  <a:pt x="0" y="19050"/>
                </a:moveTo>
                <a:lnTo>
                  <a:pt x="1326641" y="19050"/>
                </a:lnTo>
                <a:lnTo>
                  <a:pt x="1326641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20197" y="1827276"/>
            <a:ext cx="1327150" cy="19050"/>
          </a:xfrm>
          <a:custGeom>
            <a:avLst/>
            <a:gdLst/>
            <a:ahLst/>
            <a:cxnLst/>
            <a:rect l="l" t="t" r="r" b="b"/>
            <a:pathLst>
              <a:path w="1327150" h="19050">
                <a:moveTo>
                  <a:pt x="0" y="19050"/>
                </a:moveTo>
                <a:lnTo>
                  <a:pt x="1326641" y="19050"/>
                </a:lnTo>
                <a:lnTo>
                  <a:pt x="1326641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28442" y="24257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16365" y="1818132"/>
            <a:ext cx="4264660" cy="1531620"/>
          </a:xfrm>
          <a:custGeom>
            <a:avLst/>
            <a:gdLst/>
            <a:ahLst/>
            <a:cxnLst/>
            <a:rect l="l" t="t" r="r" b="b"/>
            <a:pathLst>
              <a:path w="4264659" h="1531620">
                <a:moveTo>
                  <a:pt x="466343" y="19050"/>
                </a:moveTo>
                <a:lnTo>
                  <a:pt x="465581" y="0"/>
                </a:lnTo>
                <a:lnTo>
                  <a:pt x="9905" y="9906"/>
                </a:lnTo>
                <a:lnTo>
                  <a:pt x="4572" y="9906"/>
                </a:lnTo>
                <a:lnTo>
                  <a:pt x="0" y="14478"/>
                </a:lnTo>
                <a:lnTo>
                  <a:pt x="0" y="1524762"/>
                </a:lnTo>
                <a:lnTo>
                  <a:pt x="1524" y="1527048"/>
                </a:lnTo>
                <a:lnTo>
                  <a:pt x="3048" y="1528572"/>
                </a:lnTo>
                <a:lnTo>
                  <a:pt x="4572" y="1530858"/>
                </a:lnTo>
                <a:lnTo>
                  <a:pt x="7619" y="1531620"/>
                </a:lnTo>
                <a:lnTo>
                  <a:pt x="9905" y="1531620"/>
                </a:lnTo>
                <a:lnTo>
                  <a:pt x="9905" y="28956"/>
                </a:lnTo>
                <a:lnTo>
                  <a:pt x="19050" y="19812"/>
                </a:lnTo>
                <a:lnTo>
                  <a:pt x="19050" y="28757"/>
                </a:lnTo>
                <a:lnTo>
                  <a:pt x="466343" y="19050"/>
                </a:lnTo>
                <a:close/>
              </a:path>
              <a:path w="4264659" h="1531620">
                <a:moveTo>
                  <a:pt x="19050" y="28757"/>
                </a:moveTo>
                <a:lnTo>
                  <a:pt x="19050" y="19812"/>
                </a:lnTo>
                <a:lnTo>
                  <a:pt x="9905" y="28956"/>
                </a:lnTo>
                <a:lnTo>
                  <a:pt x="19050" y="28757"/>
                </a:lnTo>
                <a:close/>
              </a:path>
              <a:path w="4264659" h="1531620">
                <a:moveTo>
                  <a:pt x="19050" y="1512469"/>
                </a:moveTo>
                <a:lnTo>
                  <a:pt x="19050" y="28757"/>
                </a:lnTo>
                <a:lnTo>
                  <a:pt x="9905" y="28956"/>
                </a:lnTo>
                <a:lnTo>
                  <a:pt x="9905" y="1512570"/>
                </a:lnTo>
                <a:lnTo>
                  <a:pt x="19050" y="1512469"/>
                </a:lnTo>
                <a:close/>
              </a:path>
              <a:path w="4264659" h="1531620">
                <a:moveTo>
                  <a:pt x="4244340" y="1485138"/>
                </a:moveTo>
                <a:lnTo>
                  <a:pt x="4244340" y="1466088"/>
                </a:lnTo>
                <a:lnTo>
                  <a:pt x="4235196" y="1475232"/>
                </a:lnTo>
                <a:lnTo>
                  <a:pt x="4235196" y="1466188"/>
                </a:lnTo>
                <a:lnTo>
                  <a:pt x="9905" y="1512570"/>
                </a:lnTo>
                <a:lnTo>
                  <a:pt x="19050" y="1521714"/>
                </a:lnTo>
                <a:lnTo>
                  <a:pt x="19050" y="1531519"/>
                </a:lnTo>
                <a:lnTo>
                  <a:pt x="4235196" y="1485238"/>
                </a:lnTo>
                <a:lnTo>
                  <a:pt x="4235196" y="1475232"/>
                </a:lnTo>
                <a:lnTo>
                  <a:pt x="4235329" y="1466186"/>
                </a:lnTo>
                <a:lnTo>
                  <a:pt x="4235329" y="1485236"/>
                </a:lnTo>
                <a:lnTo>
                  <a:pt x="4244340" y="1485138"/>
                </a:lnTo>
                <a:close/>
              </a:path>
              <a:path w="4264659" h="1531620">
                <a:moveTo>
                  <a:pt x="19050" y="1531519"/>
                </a:moveTo>
                <a:lnTo>
                  <a:pt x="19050" y="1521714"/>
                </a:lnTo>
                <a:lnTo>
                  <a:pt x="9905" y="1512570"/>
                </a:lnTo>
                <a:lnTo>
                  <a:pt x="9905" y="1531620"/>
                </a:lnTo>
                <a:lnTo>
                  <a:pt x="19050" y="1531519"/>
                </a:lnTo>
                <a:close/>
              </a:path>
              <a:path w="4264659" h="1531620">
                <a:moveTo>
                  <a:pt x="4244340" y="1466088"/>
                </a:moveTo>
                <a:lnTo>
                  <a:pt x="4235329" y="1466186"/>
                </a:lnTo>
                <a:lnTo>
                  <a:pt x="4235196" y="1475232"/>
                </a:lnTo>
                <a:lnTo>
                  <a:pt x="4244340" y="1466088"/>
                </a:lnTo>
                <a:close/>
              </a:path>
              <a:path w="4264659" h="1531620">
                <a:moveTo>
                  <a:pt x="4264152" y="802386"/>
                </a:moveTo>
                <a:lnTo>
                  <a:pt x="4245102" y="801624"/>
                </a:lnTo>
                <a:lnTo>
                  <a:pt x="4235329" y="1466186"/>
                </a:lnTo>
                <a:lnTo>
                  <a:pt x="4244340" y="1466088"/>
                </a:lnTo>
                <a:lnTo>
                  <a:pt x="4244340" y="1485138"/>
                </a:lnTo>
                <a:lnTo>
                  <a:pt x="4249674" y="1485138"/>
                </a:lnTo>
                <a:lnTo>
                  <a:pt x="4254246" y="1480566"/>
                </a:lnTo>
                <a:lnTo>
                  <a:pt x="4254246" y="1475232"/>
                </a:lnTo>
                <a:lnTo>
                  <a:pt x="4264152" y="802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16365" y="1818132"/>
            <a:ext cx="4264660" cy="1531620"/>
          </a:xfrm>
          <a:custGeom>
            <a:avLst/>
            <a:gdLst/>
            <a:ahLst/>
            <a:cxnLst/>
            <a:rect l="l" t="t" r="r" b="b"/>
            <a:pathLst>
              <a:path w="4264659" h="1531620">
                <a:moveTo>
                  <a:pt x="466343" y="19050"/>
                </a:moveTo>
                <a:lnTo>
                  <a:pt x="465581" y="0"/>
                </a:lnTo>
                <a:lnTo>
                  <a:pt x="9905" y="9906"/>
                </a:lnTo>
                <a:lnTo>
                  <a:pt x="4572" y="9906"/>
                </a:lnTo>
                <a:lnTo>
                  <a:pt x="0" y="14478"/>
                </a:lnTo>
                <a:lnTo>
                  <a:pt x="0" y="1524762"/>
                </a:lnTo>
                <a:lnTo>
                  <a:pt x="1524" y="1527048"/>
                </a:lnTo>
                <a:lnTo>
                  <a:pt x="3048" y="1528572"/>
                </a:lnTo>
                <a:lnTo>
                  <a:pt x="4572" y="1530858"/>
                </a:lnTo>
                <a:lnTo>
                  <a:pt x="7619" y="1531620"/>
                </a:lnTo>
                <a:lnTo>
                  <a:pt x="9905" y="1531620"/>
                </a:lnTo>
                <a:lnTo>
                  <a:pt x="9905" y="28956"/>
                </a:lnTo>
                <a:lnTo>
                  <a:pt x="19050" y="19812"/>
                </a:lnTo>
                <a:lnTo>
                  <a:pt x="19050" y="28757"/>
                </a:lnTo>
                <a:lnTo>
                  <a:pt x="466343" y="19050"/>
                </a:lnTo>
                <a:close/>
              </a:path>
              <a:path w="4264659" h="1531620">
                <a:moveTo>
                  <a:pt x="19050" y="28757"/>
                </a:moveTo>
                <a:lnTo>
                  <a:pt x="19050" y="19812"/>
                </a:lnTo>
                <a:lnTo>
                  <a:pt x="9905" y="28956"/>
                </a:lnTo>
                <a:lnTo>
                  <a:pt x="19050" y="28757"/>
                </a:lnTo>
                <a:close/>
              </a:path>
              <a:path w="4264659" h="1531620">
                <a:moveTo>
                  <a:pt x="19050" y="1512469"/>
                </a:moveTo>
                <a:lnTo>
                  <a:pt x="19050" y="28757"/>
                </a:lnTo>
                <a:lnTo>
                  <a:pt x="9905" y="28956"/>
                </a:lnTo>
                <a:lnTo>
                  <a:pt x="9905" y="1512570"/>
                </a:lnTo>
                <a:lnTo>
                  <a:pt x="19050" y="1512469"/>
                </a:lnTo>
                <a:close/>
              </a:path>
              <a:path w="4264659" h="1531620">
                <a:moveTo>
                  <a:pt x="4244340" y="1485138"/>
                </a:moveTo>
                <a:lnTo>
                  <a:pt x="4244340" y="1466088"/>
                </a:lnTo>
                <a:lnTo>
                  <a:pt x="4235196" y="1475232"/>
                </a:lnTo>
                <a:lnTo>
                  <a:pt x="4235196" y="1466188"/>
                </a:lnTo>
                <a:lnTo>
                  <a:pt x="9905" y="1512570"/>
                </a:lnTo>
                <a:lnTo>
                  <a:pt x="19050" y="1521714"/>
                </a:lnTo>
                <a:lnTo>
                  <a:pt x="19050" y="1531519"/>
                </a:lnTo>
                <a:lnTo>
                  <a:pt x="4235196" y="1485238"/>
                </a:lnTo>
                <a:lnTo>
                  <a:pt x="4235196" y="1475232"/>
                </a:lnTo>
                <a:lnTo>
                  <a:pt x="4235329" y="1466186"/>
                </a:lnTo>
                <a:lnTo>
                  <a:pt x="4235329" y="1485236"/>
                </a:lnTo>
                <a:lnTo>
                  <a:pt x="4244340" y="1485138"/>
                </a:lnTo>
                <a:close/>
              </a:path>
              <a:path w="4264659" h="1531620">
                <a:moveTo>
                  <a:pt x="19050" y="1531519"/>
                </a:moveTo>
                <a:lnTo>
                  <a:pt x="19050" y="1521714"/>
                </a:lnTo>
                <a:lnTo>
                  <a:pt x="9905" y="1512570"/>
                </a:lnTo>
                <a:lnTo>
                  <a:pt x="9905" y="1531620"/>
                </a:lnTo>
                <a:lnTo>
                  <a:pt x="19050" y="1531519"/>
                </a:lnTo>
                <a:close/>
              </a:path>
              <a:path w="4264659" h="1531620">
                <a:moveTo>
                  <a:pt x="4244340" y="1466088"/>
                </a:moveTo>
                <a:lnTo>
                  <a:pt x="4235329" y="1466186"/>
                </a:lnTo>
                <a:lnTo>
                  <a:pt x="4235196" y="1475232"/>
                </a:lnTo>
                <a:lnTo>
                  <a:pt x="4244340" y="1466088"/>
                </a:lnTo>
                <a:close/>
              </a:path>
              <a:path w="4264659" h="1531620">
                <a:moveTo>
                  <a:pt x="4264152" y="802386"/>
                </a:moveTo>
                <a:lnTo>
                  <a:pt x="4245102" y="801624"/>
                </a:lnTo>
                <a:lnTo>
                  <a:pt x="4235329" y="1466186"/>
                </a:lnTo>
                <a:lnTo>
                  <a:pt x="4244340" y="1466088"/>
                </a:lnTo>
                <a:lnTo>
                  <a:pt x="4244340" y="1485138"/>
                </a:lnTo>
                <a:lnTo>
                  <a:pt x="4249674" y="1485138"/>
                </a:lnTo>
                <a:lnTo>
                  <a:pt x="4254246" y="1480566"/>
                </a:lnTo>
                <a:lnTo>
                  <a:pt x="4254246" y="1475232"/>
                </a:lnTo>
                <a:lnTo>
                  <a:pt x="4264152" y="802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55371" y="1822704"/>
            <a:ext cx="1191895" cy="19050"/>
          </a:xfrm>
          <a:custGeom>
            <a:avLst/>
            <a:gdLst/>
            <a:ahLst/>
            <a:cxnLst/>
            <a:rect l="l" t="t" r="r" b="b"/>
            <a:pathLst>
              <a:path w="1191895" h="19050">
                <a:moveTo>
                  <a:pt x="0" y="19050"/>
                </a:moveTo>
                <a:lnTo>
                  <a:pt x="1191768" y="19050"/>
                </a:lnTo>
                <a:lnTo>
                  <a:pt x="1191768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55371" y="1822704"/>
            <a:ext cx="1191895" cy="19050"/>
          </a:xfrm>
          <a:custGeom>
            <a:avLst/>
            <a:gdLst/>
            <a:ahLst/>
            <a:cxnLst/>
            <a:rect l="l" t="t" r="r" b="b"/>
            <a:pathLst>
              <a:path w="1191895" h="19050">
                <a:moveTo>
                  <a:pt x="0" y="19050"/>
                </a:moveTo>
                <a:lnTo>
                  <a:pt x="1191768" y="19050"/>
                </a:lnTo>
                <a:lnTo>
                  <a:pt x="1191768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84199" y="1841754"/>
            <a:ext cx="677545" cy="793750"/>
          </a:xfrm>
          <a:custGeom>
            <a:avLst/>
            <a:gdLst/>
            <a:ahLst/>
            <a:cxnLst/>
            <a:rect l="l" t="t" r="r" b="b"/>
            <a:pathLst>
              <a:path w="677545" h="793750">
                <a:moveTo>
                  <a:pt x="23622" y="0"/>
                </a:moveTo>
                <a:lnTo>
                  <a:pt x="4572" y="0"/>
                </a:lnTo>
                <a:lnTo>
                  <a:pt x="0" y="784098"/>
                </a:lnTo>
                <a:lnTo>
                  <a:pt x="0" y="786384"/>
                </a:lnTo>
                <a:lnTo>
                  <a:pt x="762" y="788670"/>
                </a:lnTo>
                <a:lnTo>
                  <a:pt x="2286" y="790956"/>
                </a:lnTo>
                <a:lnTo>
                  <a:pt x="4572" y="792480"/>
                </a:lnTo>
                <a:lnTo>
                  <a:pt x="6858" y="793242"/>
                </a:lnTo>
                <a:lnTo>
                  <a:pt x="9144" y="793242"/>
                </a:lnTo>
                <a:lnTo>
                  <a:pt x="9144" y="774192"/>
                </a:lnTo>
                <a:lnTo>
                  <a:pt x="19108" y="774123"/>
                </a:lnTo>
                <a:lnTo>
                  <a:pt x="23622" y="0"/>
                </a:lnTo>
                <a:close/>
              </a:path>
              <a:path w="677545" h="793750">
                <a:moveTo>
                  <a:pt x="19108" y="774123"/>
                </a:moveTo>
                <a:lnTo>
                  <a:pt x="9144" y="774192"/>
                </a:lnTo>
                <a:lnTo>
                  <a:pt x="19050" y="784098"/>
                </a:lnTo>
                <a:lnTo>
                  <a:pt x="19108" y="774123"/>
                </a:lnTo>
                <a:close/>
              </a:path>
              <a:path w="677545" h="793750">
                <a:moveTo>
                  <a:pt x="677418" y="788670"/>
                </a:moveTo>
                <a:lnTo>
                  <a:pt x="677418" y="769620"/>
                </a:lnTo>
                <a:lnTo>
                  <a:pt x="19108" y="774123"/>
                </a:lnTo>
                <a:lnTo>
                  <a:pt x="19050" y="784098"/>
                </a:lnTo>
                <a:lnTo>
                  <a:pt x="9144" y="774192"/>
                </a:lnTo>
                <a:lnTo>
                  <a:pt x="9144" y="793242"/>
                </a:lnTo>
                <a:lnTo>
                  <a:pt x="677418" y="78867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84199" y="1841754"/>
            <a:ext cx="677545" cy="793750"/>
          </a:xfrm>
          <a:custGeom>
            <a:avLst/>
            <a:gdLst/>
            <a:ahLst/>
            <a:cxnLst/>
            <a:rect l="l" t="t" r="r" b="b"/>
            <a:pathLst>
              <a:path w="677545" h="793750">
                <a:moveTo>
                  <a:pt x="23622" y="0"/>
                </a:moveTo>
                <a:lnTo>
                  <a:pt x="4572" y="0"/>
                </a:lnTo>
                <a:lnTo>
                  <a:pt x="0" y="784098"/>
                </a:lnTo>
                <a:lnTo>
                  <a:pt x="0" y="786384"/>
                </a:lnTo>
                <a:lnTo>
                  <a:pt x="762" y="788670"/>
                </a:lnTo>
                <a:lnTo>
                  <a:pt x="2286" y="790956"/>
                </a:lnTo>
                <a:lnTo>
                  <a:pt x="4572" y="792480"/>
                </a:lnTo>
                <a:lnTo>
                  <a:pt x="6858" y="793242"/>
                </a:lnTo>
                <a:lnTo>
                  <a:pt x="9144" y="793242"/>
                </a:lnTo>
                <a:lnTo>
                  <a:pt x="9144" y="774192"/>
                </a:lnTo>
                <a:lnTo>
                  <a:pt x="19108" y="774123"/>
                </a:lnTo>
                <a:lnTo>
                  <a:pt x="23622" y="0"/>
                </a:lnTo>
                <a:close/>
              </a:path>
              <a:path w="677545" h="793750">
                <a:moveTo>
                  <a:pt x="19108" y="774123"/>
                </a:moveTo>
                <a:lnTo>
                  <a:pt x="9144" y="774192"/>
                </a:lnTo>
                <a:lnTo>
                  <a:pt x="19050" y="784098"/>
                </a:lnTo>
                <a:lnTo>
                  <a:pt x="19108" y="774123"/>
                </a:lnTo>
                <a:close/>
              </a:path>
              <a:path w="677545" h="793750">
                <a:moveTo>
                  <a:pt x="677418" y="788670"/>
                </a:moveTo>
                <a:lnTo>
                  <a:pt x="677418" y="769620"/>
                </a:lnTo>
                <a:lnTo>
                  <a:pt x="19108" y="774123"/>
                </a:lnTo>
                <a:lnTo>
                  <a:pt x="19050" y="784098"/>
                </a:lnTo>
                <a:lnTo>
                  <a:pt x="9144" y="774192"/>
                </a:lnTo>
                <a:lnTo>
                  <a:pt x="9144" y="793242"/>
                </a:lnTo>
                <a:lnTo>
                  <a:pt x="677418" y="78867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56245" y="2203704"/>
            <a:ext cx="1421130" cy="1386205"/>
          </a:xfrm>
          <a:custGeom>
            <a:avLst/>
            <a:gdLst/>
            <a:ahLst/>
            <a:cxnLst/>
            <a:rect l="l" t="t" r="r" b="b"/>
            <a:pathLst>
              <a:path w="1421130" h="1386204">
                <a:moveTo>
                  <a:pt x="579120" y="1371619"/>
                </a:moveTo>
                <a:lnTo>
                  <a:pt x="579120" y="1352550"/>
                </a:lnTo>
                <a:lnTo>
                  <a:pt x="569976" y="1362456"/>
                </a:lnTo>
                <a:lnTo>
                  <a:pt x="569976" y="1352778"/>
                </a:lnTo>
                <a:lnTo>
                  <a:pt x="0" y="1367028"/>
                </a:lnTo>
                <a:lnTo>
                  <a:pt x="0" y="1386078"/>
                </a:lnTo>
                <a:lnTo>
                  <a:pt x="569976" y="1371847"/>
                </a:lnTo>
                <a:lnTo>
                  <a:pt x="569976" y="1362456"/>
                </a:lnTo>
                <a:lnTo>
                  <a:pt x="570074" y="1352776"/>
                </a:lnTo>
                <a:lnTo>
                  <a:pt x="570074" y="1371844"/>
                </a:lnTo>
                <a:lnTo>
                  <a:pt x="579120" y="1371619"/>
                </a:lnTo>
                <a:close/>
              </a:path>
              <a:path w="1421130" h="1386204">
                <a:moveTo>
                  <a:pt x="579120" y="1352550"/>
                </a:moveTo>
                <a:lnTo>
                  <a:pt x="570074" y="1352776"/>
                </a:lnTo>
                <a:lnTo>
                  <a:pt x="569976" y="1362456"/>
                </a:lnTo>
                <a:lnTo>
                  <a:pt x="579120" y="1352550"/>
                </a:lnTo>
                <a:close/>
              </a:path>
              <a:path w="1421130" h="1386204">
                <a:moveTo>
                  <a:pt x="1421130" y="19050"/>
                </a:moveTo>
                <a:lnTo>
                  <a:pt x="1421130" y="0"/>
                </a:lnTo>
                <a:lnTo>
                  <a:pt x="588264" y="0"/>
                </a:lnTo>
                <a:lnTo>
                  <a:pt x="583692" y="3810"/>
                </a:lnTo>
                <a:lnTo>
                  <a:pt x="583692" y="9144"/>
                </a:lnTo>
                <a:lnTo>
                  <a:pt x="570074" y="1352776"/>
                </a:lnTo>
                <a:lnTo>
                  <a:pt x="579120" y="1352550"/>
                </a:lnTo>
                <a:lnTo>
                  <a:pt x="579120" y="1371619"/>
                </a:lnTo>
                <a:lnTo>
                  <a:pt x="584454" y="1371600"/>
                </a:lnTo>
                <a:lnTo>
                  <a:pt x="589026" y="1367790"/>
                </a:lnTo>
                <a:lnTo>
                  <a:pt x="589026" y="1362456"/>
                </a:lnTo>
                <a:lnTo>
                  <a:pt x="592836" y="986536"/>
                </a:lnTo>
                <a:lnTo>
                  <a:pt x="592836" y="19050"/>
                </a:lnTo>
                <a:lnTo>
                  <a:pt x="602742" y="9144"/>
                </a:lnTo>
                <a:lnTo>
                  <a:pt x="602742" y="19050"/>
                </a:lnTo>
                <a:lnTo>
                  <a:pt x="1421130" y="19050"/>
                </a:lnTo>
                <a:close/>
              </a:path>
              <a:path w="1421130" h="1386204">
                <a:moveTo>
                  <a:pt x="602742" y="9144"/>
                </a:moveTo>
                <a:lnTo>
                  <a:pt x="592836" y="19050"/>
                </a:lnTo>
                <a:lnTo>
                  <a:pt x="602641" y="19050"/>
                </a:lnTo>
                <a:lnTo>
                  <a:pt x="602742" y="9144"/>
                </a:lnTo>
                <a:close/>
              </a:path>
              <a:path w="1421130" h="1386204">
                <a:moveTo>
                  <a:pt x="602641" y="19050"/>
                </a:moveTo>
                <a:lnTo>
                  <a:pt x="592836" y="19050"/>
                </a:lnTo>
                <a:lnTo>
                  <a:pt x="592836" y="986536"/>
                </a:lnTo>
                <a:lnTo>
                  <a:pt x="602641" y="19050"/>
                </a:lnTo>
                <a:close/>
              </a:path>
              <a:path w="1421130" h="1386204">
                <a:moveTo>
                  <a:pt x="602742" y="19050"/>
                </a:moveTo>
                <a:lnTo>
                  <a:pt x="602742" y="9144"/>
                </a:lnTo>
                <a:lnTo>
                  <a:pt x="602641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56245" y="2203704"/>
            <a:ext cx="1421130" cy="1386205"/>
          </a:xfrm>
          <a:custGeom>
            <a:avLst/>
            <a:gdLst/>
            <a:ahLst/>
            <a:cxnLst/>
            <a:rect l="l" t="t" r="r" b="b"/>
            <a:pathLst>
              <a:path w="1421130" h="1386204">
                <a:moveTo>
                  <a:pt x="579120" y="1371619"/>
                </a:moveTo>
                <a:lnTo>
                  <a:pt x="579120" y="1352550"/>
                </a:lnTo>
                <a:lnTo>
                  <a:pt x="569976" y="1362456"/>
                </a:lnTo>
                <a:lnTo>
                  <a:pt x="569976" y="1352778"/>
                </a:lnTo>
                <a:lnTo>
                  <a:pt x="0" y="1367028"/>
                </a:lnTo>
                <a:lnTo>
                  <a:pt x="0" y="1386078"/>
                </a:lnTo>
                <a:lnTo>
                  <a:pt x="569976" y="1371847"/>
                </a:lnTo>
                <a:lnTo>
                  <a:pt x="569976" y="1362456"/>
                </a:lnTo>
                <a:lnTo>
                  <a:pt x="570074" y="1352776"/>
                </a:lnTo>
                <a:lnTo>
                  <a:pt x="570074" y="1371844"/>
                </a:lnTo>
                <a:lnTo>
                  <a:pt x="579120" y="1371619"/>
                </a:lnTo>
                <a:close/>
              </a:path>
              <a:path w="1421130" h="1386204">
                <a:moveTo>
                  <a:pt x="579120" y="1352550"/>
                </a:moveTo>
                <a:lnTo>
                  <a:pt x="570074" y="1352776"/>
                </a:lnTo>
                <a:lnTo>
                  <a:pt x="569976" y="1362456"/>
                </a:lnTo>
                <a:lnTo>
                  <a:pt x="579120" y="1352550"/>
                </a:lnTo>
                <a:close/>
              </a:path>
              <a:path w="1421130" h="1386204">
                <a:moveTo>
                  <a:pt x="1421130" y="19050"/>
                </a:moveTo>
                <a:lnTo>
                  <a:pt x="1421130" y="0"/>
                </a:lnTo>
                <a:lnTo>
                  <a:pt x="588264" y="0"/>
                </a:lnTo>
                <a:lnTo>
                  <a:pt x="583692" y="3810"/>
                </a:lnTo>
                <a:lnTo>
                  <a:pt x="583692" y="9144"/>
                </a:lnTo>
                <a:lnTo>
                  <a:pt x="570074" y="1352776"/>
                </a:lnTo>
                <a:lnTo>
                  <a:pt x="579120" y="1352550"/>
                </a:lnTo>
                <a:lnTo>
                  <a:pt x="579120" y="1371619"/>
                </a:lnTo>
                <a:lnTo>
                  <a:pt x="584454" y="1371600"/>
                </a:lnTo>
                <a:lnTo>
                  <a:pt x="589026" y="1367790"/>
                </a:lnTo>
                <a:lnTo>
                  <a:pt x="589026" y="1362456"/>
                </a:lnTo>
                <a:lnTo>
                  <a:pt x="592836" y="986536"/>
                </a:lnTo>
                <a:lnTo>
                  <a:pt x="592836" y="19050"/>
                </a:lnTo>
                <a:lnTo>
                  <a:pt x="602742" y="9144"/>
                </a:lnTo>
                <a:lnTo>
                  <a:pt x="602742" y="19050"/>
                </a:lnTo>
                <a:lnTo>
                  <a:pt x="1421130" y="19050"/>
                </a:lnTo>
                <a:close/>
              </a:path>
              <a:path w="1421130" h="1386204">
                <a:moveTo>
                  <a:pt x="602742" y="9144"/>
                </a:moveTo>
                <a:lnTo>
                  <a:pt x="592836" y="19050"/>
                </a:lnTo>
                <a:lnTo>
                  <a:pt x="602641" y="19050"/>
                </a:lnTo>
                <a:lnTo>
                  <a:pt x="602742" y="9144"/>
                </a:lnTo>
                <a:close/>
              </a:path>
              <a:path w="1421130" h="1386204">
                <a:moveTo>
                  <a:pt x="602641" y="19050"/>
                </a:moveTo>
                <a:lnTo>
                  <a:pt x="592836" y="19050"/>
                </a:lnTo>
                <a:lnTo>
                  <a:pt x="592836" y="986536"/>
                </a:lnTo>
                <a:lnTo>
                  <a:pt x="602641" y="19050"/>
                </a:lnTo>
                <a:close/>
              </a:path>
              <a:path w="1421130" h="1386204">
                <a:moveTo>
                  <a:pt x="602742" y="19050"/>
                </a:moveTo>
                <a:lnTo>
                  <a:pt x="602742" y="9144"/>
                </a:lnTo>
                <a:lnTo>
                  <a:pt x="602641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64571" y="2218182"/>
            <a:ext cx="1423035" cy="1385570"/>
          </a:xfrm>
          <a:custGeom>
            <a:avLst/>
            <a:gdLst/>
            <a:ahLst/>
            <a:cxnLst/>
            <a:rect l="l" t="t" r="r" b="b"/>
            <a:pathLst>
              <a:path w="1423035" h="1385570">
                <a:moveTo>
                  <a:pt x="579881" y="1371600"/>
                </a:moveTo>
                <a:lnTo>
                  <a:pt x="579881" y="1352550"/>
                </a:lnTo>
                <a:lnTo>
                  <a:pt x="570737" y="1362456"/>
                </a:lnTo>
                <a:lnTo>
                  <a:pt x="570737" y="1352766"/>
                </a:lnTo>
                <a:lnTo>
                  <a:pt x="0" y="1366266"/>
                </a:lnTo>
                <a:lnTo>
                  <a:pt x="0" y="1385316"/>
                </a:lnTo>
                <a:lnTo>
                  <a:pt x="570737" y="1371816"/>
                </a:lnTo>
                <a:lnTo>
                  <a:pt x="570737" y="1362456"/>
                </a:lnTo>
                <a:lnTo>
                  <a:pt x="570836" y="1352763"/>
                </a:lnTo>
                <a:lnTo>
                  <a:pt x="570836" y="1371813"/>
                </a:lnTo>
                <a:lnTo>
                  <a:pt x="579881" y="1371600"/>
                </a:lnTo>
                <a:close/>
              </a:path>
              <a:path w="1423035" h="1385570">
                <a:moveTo>
                  <a:pt x="579881" y="1352550"/>
                </a:moveTo>
                <a:lnTo>
                  <a:pt x="570836" y="1352763"/>
                </a:lnTo>
                <a:lnTo>
                  <a:pt x="570737" y="1362456"/>
                </a:lnTo>
                <a:lnTo>
                  <a:pt x="579881" y="1352550"/>
                </a:lnTo>
                <a:close/>
              </a:path>
              <a:path w="1423035" h="1385570">
                <a:moveTo>
                  <a:pt x="1422653" y="19050"/>
                </a:moveTo>
                <a:lnTo>
                  <a:pt x="1422653" y="0"/>
                </a:lnTo>
                <a:lnTo>
                  <a:pt x="588263" y="0"/>
                </a:lnTo>
                <a:lnTo>
                  <a:pt x="584453" y="3810"/>
                </a:lnTo>
                <a:lnTo>
                  <a:pt x="584453" y="9144"/>
                </a:lnTo>
                <a:lnTo>
                  <a:pt x="570836" y="1352763"/>
                </a:lnTo>
                <a:lnTo>
                  <a:pt x="579881" y="1352550"/>
                </a:lnTo>
                <a:lnTo>
                  <a:pt x="579881" y="1371600"/>
                </a:lnTo>
                <a:lnTo>
                  <a:pt x="585215" y="1371600"/>
                </a:lnTo>
                <a:lnTo>
                  <a:pt x="589025" y="1367790"/>
                </a:lnTo>
                <a:lnTo>
                  <a:pt x="589787" y="1362456"/>
                </a:lnTo>
                <a:lnTo>
                  <a:pt x="593597" y="986536"/>
                </a:lnTo>
                <a:lnTo>
                  <a:pt x="593597" y="19050"/>
                </a:lnTo>
                <a:lnTo>
                  <a:pt x="603503" y="9144"/>
                </a:lnTo>
                <a:lnTo>
                  <a:pt x="603503" y="19050"/>
                </a:lnTo>
                <a:lnTo>
                  <a:pt x="1422653" y="19050"/>
                </a:lnTo>
                <a:close/>
              </a:path>
              <a:path w="1423035" h="1385570">
                <a:moveTo>
                  <a:pt x="603503" y="9144"/>
                </a:moveTo>
                <a:lnTo>
                  <a:pt x="593597" y="19050"/>
                </a:lnTo>
                <a:lnTo>
                  <a:pt x="603403" y="19050"/>
                </a:lnTo>
                <a:lnTo>
                  <a:pt x="603503" y="9144"/>
                </a:lnTo>
                <a:close/>
              </a:path>
              <a:path w="1423035" h="1385570">
                <a:moveTo>
                  <a:pt x="603403" y="19050"/>
                </a:moveTo>
                <a:lnTo>
                  <a:pt x="593597" y="19050"/>
                </a:lnTo>
                <a:lnTo>
                  <a:pt x="593597" y="986536"/>
                </a:lnTo>
                <a:lnTo>
                  <a:pt x="603403" y="19050"/>
                </a:lnTo>
                <a:close/>
              </a:path>
              <a:path w="1423035" h="1385570">
                <a:moveTo>
                  <a:pt x="603503" y="19050"/>
                </a:moveTo>
                <a:lnTo>
                  <a:pt x="603503" y="9144"/>
                </a:lnTo>
                <a:lnTo>
                  <a:pt x="603403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64571" y="2218182"/>
            <a:ext cx="1423035" cy="1385570"/>
          </a:xfrm>
          <a:custGeom>
            <a:avLst/>
            <a:gdLst/>
            <a:ahLst/>
            <a:cxnLst/>
            <a:rect l="l" t="t" r="r" b="b"/>
            <a:pathLst>
              <a:path w="1423035" h="1385570">
                <a:moveTo>
                  <a:pt x="579881" y="1371600"/>
                </a:moveTo>
                <a:lnTo>
                  <a:pt x="579881" y="1352550"/>
                </a:lnTo>
                <a:lnTo>
                  <a:pt x="570737" y="1362456"/>
                </a:lnTo>
                <a:lnTo>
                  <a:pt x="570737" y="1352766"/>
                </a:lnTo>
                <a:lnTo>
                  <a:pt x="0" y="1366266"/>
                </a:lnTo>
                <a:lnTo>
                  <a:pt x="0" y="1385316"/>
                </a:lnTo>
                <a:lnTo>
                  <a:pt x="570737" y="1371816"/>
                </a:lnTo>
                <a:lnTo>
                  <a:pt x="570737" y="1362456"/>
                </a:lnTo>
                <a:lnTo>
                  <a:pt x="570836" y="1352763"/>
                </a:lnTo>
                <a:lnTo>
                  <a:pt x="570836" y="1371813"/>
                </a:lnTo>
                <a:lnTo>
                  <a:pt x="579881" y="1371600"/>
                </a:lnTo>
                <a:close/>
              </a:path>
              <a:path w="1423035" h="1385570">
                <a:moveTo>
                  <a:pt x="579881" y="1352550"/>
                </a:moveTo>
                <a:lnTo>
                  <a:pt x="570836" y="1352763"/>
                </a:lnTo>
                <a:lnTo>
                  <a:pt x="570737" y="1362456"/>
                </a:lnTo>
                <a:lnTo>
                  <a:pt x="579881" y="1352550"/>
                </a:lnTo>
                <a:close/>
              </a:path>
              <a:path w="1423035" h="1385570">
                <a:moveTo>
                  <a:pt x="1422653" y="19050"/>
                </a:moveTo>
                <a:lnTo>
                  <a:pt x="1422653" y="0"/>
                </a:lnTo>
                <a:lnTo>
                  <a:pt x="588263" y="0"/>
                </a:lnTo>
                <a:lnTo>
                  <a:pt x="584453" y="3810"/>
                </a:lnTo>
                <a:lnTo>
                  <a:pt x="584453" y="9144"/>
                </a:lnTo>
                <a:lnTo>
                  <a:pt x="570836" y="1352763"/>
                </a:lnTo>
                <a:lnTo>
                  <a:pt x="579881" y="1352550"/>
                </a:lnTo>
                <a:lnTo>
                  <a:pt x="579881" y="1371600"/>
                </a:lnTo>
                <a:lnTo>
                  <a:pt x="585215" y="1371600"/>
                </a:lnTo>
                <a:lnTo>
                  <a:pt x="589025" y="1367790"/>
                </a:lnTo>
                <a:lnTo>
                  <a:pt x="589787" y="1362456"/>
                </a:lnTo>
                <a:lnTo>
                  <a:pt x="593597" y="986536"/>
                </a:lnTo>
                <a:lnTo>
                  <a:pt x="593597" y="19050"/>
                </a:lnTo>
                <a:lnTo>
                  <a:pt x="603503" y="9144"/>
                </a:lnTo>
                <a:lnTo>
                  <a:pt x="603503" y="19050"/>
                </a:lnTo>
                <a:lnTo>
                  <a:pt x="1422653" y="19050"/>
                </a:lnTo>
                <a:close/>
              </a:path>
              <a:path w="1423035" h="1385570">
                <a:moveTo>
                  <a:pt x="603503" y="9144"/>
                </a:moveTo>
                <a:lnTo>
                  <a:pt x="593597" y="19050"/>
                </a:lnTo>
                <a:lnTo>
                  <a:pt x="603403" y="19050"/>
                </a:lnTo>
                <a:lnTo>
                  <a:pt x="603503" y="9144"/>
                </a:lnTo>
                <a:close/>
              </a:path>
              <a:path w="1423035" h="1385570">
                <a:moveTo>
                  <a:pt x="603403" y="19050"/>
                </a:moveTo>
                <a:lnTo>
                  <a:pt x="593597" y="19050"/>
                </a:lnTo>
                <a:lnTo>
                  <a:pt x="593597" y="986536"/>
                </a:lnTo>
                <a:lnTo>
                  <a:pt x="603403" y="19050"/>
                </a:lnTo>
                <a:close/>
              </a:path>
              <a:path w="1423035" h="1385570">
                <a:moveTo>
                  <a:pt x="603503" y="19050"/>
                </a:moveTo>
                <a:lnTo>
                  <a:pt x="603503" y="9144"/>
                </a:lnTo>
                <a:lnTo>
                  <a:pt x="603403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66383" y="2218182"/>
            <a:ext cx="1423035" cy="1385570"/>
          </a:xfrm>
          <a:custGeom>
            <a:avLst/>
            <a:gdLst/>
            <a:ahLst/>
            <a:cxnLst/>
            <a:rect l="l" t="t" r="r" b="b"/>
            <a:pathLst>
              <a:path w="1423034" h="1385570">
                <a:moveTo>
                  <a:pt x="579881" y="1371600"/>
                </a:moveTo>
                <a:lnTo>
                  <a:pt x="579881" y="1352550"/>
                </a:lnTo>
                <a:lnTo>
                  <a:pt x="570737" y="1362456"/>
                </a:lnTo>
                <a:lnTo>
                  <a:pt x="570737" y="1352766"/>
                </a:lnTo>
                <a:lnTo>
                  <a:pt x="0" y="1366266"/>
                </a:lnTo>
                <a:lnTo>
                  <a:pt x="0" y="1385316"/>
                </a:lnTo>
                <a:lnTo>
                  <a:pt x="570737" y="1371816"/>
                </a:lnTo>
                <a:lnTo>
                  <a:pt x="570737" y="1362456"/>
                </a:lnTo>
                <a:lnTo>
                  <a:pt x="570836" y="1352763"/>
                </a:lnTo>
                <a:lnTo>
                  <a:pt x="570836" y="1371813"/>
                </a:lnTo>
                <a:lnTo>
                  <a:pt x="579881" y="1371600"/>
                </a:lnTo>
                <a:close/>
              </a:path>
              <a:path w="1423034" h="1385570">
                <a:moveTo>
                  <a:pt x="579881" y="1352550"/>
                </a:moveTo>
                <a:lnTo>
                  <a:pt x="570836" y="1352763"/>
                </a:lnTo>
                <a:lnTo>
                  <a:pt x="570737" y="1362456"/>
                </a:lnTo>
                <a:lnTo>
                  <a:pt x="579881" y="1352550"/>
                </a:lnTo>
                <a:close/>
              </a:path>
              <a:path w="1423034" h="1385570">
                <a:moveTo>
                  <a:pt x="1422653" y="19050"/>
                </a:moveTo>
                <a:lnTo>
                  <a:pt x="1422653" y="0"/>
                </a:lnTo>
                <a:lnTo>
                  <a:pt x="588263" y="0"/>
                </a:lnTo>
                <a:lnTo>
                  <a:pt x="584453" y="3810"/>
                </a:lnTo>
                <a:lnTo>
                  <a:pt x="584453" y="9144"/>
                </a:lnTo>
                <a:lnTo>
                  <a:pt x="570836" y="1352763"/>
                </a:lnTo>
                <a:lnTo>
                  <a:pt x="579881" y="1352550"/>
                </a:lnTo>
                <a:lnTo>
                  <a:pt x="579881" y="1371600"/>
                </a:lnTo>
                <a:lnTo>
                  <a:pt x="585215" y="1371600"/>
                </a:lnTo>
                <a:lnTo>
                  <a:pt x="589787" y="1367790"/>
                </a:lnTo>
                <a:lnTo>
                  <a:pt x="589787" y="1362456"/>
                </a:lnTo>
                <a:lnTo>
                  <a:pt x="593597" y="986536"/>
                </a:lnTo>
                <a:lnTo>
                  <a:pt x="593597" y="19050"/>
                </a:lnTo>
                <a:lnTo>
                  <a:pt x="603503" y="9144"/>
                </a:lnTo>
                <a:lnTo>
                  <a:pt x="603503" y="19050"/>
                </a:lnTo>
                <a:lnTo>
                  <a:pt x="1422653" y="19050"/>
                </a:lnTo>
                <a:close/>
              </a:path>
              <a:path w="1423034" h="1385570">
                <a:moveTo>
                  <a:pt x="603503" y="9144"/>
                </a:moveTo>
                <a:lnTo>
                  <a:pt x="593597" y="19050"/>
                </a:lnTo>
                <a:lnTo>
                  <a:pt x="603403" y="19050"/>
                </a:lnTo>
                <a:lnTo>
                  <a:pt x="603503" y="9144"/>
                </a:lnTo>
                <a:close/>
              </a:path>
              <a:path w="1423034" h="1385570">
                <a:moveTo>
                  <a:pt x="603403" y="19050"/>
                </a:moveTo>
                <a:lnTo>
                  <a:pt x="593597" y="19050"/>
                </a:lnTo>
                <a:lnTo>
                  <a:pt x="593597" y="986536"/>
                </a:lnTo>
                <a:lnTo>
                  <a:pt x="603403" y="19050"/>
                </a:lnTo>
                <a:close/>
              </a:path>
              <a:path w="1423034" h="1385570">
                <a:moveTo>
                  <a:pt x="603503" y="19050"/>
                </a:moveTo>
                <a:lnTo>
                  <a:pt x="603503" y="9144"/>
                </a:lnTo>
                <a:lnTo>
                  <a:pt x="603403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66383" y="2218182"/>
            <a:ext cx="1423035" cy="1385570"/>
          </a:xfrm>
          <a:custGeom>
            <a:avLst/>
            <a:gdLst/>
            <a:ahLst/>
            <a:cxnLst/>
            <a:rect l="l" t="t" r="r" b="b"/>
            <a:pathLst>
              <a:path w="1423034" h="1385570">
                <a:moveTo>
                  <a:pt x="579881" y="1371600"/>
                </a:moveTo>
                <a:lnTo>
                  <a:pt x="579881" y="1352550"/>
                </a:lnTo>
                <a:lnTo>
                  <a:pt x="570737" y="1362456"/>
                </a:lnTo>
                <a:lnTo>
                  <a:pt x="570737" y="1352766"/>
                </a:lnTo>
                <a:lnTo>
                  <a:pt x="0" y="1366266"/>
                </a:lnTo>
                <a:lnTo>
                  <a:pt x="0" y="1385316"/>
                </a:lnTo>
                <a:lnTo>
                  <a:pt x="570737" y="1371816"/>
                </a:lnTo>
                <a:lnTo>
                  <a:pt x="570737" y="1362456"/>
                </a:lnTo>
                <a:lnTo>
                  <a:pt x="570836" y="1352763"/>
                </a:lnTo>
                <a:lnTo>
                  <a:pt x="570836" y="1371813"/>
                </a:lnTo>
                <a:lnTo>
                  <a:pt x="579881" y="1371600"/>
                </a:lnTo>
                <a:close/>
              </a:path>
              <a:path w="1423034" h="1385570">
                <a:moveTo>
                  <a:pt x="579881" y="1352550"/>
                </a:moveTo>
                <a:lnTo>
                  <a:pt x="570836" y="1352763"/>
                </a:lnTo>
                <a:lnTo>
                  <a:pt x="570737" y="1362456"/>
                </a:lnTo>
                <a:lnTo>
                  <a:pt x="579881" y="1352550"/>
                </a:lnTo>
                <a:close/>
              </a:path>
              <a:path w="1423034" h="1385570">
                <a:moveTo>
                  <a:pt x="1422653" y="19050"/>
                </a:moveTo>
                <a:lnTo>
                  <a:pt x="1422653" y="0"/>
                </a:lnTo>
                <a:lnTo>
                  <a:pt x="588263" y="0"/>
                </a:lnTo>
                <a:lnTo>
                  <a:pt x="584453" y="3810"/>
                </a:lnTo>
                <a:lnTo>
                  <a:pt x="584453" y="9144"/>
                </a:lnTo>
                <a:lnTo>
                  <a:pt x="570836" y="1352763"/>
                </a:lnTo>
                <a:lnTo>
                  <a:pt x="579881" y="1352550"/>
                </a:lnTo>
                <a:lnTo>
                  <a:pt x="579881" y="1371600"/>
                </a:lnTo>
                <a:lnTo>
                  <a:pt x="585215" y="1371600"/>
                </a:lnTo>
                <a:lnTo>
                  <a:pt x="589787" y="1367790"/>
                </a:lnTo>
                <a:lnTo>
                  <a:pt x="589787" y="1362456"/>
                </a:lnTo>
                <a:lnTo>
                  <a:pt x="593597" y="986536"/>
                </a:lnTo>
                <a:lnTo>
                  <a:pt x="593597" y="19050"/>
                </a:lnTo>
                <a:lnTo>
                  <a:pt x="603503" y="9144"/>
                </a:lnTo>
                <a:lnTo>
                  <a:pt x="603503" y="19050"/>
                </a:lnTo>
                <a:lnTo>
                  <a:pt x="1422653" y="19050"/>
                </a:lnTo>
                <a:close/>
              </a:path>
              <a:path w="1423034" h="1385570">
                <a:moveTo>
                  <a:pt x="603503" y="9144"/>
                </a:moveTo>
                <a:lnTo>
                  <a:pt x="593597" y="19050"/>
                </a:lnTo>
                <a:lnTo>
                  <a:pt x="603403" y="19050"/>
                </a:lnTo>
                <a:lnTo>
                  <a:pt x="603503" y="9144"/>
                </a:lnTo>
                <a:close/>
              </a:path>
              <a:path w="1423034" h="1385570">
                <a:moveTo>
                  <a:pt x="603403" y="19050"/>
                </a:moveTo>
                <a:lnTo>
                  <a:pt x="593597" y="19050"/>
                </a:lnTo>
                <a:lnTo>
                  <a:pt x="593597" y="986536"/>
                </a:lnTo>
                <a:lnTo>
                  <a:pt x="603403" y="19050"/>
                </a:lnTo>
                <a:close/>
              </a:path>
              <a:path w="1423034" h="1385570">
                <a:moveTo>
                  <a:pt x="603503" y="19050"/>
                </a:moveTo>
                <a:lnTo>
                  <a:pt x="603503" y="9144"/>
                </a:lnTo>
                <a:lnTo>
                  <a:pt x="603403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65923" y="3560826"/>
            <a:ext cx="5922010" cy="38100"/>
          </a:xfrm>
          <a:custGeom>
            <a:avLst/>
            <a:gdLst/>
            <a:ahLst/>
            <a:cxnLst/>
            <a:rect l="l" t="t" r="r" b="b"/>
            <a:pathLst>
              <a:path w="5922009" h="38100">
                <a:moveTo>
                  <a:pt x="0" y="38100"/>
                </a:moveTo>
                <a:lnTo>
                  <a:pt x="5921502" y="38100"/>
                </a:lnTo>
                <a:lnTo>
                  <a:pt x="5921502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65923" y="3560826"/>
            <a:ext cx="5922010" cy="38100"/>
          </a:xfrm>
          <a:custGeom>
            <a:avLst/>
            <a:gdLst/>
            <a:ahLst/>
            <a:cxnLst/>
            <a:rect l="l" t="t" r="r" b="b"/>
            <a:pathLst>
              <a:path w="5922009" h="38100">
                <a:moveTo>
                  <a:pt x="0" y="38100"/>
                </a:moveTo>
                <a:lnTo>
                  <a:pt x="5921502" y="38100"/>
                </a:lnTo>
                <a:lnTo>
                  <a:pt x="5921502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05973" y="3205988"/>
            <a:ext cx="47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CLK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78207" y="2503424"/>
            <a:ext cx="3022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Q1’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78970" y="1717037"/>
            <a:ext cx="2622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/>
                <a:cs typeface="Arial"/>
              </a:rPr>
              <a:t>Q1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08226" y="2489699"/>
            <a:ext cx="3022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Q2’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308989" y="1703312"/>
            <a:ext cx="2622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/>
                <a:cs typeface="Arial"/>
              </a:rPr>
              <a:t>Q2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39228" y="2489699"/>
            <a:ext cx="3022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Q0’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39992" y="1703312"/>
            <a:ext cx="2622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/>
                <a:cs typeface="Arial"/>
              </a:rPr>
              <a:t>Q0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90955" y="2990268"/>
            <a:ext cx="2381250" cy="81978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2775" baseline="25525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= JQ’ +</a:t>
            </a:r>
            <a:r>
              <a:rPr sz="2800" spc="-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K’Q</a:t>
            </a:r>
            <a:endParaRPr sz="2800">
              <a:latin typeface="Arial"/>
              <a:cs typeface="Arial"/>
            </a:endParaRPr>
          </a:p>
          <a:p>
            <a:pPr marL="125095">
              <a:lnSpc>
                <a:spcPct val="100000"/>
              </a:lnSpc>
              <a:spcBef>
                <a:spcPts val="285"/>
              </a:spcBef>
            </a:pPr>
            <a:r>
              <a:rPr sz="1800" dirty="0">
                <a:latin typeface="Arial"/>
                <a:cs typeface="Arial"/>
              </a:rPr>
              <a:t>When K = </a:t>
            </a:r>
            <a:r>
              <a:rPr sz="1800" spc="-5" dirty="0">
                <a:latin typeface="Arial"/>
                <a:cs typeface="Arial"/>
              </a:rPr>
              <a:t>1, </a:t>
            </a:r>
            <a:r>
              <a:rPr sz="1800" dirty="0">
                <a:latin typeface="Arial"/>
                <a:cs typeface="Arial"/>
              </a:rPr>
              <a:t>Q+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JQ’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94345" y="3837432"/>
            <a:ext cx="3756025" cy="460375"/>
          </a:xfrm>
          <a:prstGeom prst="rect">
            <a:avLst/>
          </a:prstGeom>
          <a:solidFill>
            <a:srgbClr val="FBE8AE"/>
          </a:solidFill>
        </p:spPr>
        <p:txBody>
          <a:bodyPr vert="horz" wrap="square" lIns="0" tIns="361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Arial"/>
                <a:cs typeface="Arial"/>
              </a:rPr>
              <a:t>Are both the same?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Why?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50247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210" dirty="0">
                <a:latin typeface="Georgia"/>
                <a:cs typeface="Georgia"/>
              </a:rPr>
              <a:t>Same </a:t>
            </a:r>
            <a:r>
              <a:rPr sz="3200" b="0" spc="140" dirty="0">
                <a:latin typeface="Georgia"/>
                <a:cs typeface="Georgia"/>
              </a:rPr>
              <a:t>Example:</a:t>
            </a:r>
            <a:r>
              <a:rPr sz="3200" b="0" spc="250" dirty="0">
                <a:latin typeface="Georgia"/>
                <a:cs typeface="Georgia"/>
              </a:rPr>
              <a:t> </a:t>
            </a:r>
            <a:r>
              <a:rPr sz="3200" b="0" spc="165" dirty="0">
                <a:latin typeface="Georgia"/>
                <a:cs typeface="Georgia"/>
              </a:rPr>
              <a:t>Compare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970278" y="4974321"/>
            <a:ext cx="1022603" cy="11374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37339" y="4974321"/>
            <a:ext cx="1024127" cy="11374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44075" y="4963332"/>
            <a:ext cx="1021841" cy="11364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93636" y="5161026"/>
            <a:ext cx="1521460" cy="30480"/>
          </a:xfrm>
          <a:custGeom>
            <a:avLst/>
            <a:gdLst/>
            <a:ahLst/>
            <a:cxnLst/>
            <a:rect l="l" t="t" r="r" b="b"/>
            <a:pathLst>
              <a:path w="1521459" h="30479">
                <a:moveTo>
                  <a:pt x="0" y="30479"/>
                </a:moveTo>
                <a:lnTo>
                  <a:pt x="1520952" y="30479"/>
                </a:lnTo>
                <a:lnTo>
                  <a:pt x="1520952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93636" y="5161026"/>
            <a:ext cx="1521460" cy="30480"/>
          </a:xfrm>
          <a:custGeom>
            <a:avLst/>
            <a:gdLst/>
            <a:ahLst/>
            <a:cxnLst/>
            <a:rect l="l" t="t" r="r" b="b"/>
            <a:pathLst>
              <a:path w="1521459" h="30479">
                <a:moveTo>
                  <a:pt x="0" y="30479"/>
                </a:moveTo>
                <a:lnTo>
                  <a:pt x="1520952" y="30479"/>
                </a:lnTo>
                <a:lnTo>
                  <a:pt x="1520952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21421" y="5865876"/>
            <a:ext cx="1420495" cy="1057910"/>
          </a:xfrm>
          <a:custGeom>
            <a:avLst/>
            <a:gdLst/>
            <a:ahLst/>
            <a:cxnLst/>
            <a:rect l="l" t="t" r="r" b="b"/>
            <a:pathLst>
              <a:path w="1420495" h="1057909">
                <a:moveTo>
                  <a:pt x="579120" y="1046988"/>
                </a:moveTo>
                <a:lnTo>
                  <a:pt x="579120" y="1027938"/>
                </a:lnTo>
                <a:lnTo>
                  <a:pt x="569976" y="1037082"/>
                </a:lnTo>
                <a:lnTo>
                  <a:pt x="569976" y="1028106"/>
                </a:lnTo>
                <a:lnTo>
                  <a:pt x="0" y="1038606"/>
                </a:lnTo>
                <a:lnTo>
                  <a:pt x="0" y="1057656"/>
                </a:lnTo>
                <a:lnTo>
                  <a:pt x="569976" y="1047156"/>
                </a:lnTo>
                <a:lnTo>
                  <a:pt x="569976" y="1037082"/>
                </a:lnTo>
                <a:lnTo>
                  <a:pt x="570095" y="1028104"/>
                </a:lnTo>
                <a:lnTo>
                  <a:pt x="570095" y="1047154"/>
                </a:lnTo>
                <a:lnTo>
                  <a:pt x="579120" y="1046988"/>
                </a:lnTo>
                <a:close/>
              </a:path>
              <a:path w="1420495" h="1057909">
                <a:moveTo>
                  <a:pt x="579120" y="1027938"/>
                </a:moveTo>
                <a:lnTo>
                  <a:pt x="570095" y="1028104"/>
                </a:lnTo>
                <a:lnTo>
                  <a:pt x="569976" y="1037082"/>
                </a:lnTo>
                <a:lnTo>
                  <a:pt x="579120" y="1027938"/>
                </a:lnTo>
                <a:close/>
              </a:path>
              <a:path w="1420495" h="1057909">
                <a:moveTo>
                  <a:pt x="1420368" y="19050"/>
                </a:moveTo>
                <a:lnTo>
                  <a:pt x="1420368" y="0"/>
                </a:lnTo>
                <a:lnTo>
                  <a:pt x="587502" y="0"/>
                </a:lnTo>
                <a:lnTo>
                  <a:pt x="583692" y="4572"/>
                </a:lnTo>
                <a:lnTo>
                  <a:pt x="583692" y="9144"/>
                </a:lnTo>
                <a:lnTo>
                  <a:pt x="570095" y="1028104"/>
                </a:lnTo>
                <a:lnTo>
                  <a:pt x="579120" y="1027938"/>
                </a:lnTo>
                <a:lnTo>
                  <a:pt x="579120" y="1046988"/>
                </a:lnTo>
                <a:lnTo>
                  <a:pt x="584454" y="1046988"/>
                </a:lnTo>
                <a:lnTo>
                  <a:pt x="589026" y="1042416"/>
                </a:lnTo>
                <a:lnTo>
                  <a:pt x="589026" y="1037082"/>
                </a:lnTo>
                <a:lnTo>
                  <a:pt x="592836" y="751755"/>
                </a:lnTo>
                <a:lnTo>
                  <a:pt x="592836" y="19050"/>
                </a:lnTo>
                <a:lnTo>
                  <a:pt x="602742" y="9906"/>
                </a:lnTo>
                <a:lnTo>
                  <a:pt x="602741" y="19050"/>
                </a:lnTo>
                <a:lnTo>
                  <a:pt x="1420368" y="19050"/>
                </a:lnTo>
                <a:close/>
              </a:path>
              <a:path w="1420495" h="1057909">
                <a:moveTo>
                  <a:pt x="602742" y="9906"/>
                </a:moveTo>
                <a:lnTo>
                  <a:pt x="592836" y="19050"/>
                </a:lnTo>
                <a:lnTo>
                  <a:pt x="602619" y="19050"/>
                </a:lnTo>
                <a:lnTo>
                  <a:pt x="602742" y="9906"/>
                </a:lnTo>
                <a:close/>
              </a:path>
              <a:path w="1420495" h="1057909">
                <a:moveTo>
                  <a:pt x="602619" y="19050"/>
                </a:moveTo>
                <a:lnTo>
                  <a:pt x="592836" y="19050"/>
                </a:lnTo>
                <a:lnTo>
                  <a:pt x="592836" y="751755"/>
                </a:lnTo>
                <a:lnTo>
                  <a:pt x="602619" y="19050"/>
                </a:lnTo>
                <a:close/>
              </a:path>
              <a:path w="1420495" h="1057909">
                <a:moveTo>
                  <a:pt x="602741" y="19050"/>
                </a:moveTo>
                <a:lnTo>
                  <a:pt x="602742" y="9906"/>
                </a:lnTo>
                <a:lnTo>
                  <a:pt x="602619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21421" y="5865876"/>
            <a:ext cx="1420495" cy="1057910"/>
          </a:xfrm>
          <a:custGeom>
            <a:avLst/>
            <a:gdLst/>
            <a:ahLst/>
            <a:cxnLst/>
            <a:rect l="l" t="t" r="r" b="b"/>
            <a:pathLst>
              <a:path w="1420495" h="1057909">
                <a:moveTo>
                  <a:pt x="579120" y="1046988"/>
                </a:moveTo>
                <a:lnTo>
                  <a:pt x="579120" y="1027938"/>
                </a:lnTo>
                <a:lnTo>
                  <a:pt x="569976" y="1037082"/>
                </a:lnTo>
                <a:lnTo>
                  <a:pt x="569976" y="1028106"/>
                </a:lnTo>
                <a:lnTo>
                  <a:pt x="0" y="1038606"/>
                </a:lnTo>
                <a:lnTo>
                  <a:pt x="0" y="1057656"/>
                </a:lnTo>
                <a:lnTo>
                  <a:pt x="569976" y="1047156"/>
                </a:lnTo>
                <a:lnTo>
                  <a:pt x="569976" y="1037082"/>
                </a:lnTo>
                <a:lnTo>
                  <a:pt x="570095" y="1028104"/>
                </a:lnTo>
                <a:lnTo>
                  <a:pt x="570095" y="1047154"/>
                </a:lnTo>
                <a:lnTo>
                  <a:pt x="579120" y="1046988"/>
                </a:lnTo>
                <a:close/>
              </a:path>
              <a:path w="1420495" h="1057909">
                <a:moveTo>
                  <a:pt x="579120" y="1027938"/>
                </a:moveTo>
                <a:lnTo>
                  <a:pt x="570095" y="1028104"/>
                </a:lnTo>
                <a:lnTo>
                  <a:pt x="569976" y="1037082"/>
                </a:lnTo>
                <a:lnTo>
                  <a:pt x="579120" y="1027938"/>
                </a:lnTo>
                <a:close/>
              </a:path>
              <a:path w="1420495" h="1057909">
                <a:moveTo>
                  <a:pt x="1420368" y="19050"/>
                </a:moveTo>
                <a:lnTo>
                  <a:pt x="1420368" y="0"/>
                </a:lnTo>
                <a:lnTo>
                  <a:pt x="587502" y="0"/>
                </a:lnTo>
                <a:lnTo>
                  <a:pt x="583692" y="4572"/>
                </a:lnTo>
                <a:lnTo>
                  <a:pt x="583692" y="9144"/>
                </a:lnTo>
                <a:lnTo>
                  <a:pt x="570095" y="1028104"/>
                </a:lnTo>
                <a:lnTo>
                  <a:pt x="579120" y="1027938"/>
                </a:lnTo>
                <a:lnTo>
                  <a:pt x="579120" y="1046988"/>
                </a:lnTo>
                <a:lnTo>
                  <a:pt x="584454" y="1046988"/>
                </a:lnTo>
                <a:lnTo>
                  <a:pt x="589026" y="1042416"/>
                </a:lnTo>
                <a:lnTo>
                  <a:pt x="589026" y="1037082"/>
                </a:lnTo>
                <a:lnTo>
                  <a:pt x="592836" y="751755"/>
                </a:lnTo>
                <a:lnTo>
                  <a:pt x="592836" y="19050"/>
                </a:lnTo>
                <a:lnTo>
                  <a:pt x="602742" y="9906"/>
                </a:lnTo>
                <a:lnTo>
                  <a:pt x="602741" y="19050"/>
                </a:lnTo>
                <a:lnTo>
                  <a:pt x="1420368" y="19050"/>
                </a:lnTo>
                <a:close/>
              </a:path>
              <a:path w="1420495" h="1057909">
                <a:moveTo>
                  <a:pt x="602742" y="9906"/>
                </a:moveTo>
                <a:lnTo>
                  <a:pt x="592836" y="19050"/>
                </a:lnTo>
                <a:lnTo>
                  <a:pt x="602619" y="19050"/>
                </a:lnTo>
                <a:lnTo>
                  <a:pt x="602742" y="9906"/>
                </a:lnTo>
                <a:close/>
              </a:path>
              <a:path w="1420495" h="1057909">
                <a:moveTo>
                  <a:pt x="602619" y="19050"/>
                </a:moveTo>
                <a:lnTo>
                  <a:pt x="592836" y="19050"/>
                </a:lnTo>
                <a:lnTo>
                  <a:pt x="592836" y="751755"/>
                </a:lnTo>
                <a:lnTo>
                  <a:pt x="602619" y="19050"/>
                </a:lnTo>
                <a:close/>
              </a:path>
              <a:path w="1420495" h="1057909">
                <a:moveTo>
                  <a:pt x="602741" y="19050"/>
                </a:moveTo>
                <a:lnTo>
                  <a:pt x="602742" y="9906"/>
                </a:lnTo>
                <a:lnTo>
                  <a:pt x="602619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31099" y="6894576"/>
            <a:ext cx="5923280" cy="38100"/>
          </a:xfrm>
          <a:custGeom>
            <a:avLst/>
            <a:gdLst/>
            <a:ahLst/>
            <a:cxnLst/>
            <a:rect l="l" t="t" r="r" b="b"/>
            <a:pathLst>
              <a:path w="5923280" h="38100">
                <a:moveTo>
                  <a:pt x="0" y="38100"/>
                </a:moveTo>
                <a:lnTo>
                  <a:pt x="5923026" y="38100"/>
                </a:lnTo>
                <a:lnTo>
                  <a:pt x="5923026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31099" y="6894576"/>
            <a:ext cx="5923280" cy="38100"/>
          </a:xfrm>
          <a:custGeom>
            <a:avLst/>
            <a:gdLst/>
            <a:ahLst/>
            <a:cxnLst/>
            <a:rect l="l" t="t" r="r" b="b"/>
            <a:pathLst>
              <a:path w="5923280" h="38100">
                <a:moveTo>
                  <a:pt x="0" y="38100"/>
                </a:moveTo>
                <a:lnTo>
                  <a:pt x="5923026" y="38100"/>
                </a:lnTo>
                <a:lnTo>
                  <a:pt x="5923026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271155" y="6539738"/>
            <a:ext cx="47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CLK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116701" y="5837935"/>
            <a:ext cx="3022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Q1’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17464" y="5051549"/>
            <a:ext cx="2622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/>
                <a:cs typeface="Arial"/>
              </a:rPr>
              <a:t>Q1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533758" y="5824211"/>
            <a:ext cx="3022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Q2’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534522" y="5038588"/>
            <a:ext cx="2622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/>
                <a:cs typeface="Arial"/>
              </a:rPr>
              <a:t>Q2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05153" y="5824211"/>
            <a:ext cx="3022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Q0’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270895" y="5877305"/>
            <a:ext cx="1423035" cy="1057275"/>
          </a:xfrm>
          <a:custGeom>
            <a:avLst/>
            <a:gdLst/>
            <a:ahLst/>
            <a:cxnLst/>
            <a:rect l="l" t="t" r="r" b="b"/>
            <a:pathLst>
              <a:path w="1423035" h="1057275">
                <a:moveTo>
                  <a:pt x="579881" y="1046226"/>
                </a:moveTo>
                <a:lnTo>
                  <a:pt x="579881" y="1027176"/>
                </a:lnTo>
                <a:lnTo>
                  <a:pt x="570737" y="1037082"/>
                </a:lnTo>
                <a:lnTo>
                  <a:pt x="570737" y="1027344"/>
                </a:lnTo>
                <a:lnTo>
                  <a:pt x="0" y="1037844"/>
                </a:lnTo>
                <a:lnTo>
                  <a:pt x="0" y="1056894"/>
                </a:lnTo>
                <a:lnTo>
                  <a:pt x="570737" y="1046394"/>
                </a:lnTo>
                <a:lnTo>
                  <a:pt x="570737" y="1037082"/>
                </a:lnTo>
                <a:lnTo>
                  <a:pt x="570867" y="1027341"/>
                </a:lnTo>
                <a:lnTo>
                  <a:pt x="570867" y="1046391"/>
                </a:lnTo>
                <a:lnTo>
                  <a:pt x="579881" y="1046226"/>
                </a:lnTo>
                <a:close/>
              </a:path>
              <a:path w="1423035" h="1057275">
                <a:moveTo>
                  <a:pt x="579881" y="1027176"/>
                </a:moveTo>
                <a:lnTo>
                  <a:pt x="570867" y="1027341"/>
                </a:lnTo>
                <a:lnTo>
                  <a:pt x="570737" y="1037082"/>
                </a:lnTo>
                <a:lnTo>
                  <a:pt x="579881" y="1027176"/>
                </a:lnTo>
                <a:close/>
              </a:path>
              <a:path w="1423035" h="1057275">
                <a:moveTo>
                  <a:pt x="1422653" y="19050"/>
                </a:moveTo>
                <a:lnTo>
                  <a:pt x="1422653" y="0"/>
                </a:lnTo>
                <a:lnTo>
                  <a:pt x="588263" y="0"/>
                </a:lnTo>
                <a:lnTo>
                  <a:pt x="584453" y="3810"/>
                </a:lnTo>
                <a:lnTo>
                  <a:pt x="584453" y="9144"/>
                </a:lnTo>
                <a:lnTo>
                  <a:pt x="570867" y="1027341"/>
                </a:lnTo>
                <a:lnTo>
                  <a:pt x="579881" y="1027176"/>
                </a:lnTo>
                <a:lnTo>
                  <a:pt x="579881" y="1046226"/>
                </a:lnTo>
                <a:lnTo>
                  <a:pt x="585215" y="1046226"/>
                </a:lnTo>
                <a:lnTo>
                  <a:pt x="589787" y="1042416"/>
                </a:lnTo>
                <a:lnTo>
                  <a:pt x="589787" y="1037082"/>
                </a:lnTo>
                <a:lnTo>
                  <a:pt x="593597" y="751543"/>
                </a:lnTo>
                <a:lnTo>
                  <a:pt x="593597" y="19050"/>
                </a:lnTo>
                <a:lnTo>
                  <a:pt x="603503" y="9144"/>
                </a:lnTo>
                <a:lnTo>
                  <a:pt x="603503" y="19050"/>
                </a:lnTo>
                <a:lnTo>
                  <a:pt x="1422653" y="19050"/>
                </a:lnTo>
                <a:close/>
              </a:path>
              <a:path w="1423035" h="1057275">
                <a:moveTo>
                  <a:pt x="603503" y="9144"/>
                </a:moveTo>
                <a:lnTo>
                  <a:pt x="593597" y="19050"/>
                </a:lnTo>
                <a:lnTo>
                  <a:pt x="603371" y="19050"/>
                </a:lnTo>
                <a:lnTo>
                  <a:pt x="603503" y="9144"/>
                </a:lnTo>
                <a:close/>
              </a:path>
              <a:path w="1423035" h="1057275">
                <a:moveTo>
                  <a:pt x="603371" y="19050"/>
                </a:moveTo>
                <a:lnTo>
                  <a:pt x="593597" y="19050"/>
                </a:lnTo>
                <a:lnTo>
                  <a:pt x="593597" y="751543"/>
                </a:lnTo>
                <a:lnTo>
                  <a:pt x="603371" y="19050"/>
                </a:lnTo>
                <a:close/>
              </a:path>
              <a:path w="1423035" h="1057275">
                <a:moveTo>
                  <a:pt x="603503" y="19050"/>
                </a:moveTo>
                <a:lnTo>
                  <a:pt x="603503" y="9144"/>
                </a:lnTo>
                <a:lnTo>
                  <a:pt x="603371" y="19050"/>
                </a:lnTo>
                <a:lnTo>
                  <a:pt x="603503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70895" y="5877305"/>
            <a:ext cx="1423035" cy="1057275"/>
          </a:xfrm>
          <a:custGeom>
            <a:avLst/>
            <a:gdLst/>
            <a:ahLst/>
            <a:cxnLst/>
            <a:rect l="l" t="t" r="r" b="b"/>
            <a:pathLst>
              <a:path w="1423035" h="1057275">
                <a:moveTo>
                  <a:pt x="579881" y="1046226"/>
                </a:moveTo>
                <a:lnTo>
                  <a:pt x="579881" y="1027176"/>
                </a:lnTo>
                <a:lnTo>
                  <a:pt x="570737" y="1037082"/>
                </a:lnTo>
                <a:lnTo>
                  <a:pt x="570737" y="1027344"/>
                </a:lnTo>
                <a:lnTo>
                  <a:pt x="0" y="1037844"/>
                </a:lnTo>
                <a:lnTo>
                  <a:pt x="0" y="1056894"/>
                </a:lnTo>
                <a:lnTo>
                  <a:pt x="570737" y="1046394"/>
                </a:lnTo>
                <a:lnTo>
                  <a:pt x="570737" y="1037082"/>
                </a:lnTo>
                <a:lnTo>
                  <a:pt x="570867" y="1027341"/>
                </a:lnTo>
                <a:lnTo>
                  <a:pt x="570867" y="1046391"/>
                </a:lnTo>
                <a:lnTo>
                  <a:pt x="579881" y="1046226"/>
                </a:lnTo>
                <a:close/>
              </a:path>
              <a:path w="1423035" h="1057275">
                <a:moveTo>
                  <a:pt x="579881" y="1027176"/>
                </a:moveTo>
                <a:lnTo>
                  <a:pt x="570867" y="1027341"/>
                </a:lnTo>
                <a:lnTo>
                  <a:pt x="570737" y="1037082"/>
                </a:lnTo>
                <a:lnTo>
                  <a:pt x="579881" y="1027176"/>
                </a:lnTo>
                <a:close/>
              </a:path>
              <a:path w="1423035" h="1057275">
                <a:moveTo>
                  <a:pt x="1422653" y="19050"/>
                </a:moveTo>
                <a:lnTo>
                  <a:pt x="1422653" y="0"/>
                </a:lnTo>
                <a:lnTo>
                  <a:pt x="588263" y="0"/>
                </a:lnTo>
                <a:lnTo>
                  <a:pt x="584453" y="3810"/>
                </a:lnTo>
                <a:lnTo>
                  <a:pt x="584453" y="9144"/>
                </a:lnTo>
                <a:lnTo>
                  <a:pt x="570867" y="1027341"/>
                </a:lnTo>
                <a:lnTo>
                  <a:pt x="579881" y="1027176"/>
                </a:lnTo>
                <a:lnTo>
                  <a:pt x="579881" y="1046226"/>
                </a:lnTo>
                <a:lnTo>
                  <a:pt x="585215" y="1046226"/>
                </a:lnTo>
                <a:lnTo>
                  <a:pt x="589787" y="1042416"/>
                </a:lnTo>
                <a:lnTo>
                  <a:pt x="589787" y="1037082"/>
                </a:lnTo>
                <a:lnTo>
                  <a:pt x="593597" y="751543"/>
                </a:lnTo>
                <a:lnTo>
                  <a:pt x="593597" y="19050"/>
                </a:lnTo>
                <a:lnTo>
                  <a:pt x="603503" y="9144"/>
                </a:lnTo>
                <a:lnTo>
                  <a:pt x="603503" y="19050"/>
                </a:lnTo>
                <a:lnTo>
                  <a:pt x="1422653" y="19050"/>
                </a:lnTo>
                <a:close/>
              </a:path>
              <a:path w="1423035" h="1057275">
                <a:moveTo>
                  <a:pt x="603503" y="9144"/>
                </a:moveTo>
                <a:lnTo>
                  <a:pt x="593597" y="19050"/>
                </a:lnTo>
                <a:lnTo>
                  <a:pt x="603371" y="19050"/>
                </a:lnTo>
                <a:lnTo>
                  <a:pt x="603503" y="9144"/>
                </a:lnTo>
                <a:close/>
              </a:path>
              <a:path w="1423035" h="1057275">
                <a:moveTo>
                  <a:pt x="603371" y="19050"/>
                </a:moveTo>
                <a:lnTo>
                  <a:pt x="593597" y="19050"/>
                </a:lnTo>
                <a:lnTo>
                  <a:pt x="593597" y="751543"/>
                </a:lnTo>
                <a:lnTo>
                  <a:pt x="603371" y="19050"/>
                </a:lnTo>
                <a:close/>
              </a:path>
              <a:path w="1423035" h="1057275">
                <a:moveTo>
                  <a:pt x="603503" y="19050"/>
                </a:moveTo>
                <a:lnTo>
                  <a:pt x="603503" y="9144"/>
                </a:lnTo>
                <a:lnTo>
                  <a:pt x="603371" y="19050"/>
                </a:lnTo>
                <a:lnTo>
                  <a:pt x="603503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97865" y="5862828"/>
            <a:ext cx="1423035" cy="1057275"/>
          </a:xfrm>
          <a:custGeom>
            <a:avLst/>
            <a:gdLst/>
            <a:ahLst/>
            <a:cxnLst/>
            <a:rect l="l" t="t" r="r" b="b"/>
            <a:pathLst>
              <a:path w="1423034" h="1057275">
                <a:moveTo>
                  <a:pt x="579881" y="1047001"/>
                </a:moveTo>
                <a:lnTo>
                  <a:pt x="579881" y="1027938"/>
                </a:lnTo>
                <a:lnTo>
                  <a:pt x="570737" y="1037082"/>
                </a:lnTo>
                <a:lnTo>
                  <a:pt x="570737" y="1028094"/>
                </a:lnTo>
                <a:lnTo>
                  <a:pt x="0" y="1037844"/>
                </a:lnTo>
                <a:lnTo>
                  <a:pt x="761" y="1056894"/>
                </a:lnTo>
                <a:lnTo>
                  <a:pt x="570737" y="1047157"/>
                </a:lnTo>
                <a:lnTo>
                  <a:pt x="570737" y="1037082"/>
                </a:lnTo>
                <a:lnTo>
                  <a:pt x="570857" y="1028092"/>
                </a:lnTo>
                <a:lnTo>
                  <a:pt x="570857" y="1047155"/>
                </a:lnTo>
                <a:lnTo>
                  <a:pt x="579881" y="1047001"/>
                </a:lnTo>
                <a:close/>
              </a:path>
              <a:path w="1423034" h="1057275">
                <a:moveTo>
                  <a:pt x="579881" y="1027938"/>
                </a:moveTo>
                <a:lnTo>
                  <a:pt x="570857" y="1028092"/>
                </a:lnTo>
                <a:lnTo>
                  <a:pt x="570737" y="1037082"/>
                </a:lnTo>
                <a:lnTo>
                  <a:pt x="579881" y="1027938"/>
                </a:lnTo>
                <a:close/>
              </a:path>
              <a:path w="1423034" h="1057275">
                <a:moveTo>
                  <a:pt x="1422653" y="19050"/>
                </a:moveTo>
                <a:lnTo>
                  <a:pt x="1422653" y="0"/>
                </a:lnTo>
                <a:lnTo>
                  <a:pt x="589025" y="0"/>
                </a:lnTo>
                <a:lnTo>
                  <a:pt x="584453" y="3810"/>
                </a:lnTo>
                <a:lnTo>
                  <a:pt x="584453" y="9144"/>
                </a:lnTo>
                <a:lnTo>
                  <a:pt x="570857" y="1028092"/>
                </a:lnTo>
                <a:lnTo>
                  <a:pt x="579881" y="1027938"/>
                </a:lnTo>
                <a:lnTo>
                  <a:pt x="579881" y="1047001"/>
                </a:lnTo>
                <a:lnTo>
                  <a:pt x="580643" y="1046988"/>
                </a:lnTo>
                <a:lnTo>
                  <a:pt x="585977" y="1046226"/>
                </a:lnTo>
                <a:lnTo>
                  <a:pt x="589787" y="1042416"/>
                </a:lnTo>
                <a:lnTo>
                  <a:pt x="589787" y="1037082"/>
                </a:lnTo>
                <a:lnTo>
                  <a:pt x="594359" y="694690"/>
                </a:lnTo>
                <a:lnTo>
                  <a:pt x="594359" y="19050"/>
                </a:lnTo>
                <a:lnTo>
                  <a:pt x="603503" y="9906"/>
                </a:lnTo>
                <a:lnTo>
                  <a:pt x="603503" y="19050"/>
                </a:lnTo>
                <a:lnTo>
                  <a:pt x="1422653" y="19050"/>
                </a:lnTo>
                <a:close/>
              </a:path>
              <a:path w="1423034" h="1057275">
                <a:moveTo>
                  <a:pt x="603503" y="9906"/>
                </a:moveTo>
                <a:lnTo>
                  <a:pt x="594359" y="19050"/>
                </a:lnTo>
                <a:lnTo>
                  <a:pt x="603381" y="19050"/>
                </a:lnTo>
                <a:lnTo>
                  <a:pt x="603503" y="9906"/>
                </a:lnTo>
                <a:close/>
              </a:path>
              <a:path w="1423034" h="1057275">
                <a:moveTo>
                  <a:pt x="603381" y="19050"/>
                </a:moveTo>
                <a:lnTo>
                  <a:pt x="594359" y="19050"/>
                </a:lnTo>
                <a:lnTo>
                  <a:pt x="594359" y="694690"/>
                </a:lnTo>
                <a:lnTo>
                  <a:pt x="603381" y="19050"/>
                </a:lnTo>
                <a:close/>
              </a:path>
              <a:path w="1423034" h="1057275">
                <a:moveTo>
                  <a:pt x="603503" y="19050"/>
                </a:moveTo>
                <a:lnTo>
                  <a:pt x="603503" y="9906"/>
                </a:lnTo>
                <a:lnTo>
                  <a:pt x="603381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697865" y="5862828"/>
            <a:ext cx="1423035" cy="1057275"/>
          </a:xfrm>
          <a:custGeom>
            <a:avLst/>
            <a:gdLst/>
            <a:ahLst/>
            <a:cxnLst/>
            <a:rect l="l" t="t" r="r" b="b"/>
            <a:pathLst>
              <a:path w="1423034" h="1057275">
                <a:moveTo>
                  <a:pt x="579881" y="1047001"/>
                </a:moveTo>
                <a:lnTo>
                  <a:pt x="579881" y="1027938"/>
                </a:lnTo>
                <a:lnTo>
                  <a:pt x="570737" y="1037082"/>
                </a:lnTo>
                <a:lnTo>
                  <a:pt x="570737" y="1028094"/>
                </a:lnTo>
                <a:lnTo>
                  <a:pt x="0" y="1037844"/>
                </a:lnTo>
                <a:lnTo>
                  <a:pt x="761" y="1056894"/>
                </a:lnTo>
                <a:lnTo>
                  <a:pt x="570737" y="1047157"/>
                </a:lnTo>
                <a:lnTo>
                  <a:pt x="570737" y="1037082"/>
                </a:lnTo>
                <a:lnTo>
                  <a:pt x="570857" y="1028092"/>
                </a:lnTo>
                <a:lnTo>
                  <a:pt x="570857" y="1047155"/>
                </a:lnTo>
                <a:lnTo>
                  <a:pt x="579881" y="1047001"/>
                </a:lnTo>
                <a:close/>
              </a:path>
              <a:path w="1423034" h="1057275">
                <a:moveTo>
                  <a:pt x="579881" y="1027938"/>
                </a:moveTo>
                <a:lnTo>
                  <a:pt x="570857" y="1028092"/>
                </a:lnTo>
                <a:lnTo>
                  <a:pt x="570737" y="1037082"/>
                </a:lnTo>
                <a:lnTo>
                  <a:pt x="579881" y="1027938"/>
                </a:lnTo>
                <a:close/>
              </a:path>
              <a:path w="1423034" h="1057275">
                <a:moveTo>
                  <a:pt x="1422653" y="19050"/>
                </a:moveTo>
                <a:lnTo>
                  <a:pt x="1422653" y="0"/>
                </a:lnTo>
                <a:lnTo>
                  <a:pt x="589025" y="0"/>
                </a:lnTo>
                <a:lnTo>
                  <a:pt x="584453" y="3810"/>
                </a:lnTo>
                <a:lnTo>
                  <a:pt x="584453" y="9144"/>
                </a:lnTo>
                <a:lnTo>
                  <a:pt x="570857" y="1028092"/>
                </a:lnTo>
                <a:lnTo>
                  <a:pt x="579881" y="1027938"/>
                </a:lnTo>
                <a:lnTo>
                  <a:pt x="579881" y="1047001"/>
                </a:lnTo>
                <a:lnTo>
                  <a:pt x="580643" y="1046988"/>
                </a:lnTo>
                <a:lnTo>
                  <a:pt x="585977" y="1046226"/>
                </a:lnTo>
                <a:lnTo>
                  <a:pt x="589787" y="1042416"/>
                </a:lnTo>
                <a:lnTo>
                  <a:pt x="589787" y="1037082"/>
                </a:lnTo>
                <a:lnTo>
                  <a:pt x="594359" y="694690"/>
                </a:lnTo>
                <a:lnTo>
                  <a:pt x="594359" y="19050"/>
                </a:lnTo>
                <a:lnTo>
                  <a:pt x="603503" y="9906"/>
                </a:lnTo>
                <a:lnTo>
                  <a:pt x="603503" y="19050"/>
                </a:lnTo>
                <a:lnTo>
                  <a:pt x="1422653" y="19050"/>
                </a:lnTo>
                <a:close/>
              </a:path>
              <a:path w="1423034" h="1057275">
                <a:moveTo>
                  <a:pt x="603503" y="9906"/>
                </a:moveTo>
                <a:lnTo>
                  <a:pt x="594359" y="19050"/>
                </a:lnTo>
                <a:lnTo>
                  <a:pt x="603381" y="19050"/>
                </a:lnTo>
                <a:lnTo>
                  <a:pt x="603503" y="9906"/>
                </a:lnTo>
                <a:close/>
              </a:path>
              <a:path w="1423034" h="1057275">
                <a:moveTo>
                  <a:pt x="603381" y="19050"/>
                </a:moveTo>
                <a:lnTo>
                  <a:pt x="594359" y="19050"/>
                </a:lnTo>
                <a:lnTo>
                  <a:pt x="594359" y="694690"/>
                </a:lnTo>
                <a:lnTo>
                  <a:pt x="603381" y="19050"/>
                </a:lnTo>
                <a:close/>
              </a:path>
              <a:path w="1423034" h="1057275">
                <a:moveTo>
                  <a:pt x="603503" y="19050"/>
                </a:moveTo>
                <a:lnTo>
                  <a:pt x="603503" y="9906"/>
                </a:lnTo>
                <a:lnTo>
                  <a:pt x="603381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85423" y="4805172"/>
            <a:ext cx="930402" cy="8481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704460" y="4378452"/>
            <a:ext cx="2076450" cy="782955"/>
          </a:xfrm>
          <a:custGeom>
            <a:avLst/>
            <a:gdLst/>
            <a:ahLst/>
            <a:cxnLst/>
            <a:rect l="l" t="t" r="r" b="b"/>
            <a:pathLst>
              <a:path w="2076450" h="782954">
                <a:moveTo>
                  <a:pt x="2076450" y="782574"/>
                </a:moveTo>
                <a:lnTo>
                  <a:pt x="2076450" y="18288"/>
                </a:lnTo>
                <a:lnTo>
                  <a:pt x="2071877" y="13716"/>
                </a:lnTo>
                <a:lnTo>
                  <a:pt x="2057400" y="13655"/>
                </a:lnTo>
                <a:lnTo>
                  <a:pt x="19050" y="66"/>
                </a:lnTo>
                <a:lnTo>
                  <a:pt x="6857" y="0"/>
                </a:lnTo>
                <a:lnTo>
                  <a:pt x="4572" y="762"/>
                </a:lnTo>
                <a:lnTo>
                  <a:pt x="762" y="4572"/>
                </a:lnTo>
                <a:lnTo>
                  <a:pt x="0" y="6858"/>
                </a:lnTo>
                <a:lnTo>
                  <a:pt x="0" y="630936"/>
                </a:lnTo>
                <a:lnTo>
                  <a:pt x="9143" y="630936"/>
                </a:lnTo>
                <a:lnTo>
                  <a:pt x="9143" y="19050"/>
                </a:lnTo>
                <a:lnTo>
                  <a:pt x="19050" y="9144"/>
                </a:lnTo>
                <a:lnTo>
                  <a:pt x="19050" y="19116"/>
                </a:lnTo>
                <a:lnTo>
                  <a:pt x="2057400" y="32705"/>
                </a:lnTo>
                <a:lnTo>
                  <a:pt x="2057400" y="23622"/>
                </a:lnTo>
                <a:lnTo>
                  <a:pt x="2066544" y="32766"/>
                </a:lnTo>
                <a:lnTo>
                  <a:pt x="2066544" y="782574"/>
                </a:lnTo>
                <a:lnTo>
                  <a:pt x="2076450" y="782574"/>
                </a:lnTo>
                <a:close/>
              </a:path>
              <a:path w="2076450" h="782954">
                <a:moveTo>
                  <a:pt x="19050" y="19116"/>
                </a:moveTo>
                <a:lnTo>
                  <a:pt x="19050" y="9144"/>
                </a:lnTo>
                <a:lnTo>
                  <a:pt x="9143" y="19050"/>
                </a:lnTo>
                <a:lnTo>
                  <a:pt x="19050" y="19116"/>
                </a:lnTo>
                <a:close/>
              </a:path>
              <a:path w="2076450" h="782954">
                <a:moveTo>
                  <a:pt x="19050" y="630936"/>
                </a:moveTo>
                <a:lnTo>
                  <a:pt x="19050" y="19116"/>
                </a:lnTo>
                <a:lnTo>
                  <a:pt x="9143" y="19050"/>
                </a:lnTo>
                <a:lnTo>
                  <a:pt x="9143" y="630936"/>
                </a:lnTo>
                <a:lnTo>
                  <a:pt x="19050" y="630936"/>
                </a:lnTo>
                <a:close/>
              </a:path>
              <a:path w="2076450" h="782954">
                <a:moveTo>
                  <a:pt x="2066544" y="32766"/>
                </a:moveTo>
                <a:lnTo>
                  <a:pt x="2057400" y="23622"/>
                </a:lnTo>
                <a:lnTo>
                  <a:pt x="2057400" y="32705"/>
                </a:lnTo>
                <a:lnTo>
                  <a:pt x="2066544" y="32766"/>
                </a:lnTo>
                <a:close/>
              </a:path>
              <a:path w="2076450" h="782954">
                <a:moveTo>
                  <a:pt x="2066544" y="782574"/>
                </a:moveTo>
                <a:lnTo>
                  <a:pt x="2066544" y="32766"/>
                </a:lnTo>
                <a:lnTo>
                  <a:pt x="2057400" y="32705"/>
                </a:lnTo>
                <a:lnTo>
                  <a:pt x="2057400" y="782574"/>
                </a:lnTo>
                <a:lnTo>
                  <a:pt x="2066544" y="78257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704460" y="4378452"/>
            <a:ext cx="2076450" cy="782955"/>
          </a:xfrm>
          <a:custGeom>
            <a:avLst/>
            <a:gdLst/>
            <a:ahLst/>
            <a:cxnLst/>
            <a:rect l="l" t="t" r="r" b="b"/>
            <a:pathLst>
              <a:path w="2076450" h="782954">
                <a:moveTo>
                  <a:pt x="2076450" y="782574"/>
                </a:moveTo>
                <a:lnTo>
                  <a:pt x="2076450" y="18288"/>
                </a:lnTo>
                <a:lnTo>
                  <a:pt x="2071877" y="13716"/>
                </a:lnTo>
                <a:lnTo>
                  <a:pt x="2057400" y="13655"/>
                </a:lnTo>
                <a:lnTo>
                  <a:pt x="19050" y="66"/>
                </a:lnTo>
                <a:lnTo>
                  <a:pt x="6857" y="0"/>
                </a:lnTo>
                <a:lnTo>
                  <a:pt x="4572" y="762"/>
                </a:lnTo>
                <a:lnTo>
                  <a:pt x="762" y="4572"/>
                </a:lnTo>
                <a:lnTo>
                  <a:pt x="0" y="6858"/>
                </a:lnTo>
                <a:lnTo>
                  <a:pt x="0" y="630936"/>
                </a:lnTo>
                <a:lnTo>
                  <a:pt x="9143" y="630936"/>
                </a:lnTo>
                <a:lnTo>
                  <a:pt x="9143" y="19050"/>
                </a:lnTo>
                <a:lnTo>
                  <a:pt x="19050" y="9144"/>
                </a:lnTo>
                <a:lnTo>
                  <a:pt x="19050" y="19116"/>
                </a:lnTo>
                <a:lnTo>
                  <a:pt x="2057400" y="32705"/>
                </a:lnTo>
                <a:lnTo>
                  <a:pt x="2057400" y="23622"/>
                </a:lnTo>
                <a:lnTo>
                  <a:pt x="2066544" y="32766"/>
                </a:lnTo>
                <a:lnTo>
                  <a:pt x="2066544" y="782574"/>
                </a:lnTo>
                <a:lnTo>
                  <a:pt x="2076450" y="782574"/>
                </a:lnTo>
                <a:close/>
              </a:path>
              <a:path w="2076450" h="782954">
                <a:moveTo>
                  <a:pt x="19050" y="19116"/>
                </a:moveTo>
                <a:lnTo>
                  <a:pt x="19050" y="9144"/>
                </a:lnTo>
                <a:lnTo>
                  <a:pt x="9143" y="19050"/>
                </a:lnTo>
                <a:lnTo>
                  <a:pt x="19050" y="19116"/>
                </a:lnTo>
                <a:close/>
              </a:path>
              <a:path w="2076450" h="782954">
                <a:moveTo>
                  <a:pt x="19050" y="630936"/>
                </a:moveTo>
                <a:lnTo>
                  <a:pt x="19050" y="19116"/>
                </a:lnTo>
                <a:lnTo>
                  <a:pt x="9143" y="19050"/>
                </a:lnTo>
                <a:lnTo>
                  <a:pt x="9143" y="630936"/>
                </a:lnTo>
                <a:lnTo>
                  <a:pt x="19050" y="630936"/>
                </a:lnTo>
                <a:close/>
              </a:path>
              <a:path w="2076450" h="782954">
                <a:moveTo>
                  <a:pt x="2066544" y="32766"/>
                </a:moveTo>
                <a:lnTo>
                  <a:pt x="2057400" y="23622"/>
                </a:lnTo>
                <a:lnTo>
                  <a:pt x="2057400" y="32705"/>
                </a:lnTo>
                <a:lnTo>
                  <a:pt x="2066544" y="32766"/>
                </a:lnTo>
                <a:close/>
              </a:path>
              <a:path w="2076450" h="782954">
                <a:moveTo>
                  <a:pt x="2066544" y="782574"/>
                </a:moveTo>
                <a:lnTo>
                  <a:pt x="2066544" y="32766"/>
                </a:lnTo>
                <a:lnTo>
                  <a:pt x="2057400" y="32705"/>
                </a:lnTo>
                <a:lnTo>
                  <a:pt x="2057400" y="782574"/>
                </a:lnTo>
                <a:lnTo>
                  <a:pt x="2066544" y="78257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08767" y="5164073"/>
            <a:ext cx="885190" cy="186055"/>
          </a:xfrm>
          <a:custGeom>
            <a:avLst/>
            <a:gdLst/>
            <a:ahLst/>
            <a:cxnLst/>
            <a:rect l="l" t="t" r="r" b="b"/>
            <a:pathLst>
              <a:path w="885189" h="186054">
                <a:moveTo>
                  <a:pt x="562356" y="166468"/>
                </a:moveTo>
                <a:lnTo>
                  <a:pt x="562356" y="4571"/>
                </a:lnTo>
                <a:lnTo>
                  <a:pt x="557784" y="0"/>
                </a:lnTo>
                <a:lnTo>
                  <a:pt x="0" y="0"/>
                </a:lnTo>
                <a:lnTo>
                  <a:pt x="0" y="19050"/>
                </a:lnTo>
                <a:lnTo>
                  <a:pt x="543306" y="19049"/>
                </a:lnTo>
                <a:lnTo>
                  <a:pt x="543306" y="9905"/>
                </a:lnTo>
                <a:lnTo>
                  <a:pt x="552450" y="19049"/>
                </a:lnTo>
                <a:lnTo>
                  <a:pt x="552450" y="166877"/>
                </a:lnTo>
                <a:lnTo>
                  <a:pt x="562356" y="166468"/>
                </a:lnTo>
                <a:close/>
              </a:path>
              <a:path w="885189" h="186054">
                <a:moveTo>
                  <a:pt x="552450" y="19049"/>
                </a:moveTo>
                <a:lnTo>
                  <a:pt x="543306" y="9905"/>
                </a:lnTo>
                <a:lnTo>
                  <a:pt x="543306" y="19049"/>
                </a:lnTo>
                <a:lnTo>
                  <a:pt x="552450" y="19049"/>
                </a:lnTo>
                <a:close/>
              </a:path>
              <a:path w="885189" h="186054">
                <a:moveTo>
                  <a:pt x="562356" y="185549"/>
                </a:moveTo>
                <a:lnTo>
                  <a:pt x="562356" y="176021"/>
                </a:lnTo>
                <a:lnTo>
                  <a:pt x="552450" y="166877"/>
                </a:lnTo>
                <a:lnTo>
                  <a:pt x="552450" y="19049"/>
                </a:lnTo>
                <a:lnTo>
                  <a:pt x="543306" y="19049"/>
                </a:lnTo>
                <a:lnTo>
                  <a:pt x="543306" y="179069"/>
                </a:lnTo>
                <a:lnTo>
                  <a:pt x="544068" y="181355"/>
                </a:lnTo>
                <a:lnTo>
                  <a:pt x="546354" y="182879"/>
                </a:lnTo>
                <a:lnTo>
                  <a:pt x="547878" y="185165"/>
                </a:lnTo>
                <a:lnTo>
                  <a:pt x="550926" y="185927"/>
                </a:lnTo>
                <a:lnTo>
                  <a:pt x="553212" y="185927"/>
                </a:lnTo>
                <a:lnTo>
                  <a:pt x="562356" y="185549"/>
                </a:lnTo>
                <a:close/>
              </a:path>
              <a:path w="885189" h="186054">
                <a:moveTo>
                  <a:pt x="884682" y="172211"/>
                </a:moveTo>
                <a:lnTo>
                  <a:pt x="883919" y="153161"/>
                </a:lnTo>
                <a:lnTo>
                  <a:pt x="552450" y="166877"/>
                </a:lnTo>
                <a:lnTo>
                  <a:pt x="562356" y="176021"/>
                </a:lnTo>
                <a:lnTo>
                  <a:pt x="562356" y="185549"/>
                </a:lnTo>
                <a:lnTo>
                  <a:pt x="884682" y="17221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08767" y="5164073"/>
            <a:ext cx="885190" cy="186055"/>
          </a:xfrm>
          <a:custGeom>
            <a:avLst/>
            <a:gdLst/>
            <a:ahLst/>
            <a:cxnLst/>
            <a:rect l="l" t="t" r="r" b="b"/>
            <a:pathLst>
              <a:path w="885189" h="186054">
                <a:moveTo>
                  <a:pt x="562356" y="166468"/>
                </a:moveTo>
                <a:lnTo>
                  <a:pt x="562356" y="4571"/>
                </a:lnTo>
                <a:lnTo>
                  <a:pt x="557784" y="0"/>
                </a:lnTo>
                <a:lnTo>
                  <a:pt x="0" y="0"/>
                </a:lnTo>
                <a:lnTo>
                  <a:pt x="0" y="19050"/>
                </a:lnTo>
                <a:lnTo>
                  <a:pt x="543306" y="19049"/>
                </a:lnTo>
                <a:lnTo>
                  <a:pt x="543306" y="9905"/>
                </a:lnTo>
                <a:lnTo>
                  <a:pt x="552450" y="19049"/>
                </a:lnTo>
                <a:lnTo>
                  <a:pt x="552450" y="166877"/>
                </a:lnTo>
                <a:lnTo>
                  <a:pt x="562356" y="166468"/>
                </a:lnTo>
                <a:close/>
              </a:path>
              <a:path w="885189" h="186054">
                <a:moveTo>
                  <a:pt x="552450" y="19049"/>
                </a:moveTo>
                <a:lnTo>
                  <a:pt x="543306" y="9905"/>
                </a:lnTo>
                <a:lnTo>
                  <a:pt x="543306" y="19049"/>
                </a:lnTo>
                <a:lnTo>
                  <a:pt x="552450" y="19049"/>
                </a:lnTo>
                <a:close/>
              </a:path>
              <a:path w="885189" h="186054">
                <a:moveTo>
                  <a:pt x="562356" y="185549"/>
                </a:moveTo>
                <a:lnTo>
                  <a:pt x="562356" y="176021"/>
                </a:lnTo>
                <a:lnTo>
                  <a:pt x="552450" y="166877"/>
                </a:lnTo>
                <a:lnTo>
                  <a:pt x="552450" y="19049"/>
                </a:lnTo>
                <a:lnTo>
                  <a:pt x="543306" y="19049"/>
                </a:lnTo>
                <a:lnTo>
                  <a:pt x="543306" y="179069"/>
                </a:lnTo>
                <a:lnTo>
                  <a:pt x="544068" y="181355"/>
                </a:lnTo>
                <a:lnTo>
                  <a:pt x="546354" y="182879"/>
                </a:lnTo>
                <a:lnTo>
                  <a:pt x="547878" y="185165"/>
                </a:lnTo>
                <a:lnTo>
                  <a:pt x="550926" y="185927"/>
                </a:lnTo>
                <a:lnTo>
                  <a:pt x="553212" y="185927"/>
                </a:lnTo>
                <a:lnTo>
                  <a:pt x="562356" y="185549"/>
                </a:lnTo>
                <a:close/>
              </a:path>
              <a:path w="885189" h="186054">
                <a:moveTo>
                  <a:pt x="884682" y="172211"/>
                </a:moveTo>
                <a:lnTo>
                  <a:pt x="883919" y="153161"/>
                </a:lnTo>
                <a:lnTo>
                  <a:pt x="552450" y="166877"/>
                </a:lnTo>
                <a:lnTo>
                  <a:pt x="562356" y="176021"/>
                </a:lnTo>
                <a:lnTo>
                  <a:pt x="562356" y="185549"/>
                </a:lnTo>
                <a:lnTo>
                  <a:pt x="884682" y="17221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22904" y="5148071"/>
            <a:ext cx="3978910" cy="1540510"/>
          </a:xfrm>
          <a:custGeom>
            <a:avLst/>
            <a:gdLst/>
            <a:ahLst/>
            <a:cxnLst/>
            <a:rect l="l" t="t" r="r" b="b"/>
            <a:pathLst>
              <a:path w="3978909" h="1540509">
                <a:moveTo>
                  <a:pt x="374904" y="19049"/>
                </a:moveTo>
                <a:lnTo>
                  <a:pt x="374904" y="0"/>
                </a:lnTo>
                <a:lnTo>
                  <a:pt x="4572" y="0"/>
                </a:lnTo>
                <a:lnTo>
                  <a:pt x="0" y="4571"/>
                </a:lnTo>
                <a:lnTo>
                  <a:pt x="0" y="1523237"/>
                </a:lnTo>
                <a:lnTo>
                  <a:pt x="4572" y="1527809"/>
                </a:lnTo>
                <a:lnTo>
                  <a:pt x="9906" y="1527809"/>
                </a:lnTo>
                <a:lnTo>
                  <a:pt x="9906" y="19049"/>
                </a:lnTo>
                <a:lnTo>
                  <a:pt x="19050" y="9905"/>
                </a:lnTo>
                <a:lnTo>
                  <a:pt x="19050" y="19049"/>
                </a:lnTo>
                <a:lnTo>
                  <a:pt x="374904" y="19049"/>
                </a:lnTo>
                <a:close/>
              </a:path>
              <a:path w="3978909" h="1540509">
                <a:moveTo>
                  <a:pt x="19050" y="19049"/>
                </a:moveTo>
                <a:lnTo>
                  <a:pt x="19050" y="9905"/>
                </a:lnTo>
                <a:lnTo>
                  <a:pt x="9906" y="19049"/>
                </a:lnTo>
                <a:lnTo>
                  <a:pt x="19050" y="19049"/>
                </a:lnTo>
                <a:close/>
              </a:path>
              <a:path w="3978909" h="1540509">
                <a:moveTo>
                  <a:pt x="19050" y="1508788"/>
                </a:moveTo>
                <a:lnTo>
                  <a:pt x="19050" y="19049"/>
                </a:lnTo>
                <a:lnTo>
                  <a:pt x="9906" y="19049"/>
                </a:lnTo>
                <a:lnTo>
                  <a:pt x="9906" y="1508759"/>
                </a:lnTo>
                <a:lnTo>
                  <a:pt x="19050" y="1508788"/>
                </a:lnTo>
                <a:close/>
              </a:path>
              <a:path w="3978909" h="1540509">
                <a:moveTo>
                  <a:pt x="3954780" y="1520951"/>
                </a:moveTo>
                <a:lnTo>
                  <a:pt x="9906" y="1508759"/>
                </a:lnTo>
                <a:lnTo>
                  <a:pt x="19050" y="1517903"/>
                </a:lnTo>
                <a:lnTo>
                  <a:pt x="19050" y="1527838"/>
                </a:lnTo>
                <a:lnTo>
                  <a:pt x="3945636" y="1539973"/>
                </a:lnTo>
                <a:lnTo>
                  <a:pt x="3945636" y="1530095"/>
                </a:lnTo>
                <a:lnTo>
                  <a:pt x="3945798" y="1520924"/>
                </a:lnTo>
                <a:lnTo>
                  <a:pt x="3945798" y="1529933"/>
                </a:lnTo>
                <a:lnTo>
                  <a:pt x="3954780" y="1520951"/>
                </a:lnTo>
                <a:close/>
              </a:path>
              <a:path w="3978909" h="1540509">
                <a:moveTo>
                  <a:pt x="19050" y="1527838"/>
                </a:moveTo>
                <a:lnTo>
                  <a:pt x="19050" y="1517903"/>
                </a:lnTo>
                <a:lnTo>
                  <a:pt x="9906" y="1508759"/>
                </a:lnTo>
                <a:lnTo>
                  <a:pt x="9906" y="1527809"/>
                </a:lnTo>
                <a:lnTo>
                  <a:pt x="19050" y="1527838"/>
                </a:lnTo>
                <a:close/>
              </a:path>
              <a:path w="3978909" h="1540509">
                <a:moveTo>
                  <a:pt x="3978402" y="754379"/>
                </a:moveTo>
                <a:lnTo>
                  <a:pt x="3978402" y="752093"/>
                </a:lnTo>
                <a:lnTo>
                  <a:pt x="3977640" y="749807"/>
                </a:lnTo>
                <a:lnTo>
                  <a:pt x="3973830" y="745997"/>
                </a:lnTo>
                <a:lnTo>
                  <a:pt x="3971544" y="744473"/>
                </a:lnTo>
                <a:lnTo>
                  <a:pt x="3588258" y="744473"/>
                </a:lnTo>
                <a:lnTo>
                  <a:pt x="3588258" y="763523"/>
                </a:lnTo>
                <a:lnTo>
                  <a:pt x="3959190" y="763523"/>
                </a:lnTo>
                <a:lnTo>
                  <a:pt x="3959352" y="754379"/>
                </a:lnTo>
                <a:lnTo>
                  <a:pt x="3969258" y="763523"/>
                </a:lnTo>
                <a:lnTo>
                  <a:pt x="3969258" y="1272031"/>
                </a:lnTo>
                <a:lnTo>
                  <a:pt x="3978402" y="754379"/>
                </a:lnTo>
                <a:close/>
              </a:path>
              <a:path w="3978909" h="1540509">
                <a:moveTo>
                  <a:pt x="3945798" y="1529933"/>
                </a:moveTo>
                <a:lnTo>
                  <a:pt x="3945798" y="1520924"/>
                </a:lnTo>
                <a:lnTo>
                  <a:pt x="3945636" y="1530095"/>
                </a:lnTo>
                <a:lnTo>
                  <a:pt x="3945798" y="1529933"/>
                </a:lnTo>
                <a:close/>
              </a:path>
              <a:path w="3978909" h="1540509">
                <a:moveTo>
                  <a:pt x="3954780" y="1540001"/>
                </a:moveTo>
                <a:lnTo>
                  <a:pt x="3954780" y="1520951"/>
                </a:lnTo>
                <a:lnTo>
                  <a:pt x="3945636" y="1530095"/>
                </a:lnTo>
                <a:lnTo>
                  <a:pt x="3945636" y="1539973"/>
                </a:lnTo>
                <a:lnTo>
                  <a:pt x="3954780" y="1540001"/>
                </a:lnTo>
                <a:close/>
              </a:path>
              <a:path w="3978909" h="1540509">
                <a:moveTo>
                  <a:pt x="3969258" y="1272031"/>
                </a:moveTo>
                <a:lnTo>
                  <a:pt x="3969258" y="763523"/>
                </a:lnTo>
                <a:lnTo>
                  <a:pt x="3959190" y="763523"/>
                </a:lnTo>
                <a:lnTo>
                  <a:pt x="3945798" y="1520924"/>
                </a:lnTo>
                <a:lnTo>
                  <a:pt x="3954780" y="1520951"/>
                </a:lnTo>
                <a:lnTo>
                  <a:pt x="3954780" y="1540001"/>
                </a:lnTo>
                <a:lnTo>
                  <a:pt x="3960114" y="1540001"/>
                </a:lnTo>
                <a:lnTo>
                  <a:pt x="3963924" y="1536191"/>
                </a:lnTo>
                <a:lnTo>
                  <a:pt x="3964686" y="1530857"/>
                </a:lnTo>
                <a:lnTo>
                  <a:pt x="3969258" y="1272031"/>
                </a:lnTo>
                <a:close/>
              </a:path>
              <a:path w="3978909" h="1540509">
                <a:moveTo>
                  <a:pt x="3969258" y="763523"/>
                </a:moveTo>
                <a:lnTo>
                  <a:pt x="3959352" y="754379"/>
                </a:lnTo>
                <a:lnTo>
                  <a:pt x="3959190" y="763523"/>
                </a:lnTo>
                <a:lnTo>
                  <a:pt x="3969258" y="76352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22904" y="5148071"/>
            <a:ext cx="3978910" cy="1540510"/>
          </a:xfrm>
          <a:custGeom>
            <a:avLst/>
            <a:gdLst/>
            <a:ahLst/>
            <a:cxnLst/>
            <a:rect l="l" t="t" r="r" b="b"/>
            <a:pathLst>
              <a:path w="3978909" h="1540509">
                <a:moveTo>
                  <a:pt x="374904" y="19049"/>
                </a:moveTo>
                <a:lnTo>
                  <a:pt x="374904" y="0"/>
                </a:lnTo>
                <a:lnTo>
                  <a:pt x="4572" y="0"/>
                </a:lnTo>
                <a:lnTo>
                  <a:pt x="0" y="4571"/>
                </a:lnTo>
                <a:lnTo>
                  <a:pt x="0" y="1523237"/>
                </a:lnTo>
                <a:lnTo>
                  <a:pt x="4572" y="1527809"/>
                </a:lnTo>
                <a:lnTo>
                  <a:pt x="9906" y="1527809"/>
                </a:lnTo>
                <a:lnTo>
                  <a:pt x="9906" y="19049"/>
                </a:lnTo>
                <a:lnTo>
                  <a:pt x="19050" y="9905"/>
                </a:lnTo>
                <a:lnTo>
                  <a:pt x="19050" y="19049"/>
                </a:lnTo>
                <a:lnTo>
                  <a:pt x="374904" y="19049"/>
                </a:lnTo>
                <a:close/>
              </a:path>
              <a:path w="3978909" h="1540509">
                <a:moveTo>
                  <a:pt x="19050" y="19049"/>
                </a:moveTo>
                <a:lnTo>
                  <a:pt x="19050" y="9905"/>
                </a:lnTo>
                <a:lnTo>
                  <a:pt x="9906" y="19049"/>
                </a:lnTo>
                <a:lnTo>
                  <a:pt x="19050" y="19049"/>
                </a:lnTo>
                <a:close/>
              </a:path>
              <a:path w="3978909" h="1540509">
                <a:moveTo>
                  <a:pt x="19050" y="1508788"/>
                </a:moveTo>
                <a:lnTo>
                  <a:pt x="19050" y="19049"/>
                </a:lnTo>
                <a:lnTo>
                  <a:pt x="9906" y="19049"/>
                </a:lnTo>
                <a:lnTo>
                  <a:pt x="9906" y="1508759"/>
                </a:lnTo>
                <a:lnTo>
                  <a:pt x="19050" y="1508788"/>
                </a:lnTo>
                <a:close/>
              </a:path>
              <a:path w="3978909" h="1540509">
                <a:moveTo>
                  <a:pt x="3954780" y="1520951"/>
                </a:moveTo>
                <a:lnTo>
                  <a:pt x="9906" y="1508759"/>
                </a:lnTo>
                <a:lnTo>
                  <a:pt x="19050" y="1517903"/>
                </a:lnTo>
                <a:lnTo>
                  <a:pt x="19050" y="1527838"/>
                </a:lnTo>
                <a:lnTo>
                  <a:pt x="3945636" y="1539973"/>
                </a:lnTo>
                <a:lnTo>
                  <a:pt x="3945636" y="1530095"/>
                </a:lnTo>
                <a:lnTo>
                  <a:pt x="3945798" y="1520924"/>
                </a:lnTo>
                <a:lnTo>
                  <a:pt x="3945798" y="1529933"/>
                </a:lnTo>
                <a:lnTo>
                  <a:pt x="3954780" y="1520951"/>
                </a:lnTo>
                <a:close/>
              </a:path>
              <a:path w="3978909" h="1540509">
                <a:moveTo>
                  <a:pt x="19050" y="1527838"/>
                </a:moveTo>
                <a:lnTo>
                  <a:pt x="19050" y="1517903"/>
                </a:lnTo>
                <a:lnTo>
                  <a:pt x="9906" y="1508759"/>
                </a:lnTo>
                <a:lnTo>
                  <a:pt x="9906" y="1527809"/>
                </a:lnTo>
                <a:lnTo>
                  <a:pt x="19050" y="1527838"/>
                </a:lnTo>
                <a:close/>
              </a:path>
              <a:path w="3978909" h="1540509">
                <a:moveTo>
                  <a:pt x="3978402" y="754379"/>
                </a:moveTo>
                <a:lnTo>
                  <a:pt x="3978402" y="752093"/>
                </a:lnTo>
                <a:lnTo>
                  <a:pt x="3977640" y="749807"/>
                </a:lnTo>
                <a:lnTo>
                  <a:pt x="3973830" y="745997"/>
                </a:lnTo>
                <a:lnTo>
                  <a:pt x="3971544" y="744473"/>
                </a:lnTo>
                <a:lnTo>
                  <a:pt x="3588258" y="744473"/>
                </a:lnTo>
                <a:lnTo>
                  <a:pt x="3588258" y="763523"/>
                </a:lnTo>
                <a:lnTo>
                  <a:pt x="3959190" y="763523"/>
                </a:lnTo>
                <a:lnTo>
                  <a:pt x="3959352" y="754379"/>
                </a:lnTo>
                <a:lnTo>
                  <a:pt x="3969258" y="763523"/>
                </a:lnTo>
                <a:lnTo>
                  <a:pt x="3969258" y="1272031"/>
                </a:lnTo>
                <a:lnTo>
                  <a:pt x="3978402" y="754379"/>
                </a:lnTo>
                <a:close/>
              </a:path>
              <a:path w="3978909" h="1540509">
                <a:moveTo>
                  <a:pt x="3945798" y="1529933"/>
                </a:moveTo>
                <a:lnTo>
                  <a:pt x="3945798" y="1520924"/>
                </a:lnTo>
                <a:lnTo>
                  <a:pt x="3945636" y="1530095"/>
                </a:lnTo>
                <a:lnTo>
                  <a:pt x="3945798" y="1529933"/>
                </a:lnTo>
                <a:close/>
              </a:path>
              <a:path w="3978909" h="1540509">
                <a:moveTo>
                  <a:pt x="3954780" y="1540001"/>
                </a:moveTo>
                <a:lnTo>
                  <a:pt x="3954780" y="1520951"/>
                </a:lnTo>
                <a:lnTo>
                  <a:pt x="3945636" y="1530095"/>
                </a:lnTo>
                <a:lnTo>
                  <a:pt x="3945636" y="1539973"/>
                </a:lnTo>
                <a:lnTo>
                  <a:pt x="3954780" y="1540001"/>
                </a:lnTo>
                <a:close/>
              </a:path>
              <a:path w="3978909" h="1540509">
                <a:moveTo>
                  <a:pt x="3969258" y="1272031"/>
                </a:moveTo>
                <a:lnTo>
                  <a:pt x="3969258" y="763523"/>
                </a:lnTo>
                <a:lnTo>
                  <a:pt x="3959190" y="763523"/>
                </a:lnTo>
                <a:lnTo>
                  <a:pt x="3945798" y="1520924"/>
                </a:lnTo>
                <a:lnTo>
                  <a:pt x="3954780" y="1520951"/>
                </a:lnTo>
                <a:lnTo>
                  <a:pt x="3954780" y="1540001"/>
                </a:lnTo>
                <a:lnTo>
                  <a:pt x="3960114" y="1540001"/>
                </a:lnTo>
                <a:lnTo>
                  <a:pt x="3963924" y="1536191"/>
                </a:lnTo>
                <a:lnTo>
                  <a:pt x="3964686" y="1530857"/>
                </a:lnTo>
                <a:lnTo>
                  <a:pt x="3969258" y="1272031"/>
                </a:lnTo>
                <a:close/>
              </a:path>
              <a:path w="3978909" h="1540509">
                <a:moveTo>
                  <a:pt x="3969258" y="763523"/>
                </a:moveTo>
                <a:lnTo>
                  <a:pt x="3959352" y="754379"/>
                </a:lnTo>
                <a:lnTo>
                  <a:pt x="3959190" y="763523"/>
                </a:lnTo>
                <a:lnTo>
                  <a:pt x="3969258" y="76352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372501" y="4371085"/>
            <a:ext cx="2494915" cy="906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2775" baseline="25525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= TQ’ +</a:t>
            </a:r>
            <a:r>
              <a:rPr sz="2800" spc="-2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T’Q</a:t>
            </a:r>
            <a:endParaRPr sz="2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889"/>
              </a:spcBef>
            </a:pPr>
            <a:r>
              <a:rPr sz="1400" spc="-10" dirty="0">
                <a:latin typeface="Arial"/>
                <a:cs typeface="Arial"/>
              </a:rPr>
              <a:t>Q0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920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8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35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7340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210" dirty="0">
                <a:latin typeface="Georgia"/>
                <a:cs typeface="Georgia"/>
              </a:rPr>
              <a:t>Same </a:t>
            </a:r>
            <a:r>
              <a:rPr sz="3200" b="0" spc="140" dirty="0">
                <a:latin typeface="Georgia"/>
                <a:cs typeface="Georgia"/>
              </a:rPr>
              <a:t>Example: </a:t>
            </a:r>
            <a:r>
              <a:rPr sz="3200" b="0" spc="95" dirty="0">
                <a:latin typeface="Georgia"/>
                <a:cs typeface="Georgia"/>
              </a:rPr>
              <a:t>Worst </a:t>
            </a:r>
            <a:r>
              <a:rPr sz="3200" b="0" spc="235" dirty="0">
                <a:latin typeface="Georgia"/>
                <a:cs typeface="Georgia"/>
              </a:rPr>
              <a:t>Case</a:t>
            </a:r>
            <a:r>
              <a:rPr sz="3200" b="0" spc="535" dirty="0">
                <a:latin typeface="Georgia"/>
                <a:cs typeface="Georgia"/>
              </a:rPr>
              <a:t> </a:t>
            </a:r>
            <a:r>
              <a:rPr sz="3200" b="0" spc="155" dirty="0">
                <a:latin typeface="Georgia"/>
                <a:cs typeface="Georgia"/>
              </a:rPr>
              <a:t>Scenario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48933" y="3890262"/>
            <a:ext cx="5819635" cy="25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40749" y="5748084"/>
            <a:ext cx="36512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800" spc="-13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7374" y="3919284"/>
            <a:ext cx="33147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35" dirty="0">
                <a:solidFill>
                  <a:srgbClr val="FF0000"/>
                </a:solidFill>
                <a:latin typeface="Arial"/>
                <a:cs typeface="Arial"/>
              </a:rPr>
              <a:t>111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26259" y="3563873"/>
            <a:ext cx="327660" cy="1402080"/>
          </a:xfrm>
          <a:custGeom>
            <a:avLst/>
            <a:gdLst/>
            <a:ahLst/>
            <a:cxnLst/>
            <a:rect l="l" t="t" r="r" b="b"/>
            <a:pathLst>
              <a:path w="327659" h="1402079">
                <a:moveTo>
                  <a:pt x="27817" y="1325461"/>
                </a:moveTo>
                <a:lnTo>
                  <a:pt x="0" y="1319784"/>
                </a:lnTo>
                <a:lnTo>
                  <a:pt x="21335" y="1402080"/>
                </a:lnTo>
                <a:lnTo>
                  <a:pt x="25145" y="1397290"/>
                </a:lnTo>
                <a:lnTo>
                  <a:pt x="25145" y="1338072"/>
                </a:lnTo>
                <a:lnTo>
                  <a:pt x="27817" y="1325461"/>
                </a:lnTo>
                <a:close/>
              </a:path>
              <a:path w="327659" h="1402079">
                <a:moveTo>
                  <a:pt x="46128" y="1329197"/>
                </a:moveTo>
                <a:lnTo>
                  <a:pt x="27817" y="1325461"/>
                </a:lnTo>
                <a:lnTo>
                  <a:pt x="25145" y="1338072"/>
                </a:lnTo>
                <a:lnTo>
                  <a:pt x="43433" y="1341882"/>
                </a:lnTo>
                <a:lnTo>
                  <a:pt x="46128" y="1329197"/>
                </a:lnTo>
                <a:close/>
              </a:path>
              <a:path w="327659" h="1402079">
                <a:moveTo>
                  <a:pt x="74675" y="1335024"/>
                </a:moveTo>
                <a:lnTo>
                  <a:pt x="46128" y="1329197"/>
                </a:lnTo>
                <a:lnTo>
                  <a:pt x="43433" y="1341882"/>
                </a:lnTo>
                <a:lnTo>
                  <a:pt x="25145" y="1338072"/>
                </a:lnTo>
                <a:lnTo>
                  <a:pt x="25145" y="1397290"/>
                </a:lnTo>
                <a:lnTo>
                  <a:pt x="74675" y="1335024"/>
                </a:lnTo>
                <a:close/>
              </a:path>
              <a:path w="327659" h="1402079">
                <a:moveTo>
                  <a:pt x="327659" y="3810"/>
                </a:moveTo>
                <a:lnTo>
                  <a:pt x="308609" y="0"/>
                </a:lnTo>
                <a:lnTo>
                  <a:pt x="27817" y="1325461"/>
                </a:lnTo>
                <a:lnTo>
                  <a:pt x="46128" y="1329197"/>
                </a:lnTo>
                <a:lnTo>
                  <a:pt x="327659" y="38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26259" y="3563873"/>
            <a:ext cx="327660" cy="1402080"/>
          </a:xfrm>
          <a:custGeom>
            <a:avLst/>
            <a:gdLst/>
            <a:ahLst/>
            <a:cxnLst/>
            <a:rect l="l" t="t" r="r" b="b"/>
            <a:pathLst>
              <a:path w="327659" h="1402079">
                <a:moveTo>
                  <a:pt x="27817" y="1325461"/>
                </a:moveTo>
                <a:lnTo>
                  <a:pt x="0" y="1319784"/>
                </a:lnTo>
                <a:lnTo>
                  <a:pt x="21335" y="1402080"/>
                </a:lnTo>
                <a:lnTo>
                  <a:pt x="25145" y="1397290"/>
                </a:lnTo>
                <a:lnTo>
                  <a:pt x="25145" y="1338072"/>
                </a:lnTo>
                <a:lnTo>
                  <a:pt x="27817" y="1325461"/>
                </a:lnTo>
                <a:close/>
              </a:path>
              <a:path w="327659" h="1402079">
                <a:moveTo>
                  <a:pt x="46128" y="1329197"/>
                </a:moveTo>
                <a:lnTo>
                  <a:pt x="27817" y="1325461"/>
                </a:lnTo>
                <a:lnTo>
                  <a:pt x="25145" y="1338072"/>
                </a:lnTo>
                <a:lnTo>
                  <a:pt x="43433" y="1341882"/>
                </a:lnTo>
                <a:lnTo>
                  <a:pt x="46128" y="1329197"/>
                </a:lnTo>
                <a:close/>
              </a:path>
              <a:path w="327659" h="1402079">
                <a:moveTo>
                  <a:pt x="74675" y="1335024"/>
                </a:moveTo>
                <a:lnTo>
                  <a:pt x="46128" y="1329197"/>
                </a:lnTo>
                <a:lnTo>
                  <a:pt x="43433" y="1341882"/>
                </a:lnTo>
                <a:lnTo>
                  <a:pt x="25145" y="1338072"/>
                </a:lnTo>
                <a:lnTo>
                  <a:pt x="25145" y="1397290"/>
                </a:lnTo>
                <a:lnTo>
                  <a:pt x="74675" y="1335024"/>
                </a:lnTo>
                <a:close/>
              </a:path>
              <a:path w="327659" h="1402079">
                <a:moveTo>
                  <a:pt x="327659" y="3810"/>
                </a:moveTo>
                <a:lnTo>
                  <a:pt x="308609" y="0"/>
                </a:lnTo>
                <a:lnTo>
                  <a:pt x="27817" y="1325461"/>
                </a:lnTo>
                <a:lnTo>
                  <a:pt x="46128" y="1329197"/>
                </a:lnTo>
                <a:lnTo>
                  <a:pt x="327659" y="38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13115" y="3521202"/>
            <a:ext cx="737870" cy="2333625"/>
          </a:xfrm>
          <a:custGeom>
            <a:avLst/>
            <a:gdLst/>
            <a:ahLst/>
            <a:cxnLst/>
            <a:rect l="l" t="t" r="r" b="b"/>
            <a:pathLst>
              <a:path w="737870" h="2333625">
                <a:moveTo>
                  <a:pt x="27286" y="2258040"/>
                </a:moveTo>
                <a:lnTo>
                  <a:pt x="0" y="2249423"/>
                </a:lnTo>
                <a:lnTo>
                  <a:pt x="13715" y="2333243"/>
                </a:lnTo>
                <a:lnTo>
                  <a:pt x="23621" y="2322952"/>
                </a:lnTo>
                <a:lnTo>
                  <a:pt x="23621" y="2269997"/>
                </a:lnTo>
                <a:lnTo>
                  <a:pt x="27286" y="2258040"/>
                </a:lnTo>
                <a:close/>
              </a:path>
              <a:path w="737870" h="2333625">
                <a:moveTo>
                  <a:pt x="45452" y="2263777"/>
                </a:moveTo>
                <a:lnTo>
                  <a:pt x="27286" y="2258040"/>
                </a:lnTo>
                <a:lnTo>
                  <a:pt x="23621" y="2269997"/>
                </a:lnTo>
                <a:lnTo>
                  <a:pt x="41909" y="2275331"/>
                </a:lnTo>
                <a:lnTo>
                  <a:pt x="45452" y="2263777"/>
                </a:lnTo>
                <a:close/>
              </a:path>
              <a:path w="737870" h="2333625">
                <a:moveTo>
                  <a:pt x="72389" y="2272283"/>
                </a:moveTo>
                <a:lnTo>
                  <a:pt x="45452" y="2263777"/>
                </a:lnTo>
                <a:lnTo>
                  <a:pt x="41909" y="2275331"/>
                </a:lnTo>
                <a:lnTo>
                  <a:pt x="23621" y="2269997"/>
                </a:lnTo>
                <a:lnTo>
                  <a:pt x="23621" y="2322952"/>
                </a:lnTo>
                <a:lnTo>
                  <a:pt x="72389" y="2272283"/>
                </a:lnTo>
                <a:close/>
              </a:path>
              <a:path w="737870" h="2333625">
                <a:moveTo>
                  <a:pt x="737615" y="6095"/>
                </a:moveTo>
                <a:lnTo>
                  <a:pt x="719327" y="0"/>
                </a:lnTo>
                <a:lnTo>
                  <a:pt x="27286" y="2258040"/>
                </a:lnTo>
                <a:lnTo>
                  <a:pt x="45452" y="2263777"/>
                </a:lnTo>
                <a:lnTo>
                  <a:pt x="737615" y="60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13115" y="3521202"/>
            <a:ext cx="737870" cy="2333625"/>
          </a:xfrm>
          <a:custGeom>
            <a:avLst/>
            <a:gdLst/>
            <a:ahLst/>
            <a:cxnLst/>
            <a:rect l="l" t="t" r="r" b="b"/>
            <a:pathLst>
              <a:path w="737870" h="2333625">
                <a:moveTo>
                  <a:pt x="27286" y="2258040"/>
                </a:moveTo>
                <a:lnTo>
                  <a:pt x="0" y="2249423"/>
                </a:lnTo>
                <a:lnTo>
                  <a:pt x="13715" y="2333243"/>
                </a:lnTo>
                <a:lnTo>
                  <a:pt x="23621" y="2322952"/>
                </a:lnTo>
                <a:lnTo>
                  <a:pt x="23621" y="2269997"/>
                </a:lnTo>
                <a:lnTo>
                  <a:pt x="27286" y="2258040"/>
                </a:lnTo>
                <a:close/>
              </a:path>
              <a:path w="737870" h="2333625">
                <a:moveTo>
                  <a:pt x="45452" y="2263777"/>
                </a:moveTo>
                <a:lnTo>
                  <a:pt x="27286" y="2258040"/>
                </a:lnTo>
                <a:lnTo>
                  <a:pt x="23621" y="2269997"/>
                </a:lnTo>
                <a:lnTo>
                  <a:pt x="41909" y="2275331"/>
                </a:lnTo>
                <a:lnTo>
                  <a:pt x="45452" y="2263777"/>
                </a:lnTo>
                <a:close/>
              </a:path>
              <a:path w="737870" h="2333625">
                <a:moveTo>
                  <a:pt x="72389" y="2272283"/>
                </a:moveTo>
                <a:lnTo>
                  <a:pt x="45452" y="2263777"/>
                </a:lnTo>
                <a:lnTo>
                  <a:pt x="41909" y="2275331"/>
                </a:lnTo>
                <a:lnTo>
                  <a:pt x="23621" y="2269997"/>
                </a:lnTo>
                <a:lnTo>
                  <a:pt x="23621" y="2322952"/>
                </a:lnTo>
                <a:lnTo>
                  <a:pt x="72389" y="2272283"/>
                </a:lnTo>
                <a:close/>
              </a:path>
              <a:path w="737870" h="2333625">
                <a:moveTo>
                  <a:pt x="737615" y="6095"/>
                </a:moveTo>
                <a:lnTo>
                  <a:pt x="719327" y="0"/>
                </a:lnTo>
                <a:lnTo>
                  <a:pt x="27286" y="2258040"/>
                </a:lnTo>
                <a:lnTo>
                  <a:pt x="45452" y="2263777"/>
                </a:lnTo>
                <a:lnTo>
                  <a:pt x="737615" y="60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38991" y="5065776"/>
            <a:ext cx="3416808" cy="2293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01653" y="5834634"/>
            <a:ext cx="3416808" cy="2293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23555" y="3870452"/>
            <a:ext cx="623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Reset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36711" y="3835908"/>
            <a:ext cx="508254" cy="2202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21649" y="5693664"/>
            <a:ext cx="1168908" cy="3246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30587" y="3873246"/>
            <a:ext cx="1168908" cy="3246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2771" y="3178301"/>
            <a:ext cx="3914902" cy="36827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88270" y="1616456"/>
            <a:ext cx="8642985" cy="19030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Why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do we need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check for 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unused</a:t>
            </a:r>
            <a:r>
              <a:rPr sz="18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states???</a:t>
            </a:r>
            <a:endParaRPr sz="1800">
              <a:latin typeface="Arial"/>
              <a:cs typeface="Arial"/>
            </a:endParaRPr>
          </a:p>
          <a:p>
            <a:pPr marL="330200" marR="382270">
              <a:lnSpc>
                <a:spcPct val="100000"/>
              </a:lnSpc>
              <a:spcBef>
                <a:spcPts val="565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Because the FSM may cycle from one unused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state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another and if it does, it  will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never recover (correct)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itself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unless you reset</a:t>
            </a:r>
            <a:r>
              <a:rPr sz="18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it!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imes New Roman"/>
              <a:cs typeface="Times New Roman"/>
            </a:endParaRPr>
          </a:p>
          <a:p>
            <a:pPr marL="2765425" marR="5080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If this condition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is likely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occur,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you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will have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to force  some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or all of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the “don’t cares” to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either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0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or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1 (valid</a:t>
            </a:r>
            <a:r>
              <a:rPr sz="1800" spc="-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state)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9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34575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75" dirty="0"/>
              <a:t>State</a:t>
            </a:r>
            <a:r>
              <a:rPr sz="3200" spc="254" dirty="0"/>
              <a:t> </a:t>
            </a:r>
            <a:r>
              <a:rPr sz="3200" spc="10" dirty="0"/>
              <a:t>Reduction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263292" y="1755900"/>
            <a:ext cx="8731607" cy="460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marR="690880" indent="-273050">
              <a:lnSpc>
                <a:spcPct val="100000"/>
              </a:lnSpc>
              <a:spcBef>
                <a:spcPts val="10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pc="-130" dirty="0"/>
              <a:t>Two </a:t>
            </a:r>
            <a:r>
              <a:rPr spc="-10" dirty="0"/>
              <a:t>FSM </a:t>
            </a:r>
            <a:r>
              <a:rPr spc="-145" dirty="0"/>
              <a:t>are </a:t>
            </a:r>
            <a:r>
              <a:rPr spc="-155" dirty="0"/>
              <a:t>equivalent </a:t>
            </a:r>
            <a:r>
              <a:rPr spc="-229" dirty="0"/>
              <a:t>if </a:t>
            </a:r>
            <a:r>
              <a:rPr spc="-150" dirty="0"/>
              <a:t>they </a:t>
            </a:r>
            <a:r>
              <a:rPr spc="-100" dirty="0"/>
              <a:t>produce </a:t>
            </a:r>
            <a:r>
              <a:rPr spc="-145" dirty="0"/>
              <a:t>the </a:t>
            </a:r>
            <a:r>
              <a:rPr spc="-150" dirty="0"/>
              <a:t>same </a:t>
            </a:r>
            <a:r>
              <a:rPr spc="-105" dirty="0"/>
              <a:t>output  </a:t>
            </a:r>
            <a:r>
              <a:rPr spc="-120" dirty="0"/>
              <a:t>sequences </a:t>
            </a:r>
            <a:r>
              <a:rPr spc="-160" dirty="0"/>
              <a:t>given </a:t>
            </a:r>
            <a:r>
              <a:rPr spc="-145" dirty="0"/>
              <a:t>the </a:t>
            </a:r>
            <a:r>
              <a:rPr spc="-150" dirty="0"/>
              <a:t>same </a:t>
            </a:r>
            <a:r>
              <a:rPr spc="-140" dirty="0"/>
              <a:t>input</a:t>
            </a:r>
            <a:r>
              <a:rPr spc="245" dirty="0"/>
              <a:t> </a:t>
            </a:r>
            <a:r>
              <a:rPr spc="-145" dirty="0"/>
              <a:t>sequences.</a:t>
            </a:r>
            <a:endParaRPr sz="1800" dirty="0">
              <a:latin typeface="Arial"/>
              <a:cs typeface="Arial"/>
            </a:endParaRPr>
          </a:p>
          <a:p>
            <a:pPr marL="327660" marR="136525" indent="-273050">
              <a:lnSpc>
                <a:spcPct val="100000"/>
              </a:lnSpc>
              <a:spcBef>
                <a:spcPts val="60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40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pc="-75" dirty="0"/>
              <a:t>The </a:t>
            </a:r>
            <a:r>
              <a:rPr spc="-145" dirty="0"/>
              <a:t>internal </a:t>
            </a:r>
            <a:r>
              <a:rPr spc="-85" dirty="0"/>
              <a:t>'states' </a:t>
            </a:r>
            <a:r>
              <a:rPr spc="-145" dirty="0"/>
              <a:t>are </a:t>
            </a:r>
            <a:r>
              <a:rPr spc="-80" dirty="0"/>
              <a:t>not </a:t>
            </a:r>
            <a:r>
              <a:rPr spc="-155" dirty="0"/>
              <a:t>relevant </a:t>
            </a:r>
            <a:r>
              <a:rPr spc="-110" dirty="0"/>
              <a:t>from </a:t>
            </a:r>
            <a:r>
              <a:rPr spc="-145" dirty="0"/>
              <a:t>the </a:t>
            </a:r>
            <a:r>
              <a:rPr spc="-70" dirty="0"/>
              <a:t>observer </a:t>
            </a:r>
            <a:r>
              <a:rPr spc="-105" dirty="0"/>
              <a:t>point  </a:t>
            </a:r>
            <a:r>
              <a:rPr spc="-130" dirty="0"/>
              <a:t>of</a:t>
            </a:r>
            <a:r>
              <a:rPr spc="-70" dirty="0"/>
              <a:t> </a:t>
            </a:r>
            <a:r>
              <a:rPr spc="-140" dirty="0"/>
              <a:t>view</a:t>
            </a:r>
            <a:endParaRPr sz="1800" dirty="0">
              <a:latin typeface="Arial"/>
              <a:cs typeface="Arial"/>
            </a:endParaRPr>
          </a:p>
          <a:p>
            <a:pPr marL="285115" marR="808990" indent="-273050">
              <a:lnSpc>
                <a:spcPct val="100000"/>
              </a:lnSpc>
              <a:spcBef>
                <a:spcPts val="234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pc="-120" dirty="0"/>
              <a:t>Hence, </a:t>
            </a:r>
            <a:r>
              <a:rPr spc="-90" dirty="0"/>
              <a:t>for </a:t>
            </a:r>
            <a:r>
              <a:rPr spc="-240" dirty="0"/>
              <a:t>a </a:t>
            </a:r>
            <a:r>
              <a:rPr spc="-160" dirty="0"/>
              <a:t>given </a:t>
            </a:r>
            <a:r>
              <a:rPr spc="-150" dirty="0"/>
              <a:t>state </a:t>
            </a:r>
            <a:r>
              <a:rPr spc="-160" dirty="0"/>
              <a:t>machine </a:t>
            </a:r>
            <a:r>
              <a:rPr spc="-135" dirty="0"/>
              <a:t>we </a:t>
            </a:r>
            <a:r>
              <a:rPr spc="-165" dirty="0"/>
              <a:t>can </a:t>
            </a:r>
            <a:r>
              <a:rPr spc="-70" dirty="0"/>
              <a:t>try </a:t>
            </a:r>
            <a:r>
              <a:rPr spc="-65" dirty="0"/>
              <a:t>to </a:t>
            </a:r>
            <a:r>
              <a:rPr spc="-175" dirty="0"/>
              <a:t>find an  </a:t>
            </a:r>
            <a:r>
              <a:rPr spc="-155" dirty="0"/>
              <a:t>equivalent </a:t>
            </a:r>
            <a:r>
              <a:rPr spc="-150" dirty="0"/>
              <a:t>state </a:t>
            </a:r>
            <a:r>
              <a:rPr spc="-175" dirty="0"/>
              <a:t>machine, </a:t>
            </a:r>
            <a:r>
              <a:rPr spc="-125" dirty="0"/>
              <a:t>with </a:t>
            </a:r>
            <a:r>
              <a:rPr spc="-155" dirty="0"/>
              <a:t>fewer </a:t>
            </a:r>
            <a:r>
              <a:rPr spc="-145" dirty="0"/>
              <a:t>internal </a:t>
            </a:r>
            <a:r>
              <a:rPr spc="-135" dirty="0"/>
              <a:t>states </a:t>
            </a:r>
            <a:r>
              <a:rPr spc="-225" dirty="0"/>
              <a:t>(i.e.  </a:t>
            </a:r>
            <a:r>
              <a:rPr spc="-114" dirty="0"/>
              <a:t>simpler? </a:t>
            </a:r>
            <a:r>
              <a:rPr spc="-155" dirty="0"/>
              <a:t>fewer </a:t>
            </a:r>
            <a:r>
              <a:rPr spc="-150" dirty="0"/>
              <a:t>flip-flops?</a:t>
            </a:r>
            <a:r>
              <a:rPr spc="75" dirty="0"/>
              <a:t> </a:t>
            </a:r>
            <a:r>
              <a:rPr spc="-40" dirty="0"/>
              <a:t>perhaps…)</a:t>
            </a:r>
            <a:endParaRPr sz="1800" dirty="0">
              <a:latin typeface="Arial"/>
              <a:cs typeface="Arial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pc="-75" dirty="0"/>
              <a:t>The </a:t>
            </a:r>
            <a:r>
              <a:rPr spc="-130" dirty="0"/>
              <a:t>principle of </a:t>
            </a:r>
            <a:r>
              <a:rPr spc="-10" dirty="0"/>
              <a:t>FSM </a:t>
            </a:r>
            <a:r>
              <a:rPr spc="-150" dirty="0"/>
              <a:t>state </a:t>
            </a:r>
            <a:r>
              <a:rPr spc="-105" dirty="0"/>
              <a:t>reduction </a:t>
            </a:r>
            <a:r>
              <a:rPr spc="-110" dirty="0"/>
              <a:t>is </a:t>
            </a:r>
            <a:r>
              <a:rPr spc="-140" dirty="0"/>
              <a:t>based </a:t>
            </a:r>
            <a:r>
              <a:rPr spc="-40" dirty="0"/>
              <a:t>on </a:t>
            </a:r>
            <a:r>
              <a:rPr i="1" spc="-254" dirty="0">
                <a:latin typeface="Trebuchet MS"/>
                <a:cs typeface="Trebuchet MS"/>
              </a:rPr>
              <a:t>identifying </a:t>
            </a:r>
            <a:r>
              <a:rPr i="1" spc="-185" dirty="0">
                <a:latin typeface="Trebuchet MS"/>
                <a:cs typeface="Trebuchet MS"/>
              </a:rPr>
              <a:t>and  </a:t>
            </a:r>
            <a:r>
              <a:rPr i="1" spc="-225" dirty="0">
                <a:latin typeface="Trebuchet MS"/>
                <a:cs typeface="Trebuchet MS"/>
              </a:rPr>
              <a:t>merging </a:t>
            </a:r>
            <a:r>
              <a:rPr b="1" spc="-30" dirty="0">
                <a:latin typeface="Arial"/>
                <a:cs typeface="Arial"/>
              </a:rPr>
              <a:t>equivalent</a:t>
            </a:r>
            <a:r>
              <a:rPr b="1" spc="-330" dirty="0">
                <a:latin typeface="Arial"/>
                <a:cs typeface="Arial"/>
              </a:rPr>
              <a:t> </a:t>
            </a:r>
            <a:r>
              <a:rPr b="1" spc="-55" dirty="0">
                <a:latin typeface="Arial"/>
                <a:cs typeface="Arial"/>
              </a:rPr>
              <a:t>states.</a:t>
            </a:r>
            <a:endParaRPr sz="1800" dirty="0">
              <a:latin typeface="Arial"/>
              <a:cs typeface="Arial"/>
            </a:endParaRPr>
          </a:p>
          <a:p>
            <a:pPr marL="285115" marR="150495" indent="-273050">
              <a:lnSpc>
                <a:spcPct val="100000"/>
              </a:lnSpc>
              <a:spcBef>
                <a:spcPts val="60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pc="-80" dirty="0">
                <a:solidFill>
                  <a:srgbClr val="FF0000"/>
                </a:solidFill>
              </a:rPr>
              <a:t>"Two </a:t>
            </a:r>
            <a:r>
              <a:rPr spc="-145" dirty="0">
                <a:solidFill>
                  <a:srgbClr val="FF0000"/>
                </a:solidFill>
              </a:rPr>
              <a:t>internal </a:t>
            </a:r>
            <a:r>
              <a:rPr spc="-135" dirty="0">
                <a:solidFill>
                  <a:srgbClr val="FF0000"/>
                </a:solidFill>
              </a:rPr>
              <a:t>states </a:t>
            </a:r>
            <a:r>
              <a:rPr spc="-145" dirty="0">
                <a:solidFill>
                  <a:srgbClr val="FF0000"/>
                </a:solidFill>
              </a:rPr>
              <a:t>are </a:t>
            </a:r>
            <a:r>
              <a:rPr spc="-140" dirty="0">
                <a:solidFill>
                  <a:srgbClr val="FF0000"/>
                </a:solidFill>
              </a:rPr>
              <a:t>said </a:t>
            </a:r>
            <a:r>
              <a:rPr spc="-60" dirty="0">
                <a:solidFill>
                  <a:srgbClr val="FF0000"/>
                </a:solidFill>
              </a:rPr>
              <a:t>to </a:t>
            </a:r>
            <a:r>
              <a:rPr spc="-150" dirty="0">
                <a:solidFill>
                  <a:srgbClr val="FF0000"/>
                </a:solidFill>
              </a:rPr>
              <a:t>be </a:t>
            </a:r>
            <a:r>
              <a:rPr spc="-155" dirty="0">
                <a:solidFill>
                  <a:srgbClr val="FF0000"/>
                </a:solidFill>
              </a:rPr>
              <a:t>equivalent </a:t>
            </a:r>
            <a:r>
              <a:rPr spc="-229" dirty="0">
                <a:solidFill>
                  <a:srgbClr val="FF0000"/>
                </a:solidFill>
              </a:rPr>
              <a:t>if </a:t>
            </a:r>
            <a:r>
              <a:rPr spc="-90" dirty="0">
                <a:solidFill>
                  <a:srgbClr val="FF0000"/>
                </a:solidFill>
              </a:rPr>
              <a:t>for </a:t>
            </a:r>
            <a:r>
              <a:rPr spc="-165" dirty="0">
                <a:solidFill>
                  <a:srgbClr val="FF0000"/>
                </a:solidFill>
              </a:rPr>
              <a:t>each </a:t>
            </a:r>
            <a:r>
              <a:rPr spc="-140" dirty="0">
                <a:solidFill>
                  <a:srgbClr val="FF0000"/>
                </a:solidFill>
              </a:rPr>
              <a:t>input  </a:t>
            </a:r>
            <a:r>
              <a:rPr spc="-125" dirty="0">
                <a:solidFill>
                  <a:srgbClr val="FF0000"/>
                </a:solidFill>
              </a:rPr>
              <a:t>combination </a:t>
            </a:r>
            <a:r>
              <a:rPr spc="-155" dirty="0">
                <a:solidFill>
                  <a:srgbClr val="FF0000"/>
                </a:solidFill>
              </a:rPr>
              <a:t>they </a:t>
            </a:r>
            <a:r>
              <a:rPr spc="-170" dirty="0">
                <a:solidFill>
                  <a:srgbClr val="FF0000"/>
                </a:solidFill>
              </a:rPr>
              <a:t>give </a:t>
            </a:r>
            <a:r>
              <a:rPr spc="-155" dirty="0">
                <a:solidFill>
                  <a:srgbClr val="FF0000"/>
                </a:solidFill>
              </a:rPr>
              <a:t>exactly </a:t>
            </a:r>
            <a:r>
              <a:rPr spc="-145" dirty="0">
                <a:solidFill>
                  <a:srgbClr val="FF0000"/>
                </a:solidFill>
              </a:rPr>
              <a:t>the </a:t>
            </a:r>
            <a:r>
              <a:rPr spc="-150" dirty="0">
                <a:solidFill>
                  <a:srgbClr val="FF0000"/>
                </a:solidFill>
              </a:rPr>
              <a:t>same </a:t>
            </a:r>
            <a:r>
              <a:rPr spc="-105" dirty="0">
                <a:solidFill>
                  <a:srgbClr val="FF0000"/>
                </a:solidFill>
              </a:rPr>
              <a:t>output </a:t>
            </a:r>
            <a:r>
              <a:rPr spc="-155" dirty="0">
                <a:solidFill>
                  <a:srgbClr val="FF0000"/>
                </a:solidFill>
              </a:rPr>
              <a:t>and </a:t>
            </a:r>
            <a:r>
              <a:rPr spc="-110" dirty="0">
                <a:solidFill>
                  <a:srgbClr val="FF0000"/>
                </a:solidFill>
              </a:rPr>
              <a:t>send </a:t>
            </a:r>
            <a:r>
              <a:rPr spc="-150" dirty="0">
                <a:solidFill>
                  <a:srgbClr val="FF0000"/>
                </a:solidFill>
              </a:rPr>
              <a:t>the  </a:t>
            </a:r>
            <a:r>
              <a:rPr spc="-135" dirty="0">
                <a:solidFill>
                  <a:srgbClr val="FF0000"/>
                </a:solidFill>
              </a:rPr>
              <a:t>circuit </a:t>
            </a:r>
            <a:r>
              <a:rPr spc="-65" dirty="0">
                <a:solidFill>
                  <a:srgbClr val="FF0000"/>
                </a:solidFill>
              </a:rPr>
              <a:t>to </a:t>
            </a:r>
            <a:r>
              <a:rPr spc="-125" dirty="0">
                <a:solidFill>
                  <a:srgbClr val="FF0000"/>
                </a:solidFill>
              </a:rPr>
              <a:t>either </a:t>
            </a:r>
            <a:r>
              <a:rPr spc="-145" dirty="0">
                <a:solidFill>
                  <a:srgbClr val="FF0000"/>
                </a:solidFill>
              </a:rPr>
              <a:t>the </a:t>
            </a:r>
            <a:r>
              <a:rPr spc="-150" dirty="0">
                <a:solidFill>
                  <a:srgbClr val="FF0000"/>
                </a:solidFill>
              </a:rPr>
              <a:t>same state </a:t>
            </a:r>
            <a:r>
              <a:rPr spc="25" dirty="0">
                <a:solidFill>
                  <a:srgbClr val="FF0000"/>
                </a:solidFill>
              </a:rPr>
              <a:t>or </a:t>
            </a:r>
            <a:r>
              <a:rPr spc="-65" dirty="0">
                <a:solidFill>
                  <a:srgbClr val="FF0000"/>
                </a:solidFill>
              </a:rPr>
              <a:t>to </a:t>
            </a:r>
            <a:r>
              <a:rPr spc="-175" dirty="0">
                <a:solidFill>
                  <a:srgbClr val="FF0000"/>
                </a:solidFill>
              </a:rPr>
              <a:t>an </a:t>
            </a:r>
            <a:r>
              <a:rPr spc="-160" dirty="0">
                <a:solidFill>
                  <a:srgbClr val="FF0000"/>
                </a:solidFill>
              </a:rPr>
              <a:t>equivalent</a:t>
            </a:r>
            <a:r>
              <a:rPr spc="350" dirty="0">
                <a:solidFill>
                  <a:srgbClr val="FF0000"/>
                </a:solidFill>
              </a:rPr>
              <a:t> </a:t>
            </a:r>
            <a:r>
              <a:rPr spc="-114" dirty="0">
                <a:solidFill>
                  <a:srgbClr val="FF0000"/>
                </a:solidFill>
              </a:rPr>
              <a:t>state"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9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58254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175" dirty="0">
                <a:latin typeface="Georgia"/>
                <a:cs typeface="Georgia"/>
              </a:rPr>
              <a:t>State </a:t>
            </a:r>
            <a:r>
              <a:rPr sz="3200" b="0" spc="135" dirty="0">
                <a:latin typeface="Georgia"/>
                <a:cs typeface="Georgia"/>
              </a:rPr>
              <a:t>Reduction </a:t>
            </a:r>
            <a:r>
              <a:rPr sz="3200" b="0" spc="100" dirty="0">
                <a:latin typeface="Georgia"/>
                <a:cs typeface="Georgia"/>
              </a:rPr>
              <a:t>(Section</a:t>
            </a:r>
            <a:r>
              <a:rPr sz="3200" b="0" spc="395" dirty="0">
                <a:latin typeface="Georgia"/>
                <a:cs typeface="Georgia"/>
              </a:rPr>
              <a:t> </a:t>
            </a:r>
            <a:r>
              <a:rPr sz="3200" b="0" spc="70" dirty="0">
                <a:latin typeface="Georgia"/>
                <a:cs typeface="Georgia"/>
              </a:rPr>
              <a:t>5-6)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0779" y="1529588"/>
            <a:ext cx="6051550" cy="2540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Given </a:t>
            </a:r>
            <a:r>
              <a:rPr sz="2600" spc="-260" dirty="0">
                <a:latin typeface="Trebuchet MS"/>
                <a:cs typeface="Trebuchet MS"/>
              </a:rPr>
              <a:t>a </a:t>
            </a:r>
            <a:r>
              <a:rPr sz="2600" spc="-135" dirty="0">
                <a:latin typeface="Trebuchet MS"/>
                <a:cs typeface="Trebuchet MS"/>
              </a:rPr>
              <a:t>state-transition</a:t>
            </a:r>
            <a:r>
              <a:rPr sz="2600" spc="-320" dirty="0">
                <a:latin typeface="Trebuchet MS"/>
                <a:cs typeface="Trebuchet MS"/>
              </a:rPr>
              <a:t> </a:t>
            </a:r>
            <a:r>
              <a:rPr sz="2600" spc="-165" dirty="0">
                <a:latin typeface="Trebuchet MS"/>
                <a:cs typeface="Trebuchet MS"/>
              </a:rPr>
              <a:t>diagram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45" dirty="0">
                <a:latin typeface="Trebuchet MS"/>
                <a:cs typeface="Trebuchet MS"/>
              </a:rPr>
              <a:t>Find </a:t>
            </a:r>
            <a:r>
              <a:rPr sz="2600" spc="-170" dirty="0">
                <a:latin typeface="Trebuchet MS"/>
                <a:cs typeface="Trebuchet MS"/>
              </a:rPr>
              <a:t>and </a:t>
            </a:r>
            <a:r>
              <a:rPr sz="2600" spc="-130" dirty="0">
                <a:latin typeface="Trebuchet MS"/>
                <a:cs typeface="Trebuchet MS"/>
              </a:rPr>
              <a:t>combine </a:t>
            </a:r>
            <a:r>
              <a:rPr sz="2600" spc="-170" dirty="0">
                <a:latin typeface="Trebuchet MS"/>
                <a:cs typeface="Trebuchet MS"/>
              </a:rPr>
              <a:t>equivalent</a:t>
            </a:r>
            <a:r>
              <a:rPr sz="2600" spc="235" dirty="0">
                <a:latin typeface="Trebuchet MS"/>
                <a:cs typeface="Trebuchet MS"/>
              </a:rPr>
              <a:t> </a:t>
            </a:r>
            <a:r>
              <a:rPr sz="2600" spc="-145" dirty="0">
                <a:latin typeface="Trebuchet MS"/>
                <a:cs typeface="Trebuchet MS"/>
              </a:rPr>
              <a:t>states</a:t>
            </a:r>
            <a:endParaRPr sz="26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160"/>
              </a:spcBef>
              <a:tabLst>
                <a:tab pos="560070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125" dirty="0">
                <a:solidFill>
                  <a:srgbClr val="454552"/>
                </a:solidFill>
                <a:latin typeface="Trebuchet MS"/>
                <a:cs typeface="Trebuchet MS"/>
              </a:rPr>
              <a:t>Equivalent </a:t>
            </a:r>
            <a:r>
              <a:rPr sz="2000" spc="-114" dirty="0">
                <a:solidFill>
                  <a:srgbClr val="454552"/>
                </a:solidFill>
                <a:latin typeface="Trebuchet MS"/>
                <a:cs typeface="Trebuchet MS"/>
              </a:rPr>
              <a:t>states </a:t>
            </a:r>
            <a:r>
              <a:rPr sz="2000" spc="-165" dirty="0">
                <a:solidFill>
                  <a:srgbClr val="454552"/>
                </a:solidFill>
                <a:latin typeface="Trebuchet MS"/>
                <a:cs typeface="Trebuchet MS"/>
              </a:rPr>
              <a:t>have 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2000" spc="-125" dirty="0">
                <a:solidFill>
                  <a:srgbClr val="454552"/>
                </a:solidFill>
                <a:latin typeface="Trebuchet MS"/>
                <a:cs typeface="Trebuchet MS"/>
              </a:rPr>
              <a:t>same </a:t>
            </a:r>
            <a:r>
              <a:rPr sz="2000" spc="-90" dirty="0">
                <a:solidFill>
                  <a:srgbClr val="454552"/>
                </a:solidFill>
                <a:latin typeface="Trebuchet MS"/>
                <a:cs typeface="Trebuchet MS"/>
              </a:rPr>
              <a:t>output </a:t>
            </a:r>
            <a:r>
              <a:rPr sz="2000" spc="-130" dirty="0">
                <a:solidFill>
                  <a:srgbClr val="454552"/>
                </a:solidFill>
                <a:latin typeface="Trebuchet MS"/>
                <a:cs typeface="Trebuchet MS"/>
              </a:rPr>
              <a:t>and</a:t>
            </a:r>
            <a:r>
              <a:rPr sz="2000" spc="-95" dirty="0">
                <a:solidFill>
                  <a:srgbClr val="454552"/>
                </a:solidFill>
                <a:latin typeface="Trebuchet MS"/>
                <a:cs typeface="Trebuchet MS"/>
              </a:rPr>
              <a:t> transition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8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Textbook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160" dirty="0">
                <a:latin typeface="Trebuchet MS"/>
                <a:cs typeface="Trebuchet MS"/>
              </a:rPr>
              <a:t>example</a:t>
            </a:r>
            <a:endParaRPr sz="26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160"/>
              </a:spcBef>
              <a:tabLst>
                <a:tab pos="560070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50" dirty="0">
                <a:solidFill>
                  <a:srgbClr val="454552"/>
                </a:solidFill>
                <a:latin typeface="Trebuchet MS"/>
                <a:cs typeface="Trebuchet MS"/>
              </a:rPr>
              <a:t>7</a:t>
            </a:r>
            <a:r>
              <a:rPr sz="2000" spc="-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454552"/>
                </a:solidFill>
                <a:latin typeface="Trebuchet MS"/>
                <a:cs typeface="Trebuchet MS"/>
              </a:rPr>
              <a:t>states</a:t>
            </a:r>
            <a:endParaRPr sz="20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145"/>
              </a:spcBef>
              <a:tabLst>
                <a:tab pos="560070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50" dirty="0">
                <a:solidFill>
                  <a:srgbClr val="454552"/>
                </a:solidFill>
                <a:latin typeface="Trebuchet MS"/>
                <a:cs typeface="Trebuchet MS"/>
              </a:rPr>
              <a:t>1</a:t>
            </a:r>
            <a:r>
              <a:rPr sz="2000" spc="-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454552"/>
                </a:solidFill>
                <a:latin typeface="Trebuchet MS"/>
                <a:cs typeface="Trebuchet MS"/>
              </a:rPr>
              <a:t>input</a:t>
            </a:r>
            <a:endParaRPr sz="20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135"/>
              </a:spcBef>
              <a:tabLst>
                <a:tab pos="560070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165" dirty="0">
                <a:solidFill>
                  <a:srgbClr val="454552"/>
                </a:solidFill>
                <a:latin typeface="Trebuchet MS"/>
                <a:cs typeface="Trebuchet MS"/>
              </a:rPr>
              <a:t>Table </a:t>
            </a:r>
            <a:r>
              <a:rPr sz="2000" spc="-90" dirty="0">
                <a:solidFill>
                  <a:srgbClr val="454552"/>
                </a:solidFill>
                <a:latin typeface="Trebuchet MS"/>
                <a:cs typeface="Trebuchet MS"/>
              </a:rPr>
              <a:t>is </a:t>
            </a:r>
            <a:r>
              <a:rPr sz="2000" spc="-65" dirty="0">
                <a:solidFill>
                  <a:srgbClr val="454552"/>
                </a:solidFill>
                <a:latin typeface="Trebuchet MS"/>
                <a:cs typeface="Trebuchet MS"/>
              </a:rPr>
              <a:t>more</a:t>
            </a:r>
            <a:r>
              <a:rPr sz="2000" spc="9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135" dirty="0">
                <a:solidFill>
                  <a:srgbClr val="454552"/>
                </a:solidFill>
                <a:latin typeface="Trebuchet MS"/>
                <a:cs typeface="Trebuchet MS"/>
              </a:rPr>
              <a:t>readable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93193" y="2706623"/>
            <a:ext cx="3015995" cy="4251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9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71081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175" dirty="0">
                <a:latin typeface="Georgia"/>
                <a:cs typeface="Georgia"/>
              </a:rPr>
              <a:t>State </a:t>
            </a:r>
            <a:r>
              <a:rPr sz="3200" b="0" spc="135" dirty="0">
                <a:latin typeface="Georgia"/>
                <a:cs typeface="Georgia"/>
              </a:rPr>
              <a:t>Reduction, </a:t>
            </a:r>
            <a:r>
              <a:rPr sz="3200" b="0" spc="120" dirty="0">
                <a:latin typeface="Georgia"/>
                <a:cs typeface="Georgia"/>
              </a:rPr>
              <a:t>Textbook</a:t>
            </a:r>
            <a:r>
              <a:rPr sz="3200" b="0" spc="400" dirty="0">
                <a:latin typeface="Georgia"/>
                <a:cs typeface="Georgia"/>
              </a:rPr>
              <a:t> </a:t>
            </a:r>
            <a:r>
              <a:rPr sz="3200" b="0" spc="160" dirty="0">
                <a:latin typeface="Georgia"/>
                <a:cs typeface="Georgia"/>
              </a:rPr>
              <a:t>Example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0779" y="1474723"/>
            <a:ext cx="7905115" cy="894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0"/>
              </a:lnSpc>
              <a:spcBef>
                <a:spcPts val="10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Trebuchet MS"/>
                <a:cs typeface="Trebuchet MS"/>
              </a:rPr>
              <a:t>Row </a:t>
            </a:r>
            <a:r>
              <a:rPr sz="2400" spc="-155" dirty="0">
                <a:latin typeface="Trebuchet MS"/>
                <a:cs typeface="Trebuchet MS"/>
              </a:rPr>
              <a:t>matching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method</a:t>
            </a:r>
            <a:endParaRPr sz="2400">
              <a:latin typeface="Trebuchet MS"/>
              <a:cs typeface="Trebuchet MS"/>
            </a:endParaRPr>
          </a:p>
          <a:p>
            <a:pPr marL="287655">
              <a:lnSpc>
                <a:spcPts val="1980"/>
              </a:lnSpc>
              <a:tabLst>
                <a:tab pos="56007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-130" dirty="0">
                <a:solidFill>
                  <a:srgbClr val="454552"/>
                </a:solidFill>
                <a:latin typeface="Trebuchet MS"/>
                <a:cs typeface="Trebuchet MS"/>
              </a:rPr>
              <a:t>e </a:t>
            </a:r>
            <a:r>
              <a:rPr sz="1900" spc="-125" dirty="0">
                <a:solidFill>
                  <a:srgbClr val="454552"/>
                </a:solidFill>
                <a:latin typeface="Trebuchet MS"/>
                <a:cs typeface="Trebuchet MS"/>
              </a:rPr>
              <a:t>and </a:t>
            </a:r>
            <a:r>
              <a:rPr sz="1900" spc="-145" dirty="0">
                <a:solidFill>
                  <a:srgbClr val="454552"/>
                </a:solidFill>
                <a:latin typeface="Trebuchet MS"/>
                <a:cs typeface="Trebuchet MS"/>
              </a:rPr>
              <a:t>g </a:t>
            </a:r>
            <a:r>
              <a:rPr sz="1900" spc="-114" dirty="0">
                <a:solidFill>
                  <a:srgbClr val="454552"/>
                </a:solidFill>
                <a:latin typeface="Trebuchet MS"/>
                <a:cs typeface="Trebuchet MS"/>
              </a:rPr>
              <a:t>are </a:t>
            </a:r>
            <a:r>
              <a:rPr sz="1900" spc="-125" dirty="0">
                <a:solidFill>
                  <a:srgbClr val="454552"/>
                </a:solidFill>
                <a:latin typeface="Trebuchet MS"/>
                <a:cs typeface="Trebuchet MS"/>
              </a:rPr>
              <a:t>equivalent</a:t>
            </a:r>
            <a:r>
              <a:rPr sz="1900" spc="24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05" dirty="0">
                <a:solidFill>
                  <a:srgbClr val="454552"/>
                </a:solidFill>
                <a:latin typeface="Trebuchet MS"/>
                <a:cs typeface="Trebuchet MS"/>
              </a:rPr>
              <a:t>states</a:t>
            </a:r>
            <a:endParaRPr sz="1900">
              <a:latin typeface="Trebuchet MS"/>
              <a:cs typeface="Trebuchet MS"/>
            </a:endParaRPr>
          </a:p>
          <a:p>
            <a:pPr marL="605790">
              <a:lnSpc>
                <a:spcPts val="2130"/>
              </a:lnSpc>
            </a:pPr>
            <a:r>
              <a:rPr sz="145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450" spc="380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1900" spc="-75" dirty="0">
                <a:latin typeface="Trebuchet MS"/>
                <a:cs typeface="Trebuchet MS"/>
              </a:rPr>
              <a:t>Remove </a:t>
            </a:r>
            <a:r>
              <a:rPr sz="1900" spc="-120" dirty="0">
                <a:latin typeface="Trebuchet MS"/>
                <a:cs typeface="Trebuchet MS"/>
              </a:rPr>
              <a:t>state </a:t>
            </a:r>
            <a:r>
              <a:rPr sz="1900" spc="-145" dirty="0">
                <a:latin typeface="Trebuchet MS"/>
                <a:cs typeface="Trebuchet MS"/>
              </a:rPr>
              <a:t>g </a:t>
            </a:r>
            <a:r>
              <a:rPr sz="1900" spc="-125" dirty="0">
                <a:latin typeface="Trebuchet MS"/>
                <a:cs typeface="Trebuchet MS"/>
              </a:rPr>
              <a:t>and </a:t>
            </a:r>
            <a:r>
              <a:rPr sz="1900" spc="-85" dirty="0">
                <a:latin typeface="Trebuchet MS"/>
                <a:cs typeface="Trebuchet MS"/>
              </a:rPr>
              <a:t>send </a:t>
            </a:r>
            <a:r>
              <a:rPr sz="1900" spc="-10" dirty="0">
                <a:latin typeface="Trebuchet MS"/>
                <a:cs typeface="Trebuchet MS"/>
              </a:rPr>
              <a:t>FSM </a:t>
            </a:r>
            <a:r>
              <a:rPr sz="1900" spc="-45" dirty="0">
                <a:latin typeface="Trebuchet MS"/>
                <a:cs typeface="Trebuchet MS"/>
              </a:rPr>
              <a:t>to </a:t>
            </a:r>
            <a:r>
              <a:rPr sz="1900" spc="-120" dirty="0">
                <a:latin typeface="Trebuchet MS"/>
                <a:cs typeface="Trebuchet MS"/>
              </a:rPr>
              <a:t>state </a:t>
            </a:r>
            <a:r>
              <a:rPr sz="1900" spc="-130" dirty="0">
                <a:latin typeface="Trebuchet MS"/>
                <a:cs typeface="Trebuchet MS"/>
              </a:rPr>
              <a:t>e </a:t>
            </a:r>
            <a:r>
              <a:rPr sz="1900" spc="-114" dirty="0">
                <a:latin typeface="Trebuchet MS"/>
                <a:cs typeface="Trebuchet MS"/>
              </a:rPr>
              <a:t>instead </a:t>
            </a:r>
            <a:r>
              <a:rPr sz="1900" spc="-100" dirty="0">
                <a:latin typeface="Trebuchet MS"/>
                <a:cs typeface="Trebuchet MS"/>
              </a:rPr>
              <a:t>of </a:t>
            </a:r>
            <a:r>
              <a:rPr sz="1900" spc="-145" dirty="0">
                <a:latin typeface="Trebuchet MS"/>
                <a:cs typeface="Trebuchet MS"/>
              </a:rPr>
              <a:t>g</a:t>
            </a:r>
            <a:r>
              <a:rPr sz="1900" spc="55" dirty="0">
                <a:latin typeface="Trebuchet MS"/>
                <a:cs typeface="Trebuchet MS"/>
              </a:rPr>
              <a:t> </a:t>
            </a:r>
            <a:r>
              <a:rPr sz="1900" spc="-90" dirty="0">
                <a:latin typeface="Trebuchet MS"/>
                <a:cs typeface="Trebuchet MS"/>
              </a:rPr>
              <a:t>wherever </a:t>
            </a:r>
            <a:r>
              <a:rPr sz="1900" spc="-100" dirty="0">
                <a:latin typeface="Trebuchet MS"/>
                <a:cs typeface="Trebuchet MS"/>
              </a:rPr>
              <a:t>required!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05669" y="300037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7269" y="2543555"/>
            <a:ext cx="0" cy="2209800"/>
          </a:xfrm>
          <a:custGeom>
            <a:avLst/>
            <a:gdLst/>
            <a:ahLst/>
            <a:cxnLst/>
            <a:rect l="l" t="t" r="r" b="b"/>
            <a:pathLst>
              <a:path h="2209800">
                <a:moveTo>
                  <a:pt x="0" y="0"/>
                </a:moveTo>
                <a:lnTo>
                  <a:pt x="0" y="22098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862697" y="3326320"/>
          <a:ext cx="4751702" cy="1635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4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240">
                <a:tc>
                  <a:txBody>
                    <a:bodyPr/>
                    <a:lstStyle/>
                    <a:p>
                      <a:pPr marL="31750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4495" algn="r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7034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497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7034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953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7034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g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953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marL="31750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g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7034" algn="r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ctr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606672" y="2413508"/>
            <a:ext cx="3226435" cy="90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917064" algn="l"/>
                <a:tab pos="2107565" algn="l"/>
                <a:tab pos="2724150" algn="l"/>
              </a:tabLst>
            </a:pPr>
            <a:r>
              <a:rPr sz="1800" spc="-85" dirty="0">
                <a:latin typeface="Trebuchet MS"/>
                <a:cs typeface="Trebuchet MS"/>
              </a:rPr>
              <a:t>Present		</a:t>
            </a:r>
            <a:r>
              <a:rPr sz="1800" spc="5" dirty="0">
                <a:latin typeface="Trebuchet MS"/>
                <a:cs typeface="Trebuchet MS"/>
              </a:rPr>
              <a:t>Next </a:t>
            </a:r>
            <a:r>
              <a:rPr sz="1800" spc="-120" dirty="0">
                <a:latin typeface="Trebuchet MS"/>
                <a:cs typeface="Trebuchet MS"/>
              </a:rPr>
              <a:t>State  </a:t>
            </a:r>
            <a:r>
              <a:rPr sz="1800" spc="-114" dirty="0">
                <a:latin typeface="Trebuchet MS"/>
                <a:cs typeface="Trebuchet MS"/>
              </a:rPr>
              <a:t>State	</a:t>
            </a:r>
            <a:r>
              <a:rPr sz="1800" spc="-5" dirty="0">
                <a:latin typeface="Trebuchet MS"/>
                <a:cs typeface="Trebuchet MS"/>
              </a:rPr>
              <a:t>x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0	</a:t>
            </a:r>
            <a:r>
              <a:rPr sz="1800" spc="-5" dirty="0">
                <a:latin typeface="Trebuchet MS"/>
                <a:cs typeface="Trebuchet MS"/>
              </a:rPr>
              <a:t>x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480"/>
              </a:spcBef>
              <a:tabLst>
                <a:tab pos="2116455" algn="l"/>
                <a:tab pos="3030855" algn="l"/>
              </a:tabLst>
            </a:pPr>
            <a:r>
              <a:rPr sz="1800" spc="-180" dirty="0">
                <a:latin typeface="Trebuchet MS"/>
                <a:cs typeface="Trebuchet MS"/>
              </a:rPr>
              <a:t>a	a	</a:t>
            </a:r>
            <a:r>
              <a:rPr sz="1800" spc="-105" dirty="0">
                <a:latin typeface="Trebuchet MS"/>
                <a:cs typeface="Trebuchet MS"/>
              </a:rPr>
              <a:t>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40465" y="2413508"/>
            <a:ext cx="1384935" cy="90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3020" algn="ctr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tabLst>
                <a:tab pos="869950" algn="l"/>
              </a:tabLst>
            </a:pPr>
            <a:r>
              <a:rPr sz="1800" spc="-5" dirty="0">
                <a:latin typeface="Trebuchet MS"/>
                <a:cs typeface="Trebuchet MS"/>
              </a:rPr>
              <a:t>x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45" dirty="0">
                <a:latin typeface="Trebuchet MS"/>
                <a:cs typeface="Trebuchet MS"/>
              </a:rPr>
              <a:t> 0	</a:t>
            </a:r>
            <a:r>
              <a:rPr sz="1800" spc="-5" dirty="0">
                <a:latin typeface="Trebuchet MS"/>
                <a:cs typeface="Trebuchet MS"/>
              </a:rPr>
              <a:t>x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66675" algn="ctr">
              <a:lnSpc>
                <a:spcPct val="100000"/>
              </a:lnSpc>
              <a:spcBef>
                <a:spcPts val="480"/>
              </a:spcBef>
              <a:tabLst>
                <a:tab pos="981075" algn="l"/>
              </a:tabLst>
            </a:pPr>
            <a:r>
              <a:rPr sz="1800" spc="-45" dirty="0">
                <a:latin typeface="Trebuchet MS"/>
                <a:cs typeface="Trebuchet MS"/>
              </a:rPr>
              <a:t>0	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10869" y="2467355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0"/>
                </a:moveTo>
                <a:lnTo>
                  <a:pt x="0" y="2285999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45115" y="4219955"/>
            <a:ext cx="50292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39019" y="4213097"/>
            <a:ext cx="5042535" cy="241935"/>
          </a:xfrm>
          <a:custGeom>
            <a:avLst/>
            <a:gdLst/>
            <a:ahLst/>
            <a:cxnLst/>
            <a:rect l="l" t="t" r="r" b="b"/>
            <a:pathLst>
              <a:path w="5042534" h="241935">
                <a:moveTo>
                  <a:pt x="12953" y="228600"/>
                </a:moveTo>
                <a:lnTo>
                  <a:pt x="12953" y="184404"/>
                </a:lnTo>
                <a:lnTo>
                  <a:pt x="0" y="184404"/>
                </a:lnTo>
                <a:lnTo>
                  <a:pt x="0" y="235458"/>
                </a:lnTo>
                <a:lnTo>
                  <a:pt x="6095" y="235458"/>
                </a:lnTo>
                <a:lnTo>
                  <a:pt x="6095" y="228600"/>
                </a:lnTo>
                <a:lnTo>
                  <a:pt x="12953" y="228600"/>
                </a:lnTo>
                <a:close/>
              </a:path>
              <a:path w="5042534" h="241935">
                <a:moveTo>
                  <a:pt x="32003" y="241554"/>
                </a:moveTo>
                <a:lnTo>
                  <a:pt x="32003" y="228600"/>
                </a:lnTo>
                <a:lnTo>
                  <a:pt x="6095" y="228600"/>
                </a:lnTo>
                <a:lnTo>
                  <a:pt x="6095" y="235458"/>
                </a:lnTo>
                <a:lnTo>
                  <a:pt x="12953" y="235458"/>
                </a:lnTo>
                <a:lnTo>
                  <a:pt x="12953" y="241554"/>
                </a:lnTo>
                <a:lnTo>
                  <a:pt x="32003" y="241554"/>
                </a:lnTo>
                <a:close/>
              </a:path>
              <a:path w="5042534" h="241935">
                <a:moveTo>
                  <a:pt x="12953" y="241554"/>
                </a:moveTo>
                <a:lnTo>
                  <a:pt x="12953" y="235458"/>
                </a:lnTo>
                <a:lnTo>
                  <a:pt x="6095" y="235458"/>
                </a:lnTo>
                <a:lnTo>
                  <a:pt x="6095" y="241554"/>
                </a:lnTo>
                <a:lnTo>
                  <a:pt x="12953" y="241554"/>
                </a:lnTo>
                <a:close/>
              </a:path>
              <a:path w="5042534" h="241935">
                <a:moveTo>
                  <a:pt x="12953" y="146304"/>
                </a:moveTo>
                <a:lnTo>
                  <a:pt x="12953" y="95250"/>
                </a:lnTo>
                <a:lnTo>
                  <a:pt x="0" y="95250"/>
                </a:lnTo>
                <a:lnTo>
                  <a:pt x="0" y="146304"/>
                </a:lnTo>
                <a:lnTo>
                  <a:pt x="12953" y="146304"/>
                </a:lnTo>
                <a:close/>
              </a:path>
              <a:path w="5042534" h="241935">
                <a:moveTo>
                  <a:pt x="12953" y="57150"/>
                </a:moveTo>
                <a:lnTo>
                  <a:pt x="12953" y="6858"/>
                </a:lnTo>
                <a:lnTo>
                  <a:pt x="0" y="6858"/>
                </a:lnTo>
                <a:lnTo>
                  <a:pt x="0" y="57150"/>
                </a:lnTo>
                <a:lnTo>
                  <a:pt x="12953" y="57150"/>
                </a:lnTo>
                <a:close/>
              </a:path>
              <a:path w="5042534" h="241935">
                <a:moveTo>
                  <a:pt x="95250" y="12954"/>
                </a:moveTo>
                <a:lnTo>
                  <a:pt x="95250" y="0"/>
                </a:lnTo>
                <a:lnTo>
                  <a:pt x="44196" y="0"/>
                </a:lnTo>
                <a:lnTo>
                  <a:pt x="44196" y="12954"/>
                </a:lnTo>
                <a:lnTo>
                  <a:pt x="95250" y="12954"/>
                </a:lnTo>
                <a:close/>
              </a:path>
              <a:path w="5042534" h="241935">
                <a:moveTo>
                  <a:pt x="184403" y="12954"/>
                </a:moveTo>
                <a:lnTo>
                  <a:pt x="184403" y="0"/>
                </a:lnTo>
                <a:lnTo>
                  <a:pt x="133350" y="0"/>
                </a:lnTo>
                <a:lnTo>
                  <a:pt x="133350" y="12954"/>
                </a:lnTo>
                <a:lnTo>
                  <a:pt x="184403" y="12954"/>
                </a:lnTo>
                <a:close/>
              </a:path>
              <a:path w="5042534" h="241935">
                <a:moveTo>
                  <a:pt x="272795" y="12954"/>
                </a:moveTo>
                <a:lnTo>
                  <a:pt x="272795" y="0"/>
                </a:lnTo>
                <a:lnTo>
                  <a:pt x="222503" y="0"/>
                </a:lnTo>
                <a:lnTo>
                  <a:pt x="222503" y="12954"/>
                </a:lnTo>
                <a:lnTo>
                  <a:pt x="272795" y="12954"/>
                </a:lnTo>
                <a:close/>
              </a:path>
              <a:path w="5042534" h="241935">
                <a:moveTo>
                  <a:pt x="361950" y="12954"/>
                </a:moveTo>
                <a:lnTo>
                  <a:pt x="361950" y="0"/>
                </a:lnTo>
                <a:lnTo>
                  <a:pt x="310896" y="0"/>
                </a:lnTo>
                <a:lnTo>
                  <a:pt x="310896" y="12954"/>
                </a:lnTo>
                <a:lnTo>
                  <a:pt x="361950" y="12954"/>
                </a:lnTo>
                <a:close/>
              </a:path>
              <a:path w="5042534" h="241935">
                <a:moveTo>
                  <a:pt x="451103" y="12954"/>
                </a:moveTo>
                <a:lnTo>
                  <a:pt x="451103" y="0"/>
                </a:lnTo>
                <a:lnTo>
                  <a:pt x="400050" y="0"/>
                </a:lnTo>
                <a:lnTo>
                  <a:pt x="400050" y="12954"/>
                </a:lnTo>
                <a:lnTo>
                  <a:pt x="451103" y="12954"/>
                </a:lnTo>
                <a:close/>
              </a:path>
              <a:path w="5042534" h="241935">
                <a:moveTo>
                  <a:pt x="539495" y="12954"/>
                </a:moveTo>
                <a:lnTo>
                  <a:pt x="539495" y="0"/>
                </a:lnTo>
                <a:lnTo>
                  <a:pt x="489203" y="0"/>
                </a:lnTo>
                <a:lnTo>
                  <a:pt x="489203" y="12954"/>
                </a:lnTo>
                <a:lnTo>
                  <a:pt x="539495" y="12954"/>
                </a:lnTo>
                <a:close/>
              </a:path>
              <a:path w="5042534" h="241935">
                <a:moveTo>
                  <a:pt x="628650" y="12954"/>
                </a:moveTo>
                <a:lnTo>
                  <a:pt x="628650" y="0"/>
                </a:lnTo>
                <a:lnTo>
                  <a:pt x="577596" y="0"/>
                </a:lnTo>
                <a:lnTo>
                  <a:pt x="577596" y="12954"/>
                </a:lnTo>
                <a:lnTo>
                  <a:pt x="628650" y="12954"/>
                </a:lnTo>
                <a:close/>
              </a:path>
              <a:path w="5042534" h="241935">
                <a:moveTo>
                  <a:pt x="717803" y="12954"/>
                </a:moveTo>
                <a:lnTo>
                  <a:pt x="717803" y="0"/>
                </a:lnTo>
                <a:lnTo>
                  <a:pt x="666750" y="0"/>
                </a:lnTo>
                <a:lnTo>
                  <a:pt x="666750" y="12954"/>
                </a:lnTo>
                <a:lnTo>
                  <a:pt x="717803" y="12954"/>
                </a:lnTo>
                <a:close/>
              </a:path>
              <a:path w="5042534" h="241935">
                <a:moveTo>
                  <a:pt x="806195" y="12954"/>
                </a:moveTo>
                <a:lnTo>
                  <a:pt x="806195" y="0"/>
                </a:lnTo>
                <a:lnTo>
                  <a:pt x="755903" y="0"/>
                </a:lnTo>
                <a:lnTo>
                  <a:pt x="755903" y="12954"/>
                </a:lnTo>
                <a:lnTo>
                  <a:pt x="806195" y="12954"/>
                </a:lnTo>
                <a:close/>
              </a:path>
              <a:path w="5042534" h="241935">
                <a:moveTo>
                  <a:pt x="895350" y="12954"/>
                </a:moveTo>
                <a:lnTo>
                  <a:pt x="895350" y="0"/>
                </a:lnTo>
                <a:lnTo>
                  <a:pt x="844296" y="0"/>
                </a:lnTo>
                <a:lnTo>
                  <a:pt x="844296" y="12954"/>
                </a:lnTo>
                <a:lnTo>
                  <a:pt x="895350" y="12954"/>
                </a:lnTo>
                <a:close/>
              </a:path>
              <a:path w="5042534" h="241935">
                <a:moveTo>
                  <a:pt x="984503" y="12954"/>
                </a:moveTo>
                <a:lnTo>
                  <a:pt x="984503" y="0"/>
                </a:lnTo>
                <a:lnTo>
                  <a:pt x="933450" y="0"/>
                </a:lnTo>
                <a:lnTo>
                  <a:pt x="933450" y="12954"/>
                </a:lnTo>
                <a:lnTo>
                  <a:pt x="984503" y="12954"/>
                </a:lnTo>
                <a:close/>
              </a:path>
              <a:path w="5042534" h="241935">
                <a:moveTo>
                  <a:pt x="1072895" y="12954"/>
                </a:moveTo>
                <a:lnTo>
                  <a:pt x="1072895" y="0"/>
                </a:lnTo>
                <a:lnTo>
                  <a:pt x="1022603" y="0"/>
                </a:lnTo>
                <a:lnTo>
                  <a:pt x="1022603" y="12954"/>
                </a:lnTo>
                <a:lnTo>
                  <a:pt x="1072895" y="12954"/>
                </a:lnTo>
                <a:close/>
              </a:path>
              <a:path w="5042534" h="241935">
                <a:moveTo>
                  <a:pt x="1162050" y="12954"/>
                </a:moveTo>
                <a:lnTo>
                  <a:pt x="1162050" y="0"/>
                </a:lnTo>
                <a:lnTo>
                  <a:pt x="1110996" y="0"/>
                </a:lnTo>
                <a:lnTo>
                  <a:pt x="1110996" y="12954"/>
                </a:lnTo>
                <a:lnTo>
                  <a:pt x="1162050" y="12954"/>
                </a:lnTo>
                <a:close/>
              </a:path>
              <a:path w="5042534" h="241935">
                <a:moveTo>
                  <a:pt x="1251203" y="12954"/>
                </a:moveTo>
                <a:lnTo>
                  <a:pt x="1251203" y="0"/>
                </a:lnTo>
                <a:lnTo>
                  <a:pt x="1200150" y="0"/>
                </a:lnTo>
                <a:lnTo>
                  <a:pt x="1200150" y="12954"/>
                </a:lnTo>
                <a:lnTo>
                  <a:pt x="1251203" y="12954"/>
                </a:lnTo>
                <a:close/>
              </a:path>
              <a:path w="5042534" h="241935">
                <a:moveTo>
                  <a:pt x="1339595" y="12954"/>
                </a:moveTo>
                <a:lnTo>
                  <a:pt x="1339595" y="0"/>
                </a:lnTo>
                <a:lnTo>
                  <a:pt x="1289303" y="0"/>
                </a:lnTo>
                <a:lnTo>
                  <a:pt x="1289303" y="12954"/>
                </a:lnTo>
                <a:lnTo>
                  <a:pt x="1339595" y="12954"/>
                </a:lnTo>
                <a:close/>
              </a:path>
              <a:path w="5042534" h="241935">
                <a:moveTo>
                  <a:pt x="1428750" y="12954"/>
                </a:moveTo>
                <a:lnTo>
                  <a:pt x="1428750" y="0"/>
                </a:lnTo>
                <a:lnTo>
                  <a:pt x="1377696" y="0"/>
                </a:lnTo>
                <a:lnTo>
                  <a:pt x="1377696" y="12954"/>
                </a:lnTo>
                <a:lnTo>
                  <a:pt x="1428750" y="12954"/>
                </a:lnTo>
                <a:close/>
              </a:path>
              <a:path w="5042534" h="241935">
                <a:moveTo>
                  <a:pt x="1517903" y="12954"/>
                </a:moveTo>
                <a:lnTo>
                  <a:pt x="1517903" y="0"/>
                </a:lnTo>
                <a:lnTo>
                  <a:pt x="1466850" y="0"/>
                </a:lnTo>
                <a:lnTo>
                  <a:pt x="1466850" y="12954"/>
                </a:lnTo>
                <a:lnTo>
                  <a:pt x="1517903" y="12954"/>
                </a:lnTo>
                <a:close/>
              </a:path>
              <a:path w="5042534" h="241935">
                <a:moveTo>
                  <a:pt x="1606295" y="12954"/>
                </a:moveTo>
                <a:lnTo>
                  <a:pt x="1606295" y="0"/>
                </a:lnTo>
                <a:lnTo>
                  <a:pt x="1556003" y="0"/>
                </a:lnTo>
                <a:lnTo>
                  <a:pt x="1556003" y="12954"/>
                </a:lnTo>
                <a:lnTo>
                  <a:pt x="1606295" y="12954"/>
                </a:lnTo>
                <a:close/>
              </a:path>
              <a:path w="5042534" h="241935">
                <a:moveTo>
                  <a:pt x="1695450" y="12954"/>
                </a:moveTo>
                <a:lnTo>
                  <a:pt x="1695450" y="0"/>
                </a:lnTo>
                <a:lnTo>
                  <a:pt x="1644396" y="0"/>
                </a:lnTo>
                <a:lnTo>
                  <a:pt x="1644396" y="12954"/>
                </a:lnTo>
                <a:lnTo>
                  <a:pt x="1695450" y="12954"/>
                </a:lnTo>
                <a:close/>
              </a:path>
              <a:path w="5042534" h="241935">
                <a:moveTo>
                  <a:pt x="1784603" y="12954"/>
                </a:moveTo>
                <a:lnTo>
                  <a:pt x="1784603" y="0"/>
                </a:lnTo>
                <a:lnTo>
                  <a:pt x="1733550" y="0"/>
                </a:lnTo>
                <a:lnTo>
                  <a:pt x="1733550" y="12954"/>
                </a:lnTo>
                <a:lnTo>
                  <a:pt x="1784603" y="12954"/>
                </a:lnTo>
                <a:close/>
              </a:path>
              <a:path w="5042534" h="241935">
                <a:moveTo>
                  <a:pt x="1872995" y="12954"/>
                </a:moveTo>
                <a:lnTo>
                  <a:pt x="1872995" y="0"/>
                </a:lnTo>
                <a:lnTo>
                  <a:pt x="1822703" y="0"/>
                </a:lnTo>
                <a:lnTo>
                  <a:pt x="1822703" y="12954"/>
                </a:lnTo>
                <a:lnTo>
                  <a:pt x="1872995" y="12954"/>
                </a:lnTo>
                <a:close/>
              </a:path>
              <a:path w="5042534" h="241935">
                <a:moveTo>
                  <a:pt x="1962150" y="12954"/>
                </a:moveTo>
                <a:lnTo>
                  <a:pt x="1962150" y="0"/>
                </a:lnTo>
                <a:lnTo>
                  <a:pt x="1911096" y="0"/>
                </a:lnTo>
                <a:lnTo>
                  <a:pt x="1911096" y="12954"/>
                </a:lnTo>
                <a:lnTo>
                  <a:pt x="1962150" y="12954"/>
                </a:lnTo>
                <a:close/>
              </a:path>
              <a:path w="5042534" h="241935">
                <a:moveTo>
                  <a:pt x="2051303" y="12954"/>
                </a:moveTo>
                <a:lnTo>
                  <a:pt x="2051303" y="0"/>
                </a:lnTo>
                <a:lnTo>
                  <a:pt x="2000250" y="0"/>
                </a:lnTo>
                <a:lnTo>
                  <a:pt x="2000250" y="12954"/>
                </a:lnTo>
                <a:lnTo>
                  <a:pt x="2051303" y="12954"/>
                </a:lnTo>
                <a:close/>
              </a:path>
              <a:path w="5042534" h="241935">
                <a:moveTo>
                  <a:pt x="2139695" y="12954"/>
                </a:moveTo>
                <a:lnTo>
                  <a:pt x="2139695" y="0"/>
                </a:lnTo>
                <a:lnTo>
                  <a:pt x="2089403" y="0"/>
                </a:lnTo>
                <a:lnTo>
                  <a:pt x="2089403" y="12954"/>
                </a:lnTo>
                <a:lnTo>
                  <a:pt x="2139695" y="12954"/>
                </a:lnTo>
                <a:close/>
              </a:path>
              <a:path w="5042534" h="241935">
                <a:moveTo>
                  <a:pt x="2228850" y="12953"/>
                </a:moveTo>
                <a:lnTo>
                  <a:pt x="2228850" y="0"/>
                </a:lnTo>
                <a:lnTo>
                  <a:pt x="2177796" y="0"/>
                </a:lnTo>
                <a:lnTo>
                  <a:pt x="2177796" y="12953"/>
                </a:lnTo>
                <a:lnTo>
                  <a:pt x="2228850" y="12953"/>
                </a:lnTo>
                <a:close/>
              </a:path>
              <a:path w="5042534" h="241935">
                <a:moveTo>
                  <a:pt x="2318004" y="12953"/>
                </a:moveTo>
                <a:lnTo>
                  <a:pt x="2318004" y="0"/>
                </a:lnTo>
                <a:lnTo>
                  <a:pt x="2266950" y="0"/>
                </a:lnTo>
                <a:lnTo>
                  <a:pt x="2266950" y="12953"/>
                </a:lnTo>
                <a:lnTo>
                  <a:pt x="2318004" y="12953"/>
                </a:lnTo>
                <a:close/>
              </a:path>
              <a:path w="5042534" h="241935">
                <a:moveTo>
                  <a:pt x="2406395" y="12953"/>
                </a:moveTo>
                <a:lnTo>
                  <a:pt x="2406395" y="0"/>
                </a:lnTo>
                <a:lnTo>
                  <a:pt x="2356104" y="0"/>
                </a:lnTo>
                <a:lnTo>
                  <a:pt x="2356104" y="12953"/>
                </a:lnTo>
                <a:lnTo>
                  <a:pt x="2406395" y="12953"/>
                </a:lnTo>
                <a:close/>
              </a:path>
              <a:path w="5042534" h="241935">
                <a:moveTo>
                  <a:pt x="2495550" y="12953"/>
                </a:moveTo>
                <a:lnTo>
                  <a:pt x="2495550" y="0"/>
                </a:lnTo>
                <a:lnTo>
                  <a:pt x="2444496" y="0"/>
                </a:lnTo>
                <a:lnTo>
                  <a:pt x="2444496" y="12953"/>
                </a:lnTo>
                <a:lnTo>
                  <a:pt x="2495550" y="12953"/>
                </a:lnTo>
                <a:close/>
              </a:path>
              <a:path w="5042534" h="241935">
                <a:moveTo>
                  <a:pt x="2584691" y="12953"/>
                </a:moveTo>
                <a:lnTo>
                  <a:pt x="2584691" y="0"/>
                </a:lnTo>
                <a:lnTo>
                  <a:pt x="2533637" y="0"/>
                </a:lnTo>
                <a:lnTo>
                  <a:pt x="2533637" y="12953"/>
                </a:lnTo>
                <a:lnTo>
                  <a:pt x="2584691" y="12953"/>
                </a:lnTo>
                <a:close/>
              </a:path>
              <a:path w="5042534" h="241935">
                <a:moveTo>
                  <a:pt x="2673095" y="12953"/>
                </a:moveTo>
                <a:lnTo>
                  <a:pt x="2673095" y="0"/>
                </a:lnTo>
                <a:lnTo>
                  <a:pt x="2622804" y="0"/>
                </a:lnTo>
                <a:lnTo>
                  <a:pt x="2622804" y="12953"/>
                </a:lnTo>
                <a:lnTo>
                  <a:pt x="2673095" y="12953"/>
                </a:lnTo>
                <a:close/>
              </a:path>
              <a:path w="5042534" h="241935">
                <a:moveTo>
                  <a:pt x="2762250" y="12953"/>
                </a:moveTo>
                <a:lnTo>
                  <a:pt x="2762250" y="0"/>
                </a:lnTo>
                <a:lnTo>
                  <a:pt x="2711196" y="0"/>
                </a:lnTo>
                <a:lnTo>
                  <a:pt x="2711196" y="12953"/>
                </a:lnTo>
                <a:lnTo>
                  <a:pt x="2762250" y="12953"/>
                </a:lnTo>
                <a:close/>
              </a:path>
              <a:path w="5042534" h="241935">
                <a:moveTo>
                  <a:pt x="2851403" y="12953"/>
                </a:moveTo>
                <a:lnTo>
                  <a:pt x="2851403" y="0"/>
                </a:lnTo>
                <a:lnTo>
                  <a:pt x="2800349" y="0"/>
                </a:lnTo>
                <a:lnTo>
                  <a:pt x="2800349" y="12953"/>
                </a:lnTo>
                <a:lnTo>
                  <a:pt x="2851403" y="12953"/>
                </a:lnTo>
                <a:close/>
              </a:path>
              <a:path w="5042534" h="241935">
                <a:moveTo>
                  <a:pt x="2939783" y="12953"/>
                </a:moveTo>
                <a:lnTo>
                  <a:pt x="2939783" y="0"/>
                </a:lnTo>
                <a:lnTo>
                  <a:pt x="2889491" y="0"/>
                </a:lnTo>
                <a:lnTo>
                  <a:pt x="2889491" y="12953"/>
                </a:lnTo>
                <a:lnTo>
                  <a:pt x="2939783" y="12953"/>
                </a:lnTo>
                <a:close/>
              </a:path>
              <a:path w="5042534" h="241935">
                <a:moveTo>
                  <a:pt x="3028949" y="12953"/>
                </a:moveTo>
                <a:lnTo>
                  <a:pt x="3028949" y="0"/>
                </a:lnTo>
                <a:lnTo>
                  <a:pt x="2977895" y="0"/>
                </a:lnTo>
                <a:lnTo>
                  <a:pt x="2977895" y="12953"/>
                </a:lnTo>
                <a:lnTo>
                  <a:pt x="3028949" y="12953"/>
                </a:lnTo>
                <a:close/>
              </a:path>
              <a:path w="5042534" h="241935">
                <a:moveTo>
                  <a:pt x="3118103" y="12953"/>
                </a:moveTo>
                <a:lnTo>
                  <a:pt x="3118103" y="0"/>
                </a:lnTo>
                <a:lnTo>
                  <a:pt x="3067049" y="0"/>
                </a:lnTo>
                <a:lnTo>
                  <a:pt x="3067049" y="12953"/>
                </a:lnTo>
                <a:lnTo>
                  <a:pt x="3118103" y="12953"/>
                </a:lnTo>
                <a:close/>
              </a:path>
              <a:path w="5042534" h="241935">
                <a:moveTo>
                  <a:pt x="3206483" y="12953"/>
                </a:moveTo>
                <a:lnTo>
                  <a:pt x="3206483" y="0"/>
                </a:lnTo>
                <a:lnTo>
                  <a:pt x="3156191" y="0"/>
                </a:lnTo>
                <a:lnTo>
                  <a:pt x="3156191" y="12953"/>
                </a:lnTo>
                <a:lnTo>
                  <a:pt x="3206483" y="12953"/>
                </a:lnTo>
                <a:close/>
              </a:path>
              <a:path w="5042534" h="241935">
                <a:moveTo>
                  <a:pt x="3295649" y="12953"/>
                </a:moveTo>
                <a:lnTo>
                  <a:pt x="3295649" y="0"/>
                </a:lnTo>
                <a:lnTo>
                  <a:pt x="3244595" y="0"/>
                </a:lnTo>
                <a:lnTo>
                  <a:pt x="3244595" y="12953"/>
                </a:lnTo>
                <a:lnTo>
                  <a:pt x="3295649" y="12953"/>
                </a:lnTo>
                <a:close/>
              </a:path>
              <a:path w="5042534" h="241935">
                <a:moveTo>
                  <a:pt x="3384803" y="12953"/>
                </a:moveTo>
                <a:lnTo>
                  <a:pt x="3384803" y="0"/>
                </a:lnTo>
                <a:lnTo>
                  <a:pt x="3333749" y="0"/>
                </a:lnTo>
                <a:lnTo>
                  <a:pt x="3333749" y="12953"/>
                </a:lnTo>
                <a:lnTo>
                  <a:pt x="3384803" y="12953"/>
                </a:lnTo>
                <a:close/>
              </a:path>
              <a:path w="5042534" h="241935">
                <a:moveTo>
                  <a:pt x="3473183" y="12953"/>
                </a:moveTo>
                <a:lnTo>
                  <a:pt x="3473183" y="0"/>
                </a:lnTo>
                <a:lnTo>
                  <a:pt x="3422891" y="0"/>
                </a:lnTo>
                <a:lnTo>
                  <a:pt x="3422891" y="12953"/>
                </a:lnTo>
                <a:lnTo>
                  <a:pt x="3473183" y="12953"/>
                </a:lnTo>
                <a:close/>
              </a:path>
              <a:path w="5042534" h="241935">
                <a:moveTo>
                  <a:pt x="3562349" y="12953"/>
                </a:moveTo>
                <a:lnTo>
                  <a:pt x="3562349" y="0"/>
                </a:lnTo>
                <a:lnTo>
                  <a:pt x="3511295" y="0"/>
                </a:lnTo>
                <a:lnTo>
                  <a:pt x="3511295" y="12953"/>
                </a:lnTo>
                <a:lnTo>
                  <a:pt x="3562349" y="12953"/>
                </a:lnTo>
                <a:close/>
              </a:path>
              <a:path w="5042534" h="241935">
                <a:moveTo>
                  <a:pt x="3651503" y="12953"/>
                </a:moveTo>
                <a:lnTo>
                  <a:pt x="3651503" y="0"/>
                </a:lnTo>
                <a:lnTo>
                  <a:pt x="3600449" y="0"/>
                </a:lnTo>
                <a:lnTo>
                  <a:pt x="3600449" y="12953"/>
                </a:lnTo>
                <a:lnTo>
                  <a:pt x="3651503" y="12953"/>
                </a:lnTo>
                <a:close/>
              </a:path>
              <a:path w="5042534" h="241935">
                <a:moveTo>
                  <a:pt x="3739896" y="12953"/>
                </a:moveTo>
                <a:lnTo>
                  <a:pt x="3739896" y="0"/>
                </a:lnTo>
                <a:lnTo>
                  <a:pt x="3689604" y="0"/>
                </a:lnTo>
                <a:lnTo>
                  <a:pt x="3689604" y="12953"/>
                </a:lnTo>
                <a:lnTo>
                  <a:pt x="3739896" y="12953"/>
                </a:lnTo>
                <a:close/>
              </a:path>
              <a:path w="5042534" h="241935">
                <a:moveTo>
                  <a:pt x="3829049" y="12953"/>
                </a:moveTo>
                <a:lnTo>
                  <a:pt x="3829049" y="0"/>
                </a:lnTo>
                <a:lnTo>
                  <a:pt x="3777995" y="0"/>
                </a:lnTo>
                <a:lnTo>
                  <a:pt x="3777995" y="12953"/>
                </a:lnTo>
                <a:lnTo>
                  <a:pt x="3829049" y="12953"/>
                </a:lnTo>
                <a:close/>
              </a:path>
              <a:path w="5042534" h="241935">
                <a:moveTo>
                  <a:pt x="3918203" y="12953"/>
                </a:moveTo>
                <a:lnTo>
                  <a:pt x="3918203" y="0"/>
                </a:lnTo>
                <a:lnTo>
                  <a:pt x="3867149" y="0"/>
                </a:lnTo>
                <a:lnTo>
                  <a:pt x="3867149" y="12953"/>
                </a:lnTo>
                <a:lnTo>
                  <a:pt x="3918203" y="12953"/>
                </a:lnTo>
                <a:close/>
              </a:path>
              <a:path w="5042534" h="241935">
                <a:moveTo>
                  <a:pt x="4006596" y="12953"/>
                </a:moveTo>
                <a:lnTo>
                  <a:pt x="4006596" y="0"/>
                </a:lnTo>
                <a:lnTo>
                  <a:pt x="3956304" y="0"/>
                </a:lnTo>
                <a:lnTo>
                  <a:pt x="3956304" y="12953"/>
                </a:lnTo>
                <a:lnTo>
                  <a:pt x="4006596" y="12953"/>
                </a:lnTo>
                <a:close/>
              </a:path>
              <a:path w="5042534" h="241935">
                <a:moveTo>
                  <a:pt x="4095749" y="12953"/>
                </a:moveTo>
                <a:lnTo>
                  <a:pt x="4095749" y="0"/>
                </a:lnTo>
                <a:lnTo>
                  <a:pt x="4044695" y="0"/>
                </a:lnTo>
                <a:lnTo>
                  <a:pt x="4044695" y="12953"/>
                </a:lnTo>
                <a:lnTo>
                  <a:pt x="4095749" y="12953"/>
                </a:lnTo>
                <a:close/>
              </a:path>
              <a:path w="5042534" h="241935">
                <a:moveTo>
                  <a:pt x="4184903" y="12953"/>
                </a:moveTo>
                <a:lnTo>
                  <a:pt x="4184903" y="0"/>
                </a:lnTo>
                <a:lnTo>
                  <a:pt x="4133849" y="0"/>
                </a:lnTo>
                <a:lnTo>
                  <a:pt x="4133849" y="12953"/>
                </a:lnTo>
                <a:lnTo>
                  <a:pt x="4184903" y="12953"/>
                </a:lnTo>
                <a:close/>
              </a:path>
              <a:path w="5042534" h="241935">
                <a:moveTo>
                  <a:pt x="4273296" y="12953"/>
                </a:moveTo>
                <a:lnTo>
                  <a:pt x="4273296" y="0"/>
                </a:lnTo>
                <a:lnTo>
                  <a:pt x="4223004" y="0"/>
                </a:lnTo>
                <a:lnTo>
                  <a:pt x="4223004" y="12953"/>
                </a:lnTo>
                <a:lnTo>
                  <a:pt x="4273296" y="12953"/>
                </a:lnTo>
                <a:close/>
              </a:path>
              <a:path w="5042534" h="241935">
                <a:moveTo>
                  <a:pt x="4362449" y="12953"/>
                </a:moveTo>
                <a:lnTo>
                  <a:pt x="4362449" y="0"/>
                </a:lnTo>
                <a:lnTo>
                  <a:pt x="4311395" y="0"/>
                </a:lnTo>
                <a:lnTo>
                  <a:pt x="4311395" y="12953"/>
                </a:lnTo>
                <a:lnTo>
                  <a:pt x="4362449" y="12953"/>
                </a:lnTo>
                <a:close/>
              </a:path>
              <a:path w="5042534" h="241935">
                <a:moveTo>
                  <a:pt x="4451603" y="12953"/>
                </a:moveTo>
                <a:lnTo>
                  <a:pt x="4451603" y="0"/>
                </a:lnTo>
                <a:lnTo>
                  <a:pt x="4400549" y="0"/>
                </a:lnTo>
                <a:lnTo>
                  <a:pt x="4400549" y="12953"/>
                </a:lnTo>
                <a:lnTo>
                  <a:pt x="4451603" y="12953"/>
                </a:lnTo>
                <a:close/>
              </a:path>
              <a:path w="5042534" h="241935">
                <a:moveTo>
                  <a:pt x="4539996" y="12953"/>
                </a:moveTo>
                <a:lnTo>
                  <a:pt x="4539996" y="0"/>
                </a:lnTo>
                <a:lnTo>
                  <a:pt x="4489704" y="0"/>
                </a:lnTo>
                <a:lnTo>
                  <a:pt x="4489704" y="12953"/>
                </a:lnTo>
                <a:lnTo>
                  <a:pt x="4539996" y="12953"/>
                </a:lnTo>
                <a:close/>
              </a:path>
              <a:path w="5042534" h="241935">
                <a:moveTo>
                  <a:pt x="4629149" y="12953"/>
                </a:moveTo>
                <a:lnTo>
                  <a:pt x="4629149" y="0"/>
                </a:lnTo>
                <a:lnTo>
                  <a:pt x="4578095" y="0"/>
                </a:lnTo>
                <a:lnTo>
                  <a:pt x="4578095" y="12953"/>
                </a:lnTo>
                <a:lnTo>
                  <a:pt x="4629149" y="12953"/>
                </a:lnTo>
                <a:close/>
              </a:path>
              <a:path w="5042534" h="241935">
                <a:moveTo>
                  <a:pt x="4718303" y="12953"/>
                </a:moveTo>
                <a:lnTo>
                  <a:pt x="4718303" y="0"/>
                </a:lnTo>
                <a:lnTo>
                  <a:pt x="4667249" y="0"/>
                </a:lnTo>
                <a:lnTo>
                  <a:pt x="4667249" y="12953"/>
                </a:lnTo>
                <a:lnTo>
                  <a:pt x="4718303" y="12953"/>
                </a:lnTo>
                <a:close/>
              </a:path>
              <a:path w="5042534" h="241935">
                <a:moveTo>
                  <a:pt x="4806696" y="12953"/>
                </a:moveTo>
                <a:lnTo>
                  <a:pt x="4806696" y="0"/>
                </a:lnTo>
                <a:lnTo>
                  <a:pt x="4756404" y="0"/>
                </a:lnTo>
                <a:lnTo>
                  <a:pt x="4756404" y="12953"/>
                </a:lnTo>
                <a:lnTo>
                  <a:pt x="4806696" y="12953"/>
                </a:lnTo>
                <a:close/>
              </a:path>
              <a:path w="5042534" h="241935">
                <a:moveTo>
                  <a:pt x="4895849" y="12953"/>
                </a:moveTo>
                <a:lnTo>
                  <a:pt x="4895849" y="0"/>
                </a:lnTo>
                <a:lnTo>
                  <a:pt x="4844795" y="0"/>
                </a:lnTo>
                <a:lnTo>
                  <a:pt x="4844795" y="12953"/>
                </a:lnTo>
                <a:lnTo>
                  <a:pt x="4895849" y="12953"/>
                </a:lnTo>
                <a:close/>
              </a:path>
              <a:path w="5042534" h="241935">
                <a:moveTo>
                  <a:pt x="4985003" y="12953"/>
                </a:moveTo>
                <a:lnTo>
                  <a:pt x="4985003" y="0"/>
                </a:lnTo>
                <a:lnTo>
                  <a:pt x="4933949" y="0"/>
                </a:lnTo>
                <a:lnTo>
                  <a:pt x="4933949" y="12953"/>
                </a:lnTo>
                <a:lnTo>
                  <a:pt x="4985003" y="12953"/>
                </a:lnTo>
                <a:close/>
              </a:path>
              <a:path w="5042534" h="241935">
                <a:moveTo>
                  <a:pt x="5042154" y="44957"/>
                </a:moveTo>
                <a:lnTo>
                  <a:pt x="5042154" y="0"/>
                </a:lnTo>
                <a:lnTo>
                  <a:pt x="5023104" y="0"/>
                </a:lnTo>
                <a:lnTo>
                  <a:pt x="5023104" y="12953"/>
                </a:lnTo>
                <a:lnTo>
                  <a:pt x="5029199" y="12953"/>
                </a:lnTo>
                <a:lnTo>
                  <a:pt x="5029199" y="6857"/>
                </a:lnTo>
                <a:lnTo>
                  <a:pt x="5035295" y="12953"/>
                </a:lnTo>
                <a:lnTo>
                  <a:pt x="5035295" y="44957"/>
                </a:lnTo>
                <a:lnTo>
                  <a:pt x="5042154" y="44957"/>
                </a:lnTo>
                <a:close/>
              </a:path>
              <a:path w="5042534" h="241935">
                <a:moveTo>
                  <a:pt x="5035295" y="12953"/>
                </a:moveTo>
                <a:lnTo>
                  <a:pt x="5029199" y="6857"/>
                </a:lnTo>
                <a:lnTo>
                  <a:pt x="5029199" y="12953"/>
                </a:lnTo>
                <a:lnTo>
                  <a:pt x="5035295" y="12953"/>
                </a:lnTo>
                <a:close/>
              </a:path>
              <a:path w="5042534" h="241935">
                <a:moveTo>
                  <a:pt x="5035295" y="44957"/>
                </a:moveTo>
                <a:lnTo>
                  <a:pt x="5035295" y="12953"/>
                </a:lnTo>
                <a:lnTo>
                  <a:pt x="5029199" y="12953"/>
                </a:lnTo>
                <a:lnTo>
                  <a:pt x="5029199" y="44957"/>
                </a:lnTo>
                <a:lnTo>
                  <a:pt x="5035295" y="44957"/>
                </a:lnTo>
                <a:close/>
              </a:path>
              <a:path w="5042534" h="241935">
                <a:moveTo>
                  <a:pt x="5042154" y="133349"/>
                </a:moveTo>
                <a:lnTo>
                  <a:pt x="5042154" y="83057"/>
                </a:lnTo>
                <a:lnTo>
                  <a:pt x="5029200" y="83057"/>
                </a:lnTo>
                <a:lnTo>
                  <a:pt x="5029200" y="133349"/>
                </a:lnTo>
                <a:lnTo>
                  <a:pt x="5042154" y="133349"/>
                </a:lnTo>
                <a:close/>
              </a:path>
              <a:path w="5042534" h="241935">
                <a:moveTo>
                  <a:pt x="5042154" y="222503"/>
                </a:moveTo>
                <a:lnTo>
                  <a:pt x="5042154" y="171450"/>
                </a:lnTo>
                <a:lnTo>
                  <a:pt x="5029200" y="171450"/>
                </a:lnTo>
                <a:lnTo>
                  <a:pt x="5029200" y="222503"/>
                </a:lnTo>
                <a:lnTo>
                  <a:pt x="5042154" y="222503"/>
                </a:lnTo>
                <a:close/>
              </a:path>
              <a:path w="5042534" h="241935">
                <a:moveTo>
                  <a:pt x="5010149" y="241553"/>
                </a:moveTo>
                <a:lnTo>
                  <a:pt x="5010149" y="228600"/>
                </a:lnTo>
                <a:lnTo>
                  <a:pt x="4959095" y="228600"/>
                </a:lnTo>
                <a:lnTo>
                  <a:pt x="4959095" y="241553"/>
                </a:lnTo>
                <a:lnTo>
                  <a:pt x="5010149" y="241553"/>
                </a:lnTo>
                <a:close/>
              </a:path>
              <a:path w="5042534" h="241935">
                <a:moveTo>
                  <a:pt x="4920995" y="241553"/>
                </a:moveTo>
                <a:lnTo>
                  <a:pt x="4920995" y="228600"/>
                </a:lnTo>
                <a:lnTo>
                  <a:pt x="4870703" y="228600"/>
                </a:lnTo>
                <a:lnTo>
                  <a:pt x="4870703" y="241553"/>
                </a:lnTo>
                <a:lnTo>
                  <a:pt x="4920995" y="241553"/>
                </a:lnTo>
                <a:close/>
              </a:path>
              <a:path w="5042534" h="241935">
                <a:moveTo>
                  <a:pt x="4832604" y="241553"/>
                </a:moveTo>
                <a:lnTo>
                  <a:pt x="4832604" y="228600"/>
                </a:lnTo>
                <a:lnTo>
                  <a:pt x="4781550" y="228600"/>
                </a:lnTo>
                <a:lnTo>
                  <a:pt x="4781550" y="241553"/>
                </a:lnTo>
                <a:lnTo>
                  <a:pt x="4832604" y="241553"/>
                </a:lnTo>
                <a:close/>
              </a:path>
              <a:path w="5042534" h="241935">
                <a:moveTo>
                  <a:pt x="4743449" y="241553"/>
                </a:moveTo>
                <a:lnTo>
                  <a:pt x="4743449" y="228600"/>
                </a:lnTo>
                <a:lnTo>
                  <a:pt x="4692395" y="228600"/>
                </a:lnTo>
                <a:lnTo>
                  <a:pt x="4692395" y="241553"/>
                </a:lnTo>
                <a:lnTo>
                  <a:pt x="4743449" y="241553"/>
                </a:lnTo>
                <a:close/>
              </a:path>
              <a:path w="5042534" h="241935">
                <a:moveTo>
                  <a:pt x="4654295" y="241553"/>
                </a:moveTo>
                <a:lnTo>
                  <a:pt x="4654295" y="228600"/>
                </a:lnTo>
                <a:lnTo>
                  <a:pt x="4604003" y="228600"/>
                </a:lnTo>
                <a:lnTo>
                  <a:pt x="4604003" y="241553"/>
                </a:lnTo>
                <a:lnTo>
                  <a:pt x="4654295" y="241553"/>
                </a:lnTo>
                <a:close/>
              </a:path>
              <a:path w="5042534" h="241935">
                <a:moveTo>
                  <a:pt x="4565904" y="241553"/>
                </a:moveTo>
                <a:lnTo>
                  <a:pt x="4565904" y="228600"/>
                </a:lnTo>
                <a:lnTo>
                  <a:pt x="4514850" y="228600"/>
                </a:lnTo>
                <a:lnTo>
                  <a:pt x="4514850" y="241553"/>
                </a:lnTo>
                <a:lnTo>
                  <a:pt x="4565904" y="241553"/>
                </a:lnTo>
                <a:close/>
              </a:path>
              <a:path w="5042534" h="241935">
                <a:moveTo>
                  <a:pt x="4476749" y="241553"/>
                </a:moveTo>
                <a:lnTo>
                  <a:pt x="4476749" y="228600"/>
                </a:lnTo>
                <a:lnTo>
                  <a:pt x="4425695" y="228600"/>
                </a:lnTo>
                <a:lnTo>
                  <a:pt x="4425695" y="241553"/>
                </a:lnTo>
                <a:lnTo>
                  <a:pt x="4476749" y="241553"/>
                </a:lnTo>
                <a:close/>
              </a:path>
              <a:path w="5042534" h="241935">
                <a:moveTo>
                  <a:pt x="4387595" y="241553"/>
                </a:moveTo>
                <a:lnTo>
                  <a:pt x="4387595" y="228600"/>
                </a:lnTo>
                <a:lnTo>
                  <a:pt x="4337303" y="228600"/>
                </a:lnTo>
                <a:lnTo>
                  <a:pt x="4337303" y="241553"/>
                </a:lnTo>
                <a:lnTo>
                  <a:pt x="4387595" y="241553"/>
                </a:lnTo>
                <a:close/>
              </a:path>
              <a:path w="5042534" h="241935">
                <a:moveTo>
                  <a:pt x="4299204" y="241553"/>
                </a:moveTo>
                <a:lnTo>
                  <a:pt x="4299204" y="228600"/>
                </a:lnTo>
                <a:lnTo>
                  <a:pt x="4248150" y="228600"/>
                </a:lnTo>
                <a:lnTo>
                  <a:pt x="4248150" y="241553"/>
                </a:lnTo>
                <a:lnTo>
                  <a:pt x="4299204" y="241553"/>
                </a:lnTo>
                <a:close/>
              </a:path>
              <a:path w="5042534" h="241935">
                <a:moveTo>
                  <a:pt x="4210049" y="241553"/>
                </a:moveTo>
                <a:lnTo>
                  <a:pt x="4210049" y="228600"/>
                </a:lnTo>
                <a:lnTo>
                  <a:pt x="4158995" y="228600"/>
                </a:lnTo>
                <a:lnTo>
                  <a:pt x="4158995" y="241553"/>
                </a:lnTo>
                <a:lnTo>
                  <a:pt x="4210049" y="241553"/>
                </a:lnTo>
                <a:close/>
              </a:path>
              <a:path w="5042534" h="241935">
                <a:moveTo>
                  <a:pt x="4120895" y="241553"/>
                </a:moveTo>
                <a:lnTo>
                  <a:pt x="4120895" y="228600"/>
                </a:lnTo>
                <a:lnTo>
                  <a:pt x="4070603" y="228600"/>
                </a:lnTo>
                <a:lnTo>
                  <a:pt x="4070603" y="241553"/>
                </a:lnTo>
                <a:lnTo>
                  <a:pt x="4120895" y="241553"/>
                </a:lnTo>
                <a:close/>
              </a:path>
              <a:path w="5042534" h="241935">
                <a:moveTo>
                  <a:pt x="4032504" y="241553"/>
                </a:moveTo>
                <a:lnTo>
                  <a:pt x="4032504" y="228600"/>
                </a:lnTo>
                <a:lnTo>
                  <a:pt x="3981450" y="228600"/>
                </a:lnTo>
                <a:lnTo>
                  <a:pt x="3981450" y="241553"/>
                </a:lnTo>
                <a:lnTo>
                  <a:pt x="4032504" y="241553"/>
                </a:lnTo>
                <a:close/>
              </a:path>
              <a:path w="5042534" h="241935">
                <a:moveTo>
                  <a:pt x="3943349" y="241553"/>
                </a:moveTo>
                <a:lnTo>
                  <a:pt x="3943349" y="228600"/>
                </a:lnTo>
                <a:lnTo>
                  <a:pt x="3892295" y="228600"/>
                </a:lnTo>
                <a:lnTo>
                  <a:pt x="3892295" y="241553"/>
                </a:lnTo>
                <a:lnTo>
                  <a:pt x="3943349" y="241553"/>
                </a:lnTo>
                <a:close/>
              </a:path>
              <a:path w="5042534" h="241935">
                <a:moveTo>
                  <a:pt x="3854195" y="241553"/>
                </a:moveTo>
                <a:lnTo>
                  <a:pt x="3854195" y="228600"/>
                </a:lnTo>
                <a:lnTo>
                  <a:pt x="3803903" y="228600"/>
                </a:lnTo>
                <a:lnTo>
                  <a:pt x="3803903" y="241553"/>
                </a:lnTo>
                <a:lnTo>
                  <a:pt x="3854195" y="241553"/>
                </a:lnTo>
                <a:close/>
              </a:path>
              <a:path w="5042534" h="241935">
                <a:moveTo>
                  <a:pt x="3765804" y="241553"/>
                </a:moveTo>
                <a:lnTo>
                  <a:pt x="3765804" y="228600"/>
                </a:lnTo>
                <a:lnTo>
                  <a:pt x="3714750" y="228600"/>
                </a:lnTo>
                <a:lnTo>
                  <a:pt x="3714750" y="241553"/>
                </a:lnTo>
                <a:lnTo>
                  <a:pt x="3765804" y="241553"/>
                </a:lnTo>
                <a:close/>
              </a:path>
              <a:path w="5042534" h="241935">
                <a:moveTo>
                  <a:pt x="3676649" y="241553"/>
                </a:moveTo>
                <a:lnTo>
                  <a:pt x="3676649" y="228600"/>
                </a:lnTo>
                <a:lnTo>
                  <a:pt x="3625595" y="228600"/>
                </a:lnTo>
                <a:lnTo>
                  <a:pt x="3625595" y="241553"/>
                </a:lnTo>
                <a:lnTo>
                  <a:pt x="3676649" y="241553"/>
                </a:lnTo>
                <a:close/>
              </a:path>
              <a:path w="5042534" h="241935">
                <a:moveTo>
                  <a:pt x="3587495" y="241553"/>
                </a:moveTo>
                <a:lnTo>
                  <a:pt x="3587495" y="228600"/>
                </a:lnTo>
                <a:lnTo>
                  <a:pt x="3537203" y="228600"/>
                </a:lnTo>
                <a:lnTo>
                  <a:pt x="3537203" y="241553"/>
                </a:lnTo>
                <a:lnTo>
                  <a:pt x="3587495" y="241553"/>
                </a:lnTo>
                <a:close/>
              </a:path>
              <a:path w="5042534" h="241935">
                <a:moveTo>
                  <a:pt x="3499104" y="241553"/>
                </a:moveTo>
                <a:lnTo>
                  <a:pt x="3499104" y="228600"/>
                </a:lnTo>
                <a:lnTo>
                  <a:pt x="3448050" y="228600"/>
                </a:lnTo>
                <a:lnTo>
                  <a:pt x="3448050" y="241553"/>
                </a:lnTo>
                <a:lnTo>
                  <a:pt x="3499104" y="241553"/>
                </a:lnTo>
                <a:close/>
              </a:path>
              <a:path w="5042534" h="241935">
                <a:moveTo>
                  <a:pt x="3409949" y="241553"/>
                </a:moveTo>
                <a:lnTo>
                  <a:pt x="3409949" y="228600"/>
                </a:lnTo>
                <a:lnTo>
                  <a:pt x="3358895" y="228600"/>
                </a:lnTo>
                <a:lnTo>
                  <a:pt x="3358895" y="241553"/>
                </a:lnTo>
                <a:lnTo>
                  <a:pt x="3409949" y="241553"/>
                </a:lnTo>
                <a:close/>
              </a:path>
              <a:path w="5042534" h="241935">
                <a:moveTo>
                  <a:pt x="3320795" y="241553"/>
                </a:moveTo>
                <a:lnTo>
                  <a:pt x="3320795" y="228600"/>
                </a:lnTo>
                <a:lnTo>
                  <a:pt x="3270503" y="228600"/>
                </a:lnTo>
                <a:lnTo>
                  <a:pt x="3270503" y="241553"/>
                </a:lnTo>
                <a:lnTo>
                  <a:pt x="3320795" y="241553"/>
                </a:lnTo>
                <a:close/>
              </a:path>
              <a:path w="5042534" h="241935">
                <a:moveTo>
                  <a:pt x="3232391" y="241553"/>
                </a:moveTo>
                <a:lnTo>
                  <a:pt x="3232391" y="228600"/>
                </a:lnTo>
                <a:lnTo>
                  <a:pt x="3181337" y="228600"/>
                </a:lnTo>
                <a:lnTo>
                  <a:pt x="3181337" y="241553"/>
                </a:lnTo>
                <a:lnTo>
                  <a:pt x="3232391" y="241553"/>
                </a:lnTo>
                <a:close/>
              </a:path>
              <a:path w="5042534" h="241935">
                <a:moveTo>
                  <a:pt x="3143249" y="241553"/>
                </a:moveTo>
                <a:lnTo>
                  <a:pt x="3143249" y="228600"/>
                </a:lnTo>
                <a:lnTo>
                  <a:pt x="3092195" y="228600"/>
                </a:lnTo>
                <a:lnTo>
                  <a:pt x="3092195" y="241553"/>
                </a:lnTo>
                <a:lnTo>
                  <a:pt x="3143249" y="241553"/>
                </a:lnTo>
                <a:close/>
              </a:path>
              <a:path w="5042534" h="241935">
                <a:moveTo>
                  <a:pt x="3054095" y="241553"/>
                </a:moveTo>
                <a:lnTo>
                  <a:pt x="3054095" y="228600"/>
                </a:lnTo>
                <a:lnTo>
                  <a:pt x="3003803" y="228600"/>
                </a:lnTo>
                <a:lnTo>
                  <a:pt x="3003803" y="241553"/>
                </a:lnTo>
                <a:lnTo>
                  <a:pt x="3054095" y="241553"/>
                </a:lnTo>
                <a:close/>
              </a:path>
              <a:path w="5042534" h="241935">
                <a:moveTo>
                  <a:pt x="2965691" y="241553"/>
                </a:moveTo>
                <a:lnTo>
                  <a:pt x="2965691" y="228600"/>
                </a:lnTo>
                <a:lnTo>
                  <a:pt x="2914637" y="228600"/>
                </a:lnTo>
                <a:lnTo>
                  <a:pt x="2914637" y="241553"/>
                </a:lnTo>
                <a:lnTo>
                  <a:pt x="2965691" y="241553"/>
                </a:lnTo>
                <a:close/>
              </a:path>
              <a:path w="5042534" h="241935">
                <a:moveTo>
                  <a:pt x="2876549" y="241553"/>
                </a:moveTo>
                <a:lnTo>
                  <a:pt x="2876549" y="228600"/>
                </a:lnTo>
                <a:lnTo>
                  <a:pt x="2825495" y="228600"/>
                </a:lnTo>
                <a:lnTo>
                  <a:pt x="2825495" y="241553"/>
                </a:lnTo>
                <a:lnTo>
                  <a:pt x="2876549" y="241553"/>
                </a:lnTo>
                <a:close/>
              </a:path>
              <a:path w="5042534" h="241935">
                <a:moveTo>
                  <a:pt x="2787395" y="241553"/>
                </a:moveTo>
                <a:lnTo>
                  <a:pt x="2787395" y="228600"/>
                </a:lnTo>
                <a:lnTo>
                  <a:pt x="2737104" y="228600"/>
                </a:lnTo>
                <a:lnTo>
                  <a:pt x="2737104" y="241553"/>
                </a:lnTo>
                <a:lnTo>
                  <a:pt x="2787395" y="241553"/>
                </a:lnTo>
                <a:close/>
              </a:path>
              <a:path w="5042534" h="241935">
                <a:moveTo>
                  <a:pt x="2699004" y="241553"/>
                </a:moveTo>
                <a:lnTo>
                  <a:pt x="2699004" y="228600"/>
                </a:lnTo>
                <a:lnTo>
                  <a:pt x="2647950" y="228600"/>
                </a:lnTo>
                <a:lnTo>
                  <a:pt x="2647950" y="241553"/>
                </a:lnTo>
                <a:lnTo>
                  <a:pt x="2699004" y="241553"/>
                </a:lnTo>
                <a:close/>
              </a:path>
              <a:path w="5042534" h="241935">
                <a:moveTo>
                  <a:pt x="2609837" y="241553"/>
                </a:moveTo>
                <a:lnTo>
                  <a:pt x="2609837" y="228600"/>
                </a:lnTo>
                <a:lnTo>
                  <a:pt x="2558783" y="228600"/>
                </a:lnTo>
                <a:lnTo>
                  <a:pt x="2558783" y="241553"/>
                </a:lnTo>
                <a:lnTo>
                  <a:pt x="2609837" y="241553"/>
                </a:lnTo>
                <a:close/>
              </a:path>
              <a:path w="5042534" h="241935">
                <a:moveTo>
                  <a:pt x="2520696" y="241553"/>
                </a:moveTo>
                <a:lnTo>
                  <a:pt x="2520696" y="228600"/>
                </a:lnTo>
                <a:lnTo>
                  <a:pt x="2470404" y="228600"/>
                </a:lnTo>
                <a:lnTo>
                  <a:pt x="2470404" y="241553"/>
                </a:lnTo>
                <a:lnTo>
                  <a:pt x="2520696" y="241553"/>
                </a:lnTo>
                <a:close/>
              </a:path>
              <a:path w="5042534" h="241935">
                <a:moveTo>
                  <a:pt x="2432304" y="241553"/>
                </a:moveTo>
                <a:lnTo>
                  <a:pt x="2432304" y="228600"/>
                </a:lnTo>
                <a:lnTo>
                  <a:pt x="2381250" y="228600"/>
                </a:lnTo>
                <a:lnTo>
                  <a:pt x="2381250" y="241553"/>
                </a:lnTo>
                <a:lnTo>
                  <a:pt x="2432304" y="241553"/>
                </a:lnTo>
                <a:close/>
              </a:path>
              <a:path w="5042534" h="241935">
                <a:moveTo>
                  <a:pt x="2343150" y="241553"/>
                </a:moveTo>
                <a:lnTo>
                  <a:pt x="2343150" y="228600"/>
                </a:lnTo>
                <a:lnTo>
                  <a:pt x="2292096" y="228600"/>
                </a:lnTo>
                <a:lnTo>
                  <a:pt x="2292096" y="241553"/>
                </a:lnTo>
                <a:lnTo>
                  <a:pt x="2343150" y="241553"/>
                </a:lnTo>
                <a:close/>
              </a:path>
              <a:path w="5042534" h="241935">
                <a:moveTo>
                  <a:pt x="2253996" y="241553"/>
                </a:moveTo>
                <a:lnTo>
                  <a:pt x="2253996" y="228600"/>
                </a:lnTo>
                <a:lnTo>
                  <a:pt x="2203704" y="228600"/>
                </a:lnTo>
                <a:lnTo>
                  <a:pt x="2203704" y="241553"/>
                </a:lnTo>
                <a:lnTo>
                  <a:pt x="2253996" y="241553"/>
                </a:lnTo>
                <a:close/>
              </a:path>
              <a:path w="5042534" h="241935">
                <a:moveTo>
                  <a:pt x="2165604" y="241553"/>
                </a:moveTo>
                <a:lnTo>
                  <a:pt x="2165604" y="228600"/>
                </a:lnTo>
                <a:lnTo>
                  <a:pt x="2114550" y="228600"/>
                </a:lnTo>
                <a:lnTo>
                  <a:pt x="2114550" y="241554"/>
                </a:lnTo>
                <a:lnTo>
                  <a:pt x="2165604" y="241553"/>
                </a:lnTo>
                <a:close/>
              </a:path>
              <a:path w="5042534" h="241935">
                <a:moveTo>
                  <a:pt x="2076450" y="241554"/>
                </a:moveTo>
                <a:lnTo>
                  <a:pt x="2076450" y="228600"/>
                </a:lnTo>
                <a:lnTo>
                  <a:pt x="2025396" y="228600"/>
                </a:lnTo>
                <a:lnTo>
                  <a:pt x="2025396" y="241554"/>
                </a:lnTo>
                <a:lnTo>
                  <a:pt x="2076450" y="241554"/>
                </a:lnTo>
                <a:close/>
              </a:path>
              <a:path w="5042534" h="241935">
                <a:moveTo>
                  <a:pt x="1987296" y="241554"/>
                </a:moveTo>
                <a:lnTo>
                  <a:pt x="1987296" y="228600"/>
                </a:lnTo>
                <a:lnTo>
                  <a:pt x="1937004" y="228600"/>
                </a:lnTo>
                <a:lnTo>
                  <a:pt x="1937004" y="241554"/>
                </a:lnTo>
                <a:lnTo>
                  <a:pt x="1987296" y="241554"/>
                </a:lnTo>
                <a:close/>
              </a:path>
              <a:path w="5042534" h="241935">
                <a:moveTo>
                  <a:pt x="1898903" y="241554"/>
                </a:moveTo>
                <a:lnTo>
                  <a:pt x="1898903" y="228600"/>
                </a:lnTo>
                <a:lnTo>
                  <a:pt x="1847850" y="228600"/>
                </a:lnTo>
                <a:lnTo>
                  <a:pt x="1847850" y="241554"/>
                </a:lnTo>
                <a:lnTo>
                  <a:pt x="1898903" y="241554"/>
                </a:lnTo>
                <a:close/>
              </a:path>
              <a:path w="5042534" h="241935">
                <a:moveTo>
                  <a:pt x="1809750" y="241554"/>
                </a:moveTo>
                <a:lnTo>
                  <a:pt x="1809750" y="228600"/>
                </a:lnTo>
                <a:lnTo>
                  <a:pt x="1758696" y="228600"/>
                </a:lnTo>
                <a:lnTo>
                  <a:pt x="1758696" y="241554"/>
                </a:lnTo>
                <a:lnTo>
                  <a:pt x="1809750" y="241554"/>
                </a:lnTo>
                <a:close/>
              </a:path>
              <a:path w="5042534" h="241935">
                <a:moveTo>
                  <a:pt x="1720596" y="241554"/>
                </a:moveTo>
                <a:lnTo>
                  <a:pt x="1720596" y="228600"/>
                </a:lnTo>
                <a:lnTo>
                  <a:pt x="1670304" y="228600"/>
                </a:lnTo>
                <a:lnTo>
                  <a:pt x="1670304" y="241554"/>
                </a:lnTo>
                <a:lnTo>
                  <a:pt x="1720596" y="241554"/>
                </a:lnTo>
                <a:close/>
              </a:path>
              <a:path w="5042534" h="241935">
                <a:moveTo>
                  <a:pt x="1632203" y="241554"/>
                </a:moveTo>
                <a:lnTo>
                  <a:pt x="1632203" y="228600"/>
                </a:lnTo>
                <a:lnTo>
                  <a:pt x="1581150" y="228600"/>
                </a:lnTo>
                <a:lnTo>
                  <a:pt x="1581150" y="241554"/>
                </a:lnTo>
                <a:lnTo>
                  <a:pt x="1632203" y="241554"/>
                </a:lnTo>
                <a:close/>
              </a:path>
              <a:path w="5042534" h="241935">
                <a:moveTo>
                  <a:pt x="1543050" y="241554"/>
                </a:moveTo>
                <a:lnTo>
                  <a:pt x="1543050" y="228600"/>
                </a:lnTo>
                <a:lnTo>
                  <a:pt x="1491996" y="228600"/>
                </a:lnTo>
                <a:lnTo>
                  <a:pt x="1491996" y="241554"/>
                </a:lnTo>
                <a:lnTo>
                  <a:pt x="1543050" y="241554"/>
                </a:lnTo>
                <a:close/>
              </a:path>
              <a:path w="5042534" h="241935">
                <a:moveTo>
                  <a:pt x="1453896" y="241554"/>
                </a:moveTo>
                <a:lnTo>
                  <a:pt x="1453896" y="228600"/>
                </a:lnTo>
                <a:lnTo>
                  <a:pt x="1403604" y="228600"/>
                </a:lnTo>
                <a:lnTo>
                  <a:pt x="1403604" y="241554"/>
                </a:lnTo>
                <a:lnTo>
                  <a:pt x="1453896" y="241554"/>
                </a:lnTo>
                <a:close/>
              </a:path>
              <a:path w="5042534" h="241935">
                <a:moveTo>
                  <a:pt x="1365503" y="241554"/>
                </a:moveTo>
                <a:lnTo>
                  <a:pt x="1365503" y="228600"/>
                </a:lnTo>
                <a:lnTo>
                  <a:pt x="1314450" y="228600"/>
                </a:lnTo>
                <a:lnTo>
                  <a:pt x="1314450" y="241554"/>
                </a:lnTo>
                <a:lnTo>
                  <a:pt x="1365503" y="241554"/>
                </a:lnTo>
                <a:close/>
              </a:path>
              <a:path w="5042534" h="241935">
                <a:moveTo>
                  <a:pt x="1276350" y="241554"/>
                </a:moveTo>
                <a:lnTo>
                  <a:pt x="1276350" y="228600"/>
                </a:lnTo>
                <a:lnTo>
                  <a:pt x="1225296" y="228600"/>
                </a:lnTo>
                <a:lnTo>
                  <a:pt x="1225296" y="241554"/>
                </a:lnTo>
                <a:lnTo>
                  <a:pt x="1276350" y="241554"/>
                </a:lnTo>
                <a:close/>
              </a:path>
              <a:path w="5042534" h="241935">
                <a:moveTo>
                  <a:pt x="1187196" y="241554"/>
                </a:moveTo>
                <a:lnTo>
                  <a:pt x="1187196" y="228600"/>
                </a:lnTo>
                <a:lnTo>
                  <a:pt x="1136904" y="228600"/>
                </a:lnTo>
                <a:lnTo>
                  <a:pt x="1136904" y="241554"/>
                </a:lnTo>
                <a:lnTo>
                  <a:pt x="1187196" y="241554"/>
                </a:lnTo>
                <a:close/>
              </a:path>
              <a:path w="5042534" h="241935">
                <a:moveTo>
                  <a:pt x="1098803" y="241554"/>
                </a:moveTo>
                <a:lnTo>
                  <a:pt x="1098803" y="228600"/>
                </a:lnTo>
                <a:lnTo>
                  <a:pt x="1047750" y="228600"/>
                </a:lnTo>
                <a:lnTo>
                  <a:pt x="1047750" y="241554"/>
                </a:lnTo>
                <a:lnTo>
                  <a:pt x="1098803" y="241554"/>
                </a:lnTo>
                <a:close/>
              </a:path>
              <a:path w="5042534" h="241935">
                <a:moveTo>
                  <a:pt x="1009650" y="241554"/>
                </a:moveTo>
                <a:lnTo>
                  <a:pt x="1009650" y="228600"/>
                </a:lnTo>
                <a:lnTo>
                  <a:pt x="958596" y="228600"/>
                </a:lnTo>
                <a:lnTo>
                  <a:pt x="958596" y="241554"/>
                </a:lnTo>
                <a:lnTo>
                  <a:pt x="1009650" y="241554"/>
                </a:lnTo>
                <a:close/>
              </a:path>
              <a:path w="5042534" h="241935">
                <a:moveTo>
                  <a:pt x="920496" y="241554"/>
                </a:moveTo>
                <a:lnTo>
                  <a:pt x="920496" y="228600"/>
                </a:lnTo>
                <a:lnTo>
                  <a:pt x="870204" y="228600"/>
                </a:lnTo>
                <a:lnTo>
                  <a:pt x="870204" y="241554"/>
                </a:lnTo>
                <a:lnTo>
                  <a:pt x="920496" y="241554"/>
                </a:lnTo>
                <a:close/>
              </a:path>
              <a:path w="5042534" h="241935">
                <a:moveTo>
                  <a:pt x="832103" y="241554"/>
                </a:moveTo>
                <a:lnTo>
                  <a:pt x="832103" y="228600"/>
                </a:lnTo>
                <a:lnTo>
                  <a:pt x="781050" y="228600"/>
                </a:lnTo>
                <a:lnTo>
                  <a:pt x="781050" y="241554"/>
                </a:lnTo>
                <a:lnTo>
                  <a:pt x="832103" y="241554"/>
                </a:lnTo>
                <a:close/>
              </a:path>
              <a:path w="5042534" h="241935">
                <a:moveTo>
                  <a:pt x="742950" y="241554"/>
                </a:moveTo>
                <a:lnTo>
                  <a:pt x="742950" y="228600"/>
                </a:lnTo>
                <a:lnTo>
                  <a:pt x="691896" y="228600"/>
                </a:lnTo>
                <a:lnTo>
                  <a:pt x="691896" y="241554"/>
                </a:lnTo>
                <a:lnTo>
                  <a:pt x="742950" y="241554"/>
                </a:lnTo>
                <a:close/>
              </a:path>
              <a:path w="5042534" h="241935">
                <a:moveTo>
                  <a:pt x="653796" y="241554"/>
                </a:moveTo>
                <a:lnTo>
                  <a:pt x="653796" y="228600"/>
                </a:lnTo>
                <a:lnTo>
                  <a:pt x="603504" y="228600"/>
                </a:lnTo>
                <a:lnTo>
                  <a:pt x="603504" y="241554"/>
                </a:lnTo>
                <a:lnTo>
                  <a:pt x="653796" y="241554"/>
                </a:lnTo>
                <a:close/>
              </a:path>
              <a:path w="5042534" h="241935">
                <a:moveTo>
                  <a:pt x="565403" y="241554"/>
                </a:moveTo>
                <a:lnTo>
                  <a:pt x="565403" y="228600"/>
                </a:lnTo>
                <a:lnTo>
                  <a:pt x="514350" y="228600"/>
                </a:lnTo>
                <a:lnTo>
                  <a:pt x="514350" y="241554"/>
                </a:lnTo>
                <a:lnTo>
                  <a:pt x="565403" y="241554"/>
                </a:lnTo>
                <a:close/>
              </a:path>
              <a:path w="5042534" h="241935">
                <a:moveTo>
                  <a:pt x="476250" y="241554"/>
                </a:moveTo>
                <a:lnTo>
                  <a:pt x="476250" y="228600"/>
                </a:lnTo>
                <a:lnTo>
                  <a:pt x="425196" y="228600"/>
                </a:lnTo>
                <a:lnTo>
                  <a:pt x="425196" y="241554"/>
                </a:lnTo>
                <a:lnTo>
                  <a:pt x="476250" y="241554"/>
                </a:lnTo>
                <a:close/>
              </a:path>
              <a:path w="5042534" h="241935">
                <a:moveTo>
                  <a:pt x="387096" y="241554"/>
                </a:moveTo>
                <a:lnTo>
                  <a:pt x="387096" y="228600"/>
                </a:lnTo>
                <a:lnTo>
                  <a:pt x="336804" y="228600"/>
                </a:lnTo>
                <a:lnTo>
                  <a:pt x="336804" y="241554"/>
                </a:lnTo>
                <a:lnTo>
                  <a:pt x="387096" y="241554"/>
                </a:lnTo>
                <a:close/>
              </a:path>
              <a:path w="5042534" h="241935">
                <a:moveTo>
                  <a:pt x="298703" y="241554"/>
                </a:moveTo>
                <a:lnTo>
                  <a:pt x="298703" y="228600"/>
                </a:lnTo>
                <a:lnTo>
                  <a:pt x="247650" y="228600"/>
                </a:lnTo>
                <a:lnTo>
                  <a:pt x="247650" y="241554"/>
                </a:lnTo>
                <a:lnTo>
                  <a:pt x="298703" y="241554"/>
                </a:lnTo>
                <a:close/>
              </a:path>
              <a:path w="5042534" h="241935">
                <a:moveTo>
                  <a:pt x="209550" y="241554"/>
                </a:moveTo>
                <a:lnTo>
                  <a:pt x="209550" y="228600"/>
                </a:lnTo>
                <a:lnTo>
                  <a:pt x="158496" y="228600"/>
                </a:lnTo>
                <a:lnTo>
                  <a:pt x="158496" y="241554"/>
                </a:lnTo>
                <a:lnTo>
                  <a:pt x="209550" y="241554"/>
                </a:lnTo>
                <a:close/>
              </a:path>
              <a:path w="5042534" h="241935">
                <a:moveTo>
                  <a:pt x="120396" y="241554"/>
                </a:moveTo>
                <a:lnTo>
                  <a:pt x="120396" y="228600"/>
                </a:lnTo>
                <a:lnTo>
                  <a:pt x="70104" y="228600"/>
                </a:lnTo>
                <a:lnTo>
                  <a:pt x="70104" y="241554"/>
                </a:lnTo>
                <a:lnTo>
                  <a:pt x="120396" y="241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58069" y="4740402"/>
            <a:ext cx="5029200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51973" y="4734305"/>
            <a:ext cx="5041900" cy="241300"/>
          </a:xfrm>
          <a:custGeom>
            <a:avLst/>
            <a:gdLst/>
            <a:ahLst/>
            <a:cxnLst/>
            <a:rect l="l" t="t" r="r" b="b"/>
            <a:pathLst>
              <a:path w="5041900" h="241300">
                <a:moveTo>
                  <a:pt x="12192" y="228600"/>
                </a:moveTo>
                <a:lnTo>
                  <a:pt x="12192" y="183642"/>
                </a:lnTo>
                <a:lnTo>
                  <a:pt x="0" y="183642"/>
                </a:lnTo>
                <a:lnTo>
                  <a:pt x="0" y="234696"/>
                </a:lnTo>
                <a:lnTo>
                  <a:pt x="6096" y="234696"/>
                </a:lnTo>
                <a:lnTo>
                  <a:pt x="6096" y="228600"/>
                </a:lnTo>
                <a:lnTo>
                  <a:pt x="12192" y="228600"/>
                </a:lnTo>
                <a:close/>
              </a:path>
              <a:path w="5041900" h="241300">
                <a:moveTo>
                  <a:pt x="31242" y="240792"/>
                </a:moveTo>
                <a:lnTo>
                  <a:pt x="31242" y="228600"/>
                </a:lnTo>
                <a:lnTo>
                  <a:pt x="6096" y="228600"/>
                </a:lnTo>
                <a:lnTo>
                  <a:pt x="6096" y="234696"/>
                </a:lnTo>
                <a:lnTo>
                  <a:pt x="12192" y="234696"/>
                </a:lnTo>
                <a:lnTo>
                  <a:pt x="12192" y="240792"/>
                </a:lnTo>
                <a:lnTo>
                  <a:pt x="31242" y="240792"/>
                </a:lnTo>
                <a:close/>
              </a:path>
              <a:path w="5041900" h="241300">
                <a:moveTo>
                  <a:pt x="12192" y="240792"/>
                </a:moveTo>
                <a:lnTo>
                  <a:pt x="12192" y="234696"/>
                </a:lnTo>
                <a:lnTo>
                  <a:pt x="6096" y="234696"/>
                </a:lnTo>
                <a:lnTo>
                  <a:pt x="6096" y="240792"/>
                </a:lnTo>
                <a:lnTo>
                  <a:pt x="12192" y="240792"/>
                </a:lnTo>
                <a:close/>
              </a:path>
              <a:path w="5041900" h="241300">
                <a:moveTo>
                  <a:pt x="12192" y="145542"/>
                </a:moveTo>
                <a:lnTo>
                  <a:pt x="12192" y="95250"/>
                </a:lnTo>
                <a:lnTo>
                  <a:pt x="0" y="95250"/>
                </a:lnTo>
                <a:lnTo>
                  <a:pt x="0" y="145542"/>
                </a:lnTo>
                <a:lnTo>
                  <a:pt x="12192" y="145542"/>
                </a:lnTo>
                <a:close/>
              </a:path>
              <a:path w="5041900" h="241300">
                <a:moveTo>
                  <a:pt x="12192" y="57150"/>
                </a:moveTo>
                <a:lnTo>
                  <a:pt x="12192" y="6096"/>
                </a:lnTo>
                <a:lnTo>
                  <a:pt x="0" y="6096"/>
                </a:lnTo>
                <a:lnTo>
                  <a:pt x="0" y="57150"/>
                </a:lnTo>
                <a:lnTo>
                  <a:pt x="12192" y="57150"/>
                </a:lnTo>
                <a:close/>
              </a:path>
              <a:path w="5041900" h="241300">
                <a:moveTo>
                  <a:pt x="95250" y="12192"/>
                </a:moveTo>
                <a:lnTo>
                  <a:pt x="95250" y="0"/>
                </a:lnTo>
                <a:lnTo>
                  <a:pt x="44196" y="0"/>
                </a:lnTo>
                <a:lnTo>
                  <a:pt x="44196" y="12192"/>
                </a:lnTo>
                <a:lnTo>
                  <a:pt x="95250" y="12192"/>
                </a:lnTo>
                <a:close/>
              </a:path>
              <a:path w="5041900" h="241300">
                <a:moveTo>
                  <a:pt x="183641" y="12192"/>
                </a:moveTo>
                <a:lnTo>
                  <a:pt x="183641" y="0"/>
                </a:lnTo>
                <a:lnTo>
                  <a:pt x="133350" y="0"/>
                </a:lnTo>
                <a:lnTo>
                  <a:pt x="133350" y="12192"/>
                </a:lnTo>
                <a:lnTo>
                  <a:pt x="183641" y="12192"/>
                </a:lnTo>
                <a:close/>
              </a:path>
              <a:path w="5041900" h="241300">
                <a:moveTo>
                  <a:pt x="272796" y="12192"/>
                </a:moveTo>
                <a:lnTo>
                  <a:pt x="272796" y="0"/>
                </a:lnTo>
                <a:lnTo>
                  <a:pt x="221742" y="0"/>
                </a:lnTo>
                <a:lnTo>
                  <a:pt x="221742" y="12192"/>
                </a:lnTo>
                <a:lnTo>
                  <a:pt x="272796" y="12192"/>
                </a:lnTo>
                <a:close/>
              </a:path>
              <a:path w="5041900" h="241300">
                <a:moveTo>
                  <a:pt x="361950" y="12192"/>
                </a:moveTo>
                <a:lnTo>
                  <a:pt x="361950" y="0"/>
                </a:lnTo>
                <a:lnTo>
                  <a:pt x="310896" y="0"/>
                </a:lnTo>
                <a:lnTo>
                  <a:pt x="310896" y="12192"/>
                </a:lnTo>
                <a:lnTo>
                  <a:pt x="361950" y="12192"/>
                </a:lnTo>
                <a:close/>
              </a:path>
              <a:path w="5041900" h="241300">
                <a:moveTo>
                  <a:pt x="450341" y="12192"/>
                </a:moveTo>
                <a:lnTo>
                  <a:pt x="450341" y="0"/>
                </a:lnTo>
                <a:lnTo>
                  <a:pt x="400050" y="0"/>
                </a:lnTo>
                <a:lnTo>
                  <a:pt x="400050" y="12192"/>
                </a:lnTo>
                <a:lnTo>
                  <a:pt x="450341" y="12192"/>
                </a:lnTo>
                <a:close/>
              </a:path>
              <a:path w="5041900" h="241300">
                <a:moveTo>
                  <a:pt x="539496" y="12192"/>
                </a:moveTo>
                <a:lnTo>
                  <a:pt x="539496" y="0"/>
                </a:lnTo>
                <a:lnTo>
                  <a:pt x="488442" y="0"/>
                </a:lnTo>
                <a:lnTo>
                  <a:pt x="488442" y="12192"/>
                </a:lnTo>
                <a:lnTo>
                  <a:pt x="539496" y="12192"/>
                </a:lnTo>
                <a:close/>
              </a:path>
              <a:path w="5041900" h="241300">
                <a:moveTo>
                  <a:pt x="628650" y="12192"/>
                </a:moveTo>
                <a:lnTo>
                  <a:pt x="628650" y="0"/>
                </a:lnTo>
                <a:lnTo>
                  <a:pt x="577596" y="0"/>
                </a:lnTo>
                <a:lnTo>
                  <a:pt x="577596" y="12192"/>
                </a:lnTo>
                <a:lnTo>
                  <a:pt x="628650" y="12192"/>
                </a:lnTo>
                <a:close/>
              </a:path>
              <a:path w="5041900" h="241300">
                <a:moveTo>
                  <a:pt x="717041" y="12192"/>
                </a:moveTo>
                <a:lnTo>
                  <a:pt x="717041" y="0"/>
                </a:lnTo>
                <a:lnTo>
                  <a:pt x="666750" y="0"/>
                </a:lnTo>
                <a:lnTo>
                  <a:pt x="666750" y="12192"/>
                </a:lnTo>
                <a:lnTo>
                  <a:pt x="717041" y="12192"/>
                </a:lnTo>
                <a:close/>
              </a:path>
              <a:path w="5041900" h="241300">
                <a:moveTo>
                  <a:pt x="806196" y="12192"/>
                </a:moveTo>
                <a:lnTo>
                  <a:pt x="806196" y="0"/>
                </a:lnTo>
                <a:lnTo>
                  <a:pt x="755142" y="0"/>
                </a:lnTo>
                <a:lnTo>
                  <a:pt x="755142" y="12192"/>
                </a:lnTo>
                <a:lnTo>
                  <a:pt x="806196" y="12192"/>
                </a:lnTo>
                <a:close/>
              </a:path>
              <a:path w="5041900" h="241300">
                <a:moveTo>
                  <a:pt x="895350" y="12192"/>
                </a:moveTo>
                <a:lnTo>
                  <a:pt x="895350" y="0"/>
                </a:lnTo>
                <a:lnTo>
                  <a:pt x="844296" y="0"/>
                </a:lnTo>
                <a:lnTo>
                  <a:pt x="844296" y="12192"/>
                </a:lnTo>
                <a:lnTo>
                  <a:pt x="895350" y="12192"/>
                </a:lnTo>
                <a:close/>
              </a:path>
              <a:path w="5041900" h="241300">
                <a:moveTo>
                  <a:pt x="983741" y="12192"/>
                </a:moveTo>
                <a:lnTo>
                  <a:pt x="983741" y="0"/>
                </a:lnTo>
                <a:lnTo>
                  <a:pt x="933450" y="0"/>
                </a:lnTo>
                <a:lnTo>
                  <a:pt x="933450" y="12192"/>
                </a:lnTo>
                <a:lnTo>
                  <a:pt x="983741" y="12192"/>
                </a:lnTo>
                <a:close/>
              </a:path>
              <a:path w="5041900" h="241300">
                <a:moveTo>
                  <a:pt x="1072896" y="12192"/>
                </a:moveTo>
                <a:lnTo>
                  <a:pt x="1072896" y="0"/>
                </a:lnTo>
                <a:lnTo>
                  <a:pt x="1021842" y="0"/>
                </a:lnTo>
                <a:lnTo>
                  <a:pt x="1021842" y="12192"/>
                </a:lnTo>
                <a:lnTo>
                  <a:pt x="1072896" y="12192"/>
                </a:lnTo>
                <a:close/>
              </a:path>
              <a:path w="5041900" h="241300">
                <a:moveTo>
                  <a:pt x="1162050" y="12192"/>
                </a:moveTo>
                <a:lnTo>
                  <a:pt x="1162050" y="0"/>
                </a:lnTo>
                <a:lnTo>
                  <a:pt x="1110996" y="0"/>
                </a:lnTo>
                <a:lnTo>
                  <a:pt x="1110996" y="12192"/>
                </a:lnTo>
                <a:lnTo>
                  <a:pt x="1162050" y="12192"/>
                </a:lnTo>
                <a:close/>
              </a:path>
              <a:path w="5041900" h="241300">
                <a:moveTo>
                  <a:pt x="1250441" y="12192"/>
                </a:moveTo>
                <a:lnTo>
                  <a:pt x="1250441" y="0"/>
                </a:lnTo>
                <a:lnTo>
                  <a:pt x="1200150" y="0"/>
                </a:lnTo>
                <a:lnTo>
                  <a:pt x="1200150" y="12192"/>
                </a:lnTo>
                <a:lnTo>
                  <a:pt x="1250441" y="12192"/>
                </a:lnTo>
                <a:close/>
              </a:path>
              <a:path w="5041900" h="241300">
                <a:moveTo>
                  <a:pt x="1339596" y="12192"/>
                </a:moveTo>
                <a:lnTo>
                  <a:pt x="1339596" y="0"/>
                </a:lnTo>
                <a:lnTo>
                  <a:pt x="1288542" y="0"/>
                </a:lnTo>
                <a:lnTo>
                  <a:pt x="1288542" y="12192"/>
                </a:lnTo>
                <a:lnTo>
                  <a:pt x="1339596" y="12192"/>
                </a:lnTo>
                <a:close/>
              </a:path>
              <a:path w="5041900" h="241300">
                <a:moveTo>
                  <a:pt x="1428750" y="12192"/>
                </a:moveTo>
                <a:lnTo>
                  <a:pt x="1428750" y="0"/>
                </a:lnTo>
                <a:lnTo>
                  <a:pt x="1377696" y="0"/>
                </a:lnTo>
                <a:lnTo>
                  <a:pt x="1377696" y="12192"/>
                </a:lnTo>
                <a:lnTo>
                  <a:pt x="1428750" y="12192"/>
                </a:lnTo>
                <a:close/>
              </a:path>
              <a:path w="5041900" h="241300">
                <a:moveTo>
                  <a:pt x="1517141" y="12192"/>
                </a:moveTo>
                <a:lnTo>
                  <a:pt x="1517141" y="0"/>
                </a:lnTo>
                <a:lnTo>
                  <a:pt x="1466850" y="0"/>
                </a:lnTo>
                <a:lnTo>
                  <a:pt x="1466850" y="12192"/>
                </a:lnTo>
                <a:lnTo>
                  <a:pt x="1517141" y="12192"/>
                </a:lnTo>
                <a:close/>
              </a:path>
              <a:path w="5041900" h="241300">
                <a:moveTo>
                  <a:pt x="1606296" y="12192"/>
                </a:moveTo>
                <a:lnTo>
                  <a:pt x="1606296" y="0"/>
                </a:lnTo>
                <a:lnTo>
                  <a:pt x="1555242" y="0"/>
                </a:lnTo>
                <a:lnTo>
                  <a:pt x="1555242" y="12192"/>
                </a:lnTo>
                <a:lnTo>
                  <a:pt x="1606296" y="12192"/>
                </a:lnTo>
                <a:close/>
              </a:path>
              <a:path w="5041900" h="241300">
                <a:moveTo>
                  <a:pt x="1695450" y="12192"/>
                </a:moveTo>
                <a:lnTo>
                  <a:pt x="1695450" y="0"/>
                </a:lnTo>
                <a:lnTo>
                  <a:pt x="1644396" y="0"/>
                </a:lnTo>
                <a:lnTo>
                  <a:pt x="1644396" y="12192"/>
                </a:lnTo>
                <a:lnTo>
                  <a:pt x="1695450" y="12192"/>
                </a:lnTo>
                <a:close/>
              </a:path>
              <a:path w="5041900" h="241300">
                <a:moveTo>
                  <a:pt x="1783841" y="12192"/>
                </a:moveTo>
                <a:lnTo>
                  <a:pt x="1783841" y="0"/>
                </a:lnTo>
                <a:lnTo>
                  <a:pt x="1733550" y="0"/>
                </a:lnTo>
                <a:lnTo>
                  <a:pt x="1733550" y="12192"/>
                </a:lnTo>
                <a:lnTo>
                  <a:pt x="1783841" y="12192"/>
                </a:lnTo>
                <a:close/>
              </a:path>
              <a:path w="5041900" h="241300">
                <a:moveTo>
                  <a:pt x="1872996" y="12192"/>
                </a:moveTo>
                <a:lnTo>
                  <a:pt x="1872996" y="0"/>
                </a:lnTo>
                <a:lnTo>
                  <a:pt x="1821942" y="0"/>
                </a:lnTo>
                <a:lnTo>
                  <a:pt x="1821942" y="12192"/>
                </a:lnTo>
                <a:lnTo>
                  <a:pt x="1872996" y="12192"/>
                </a:lnTo>
                <a:close/>
              </a:path>
              <a:path w="5041900" h="241300">
                <a:moveTo>
                  <a:pt x="1962150" y="12192"/>
                </a:moveTo>
                <a:lnTo>
                  <a:pt x="1962150" y="0"/>
                </a:lnTo>
                <a:lnTo>
                  <a:pt x="1911096" y="0"/>
                </a:lnTo>
                <a:lnTo>
                  <a:pt x="1911096" y="12192"/>
                </a:lnTo>
                <a:lnTo>
                  <a:pt x="1962150" y="12192"/>
                </a:lnTo>
                <a:close/>
              </a:path>
              <a:path w="5041900" h="241300">
                <a:moveTo>
                  <a:pt x="2050541" y="12192"/>
                </a:moveTo>
                <a:lnTo>
                  <a:pt x="2050541" y="0"/>
                </a:lnTo>
                <a:lnTo>
                  <a:pt x="2000250" y="0"/>
                </a:lnTo>
                <a:lnTo>
                  <a:pt x="2000250" y="12192"/>
                </a:lnTo>
                <a:lnTo>
                  <a:pt x="2050541" y="12192"/>
                </a:lnTo>
                <a:close/>
              </a:path>
              <a:path w="5041900" h="241300">
                <a:moveTo>
                  <a:pt x="2139696" y="12192"/>
                </a:moveTo>
                <a:lnTo>
                  <a:pt x="2139696" y="0"/>
                </a:lnTo>
                <a:lnTo>
                  <a:pt x="2088642" y="0"/>
                </a:lnTo>
                <a:lnTo>
                  <a:pt x="2088642" y="12192"/>
                </a:lnTo>
                <a:lnTo>
                  <a:pt x="2139696" y="12192"/>
                </a:lnTo>
                <a:close/>
              </a:path>
              <a:path w="5041900" h="241300">
                <a:moveTo>
                  <a:pt x="2228850" y="12192"/>
                </a:moveTo>
                <a:lnTo>
                  <a:pt x="2228850" y="0"/>
                </a:lnTo>
                <a:lnTo>
                  <a:pt x="2177796" y="0"/>
                </a:lnTo>
                <a:lnTo>
                  <a:pt x="2177796" y="12192"/>
                </a:lnTo>
                <a:lnTo>
                  <a:pt x="2228850" y="12192"/>
                </a:lnTo>
                <a:close/>
              </a:path>
              <a:path w="5041900" h="241300">
                <a:moveTo>
                  <a:pt x="2317241" y="12192"/>
                </a:moveTo>
                <a:lnTo>
                  <a:pt x="2317241" y="0"/>
                </a:lnTo>
                <a:lnTo>
                  <a:pt x="2266950" y="0"/>
                </a:lnTo>
                <a:lnTo>
                  <a:pt x="2266950" y="12192"/>
                </a:lnTo>
                <a:lnTo>
                  <a:pt x="2317241" y="12192"/>
                </a:lnTo>
                <a:close/>
              </a:path>
              <a:path w="5041900" h="241300">
                <a:moveTo>
                  <a:pt x="2406396" y="12192"/>
                </a:moveTo>
                <a:lnTo>
                  <a:pt x="2406396" y="0"/>
                </a:lnTo>
                <a:lnTo>
                  <a:pt x="2355342" y="0"/>
                </a:lnTo>
                <a:lnTo>
                  <a:pt x="2355342" y="12192"/>
                </a:lnTo>
                <a:lnTo>
                  <a:pt x="2406396" y="12192"/>
                </a:lnTo>
                <a:close/>
              </a:path>
              <a:path w="5041900" h="241300">
                <a:moveTo>
                  <a:pt x="2495550" y="12192"/>
                </a:moveTo>
                <a:lnTo>
                  <a:pt x="2495550" y="0"/>
                </a:lnTo>
                <a:lnTo>
                  <a:pt x="2444496" y="0"/>
                </a:lnTo>
                <a:lnTo>
                  <a:pt x="2444496" y="12192"/>
                </a:lnTo>
                <a:lnTo>
                  <a:pt x="2495550" y="12192"/>
                </a:lnTo>
                <a:close/>
              </a:path>
              <a:path w="5041900" h="241300">
                <a:moveTo>
                  <a:pt x="2583941" y="12192"/>
                </a:moveTo>
                <a:lnTo>
                  <a:pt x="2583941" y="0"/>
                </a:lnTo>
                <a:lnTo>
                  <a:pt x="2533650" y="0"/>
                </a:lnTo>
                <a:lnTo>
                  <a:pt x="2533650" y="12192"/>
                </a:lnTo>
                <a:lnTo>
                  <a:pt x="2583941" y="12192"/>
                </a:lnTo>
                <a:close/>
              </a:path>
              <a:path w="5041900" h="241300">
                <a:moveTo>
                  <a:pt x="2673096" y="12192"/>
                </a:moveTo>
                <a:lnTo>
                  <a:pt x="2673096" y="0"/>
                </a:lnTo>
                <a:lnTo>
                  <a:pt x="2622042" y="0"/>
                </a:lnTo>
                <a:lnTo>
                  <a:pt x="2622042" y="12192"/>
                </a:lnTo>
                <a:lnTo>
                  <a:pt x="2673096" y="12192"/>
                </a:lnTo>
                <a:close/>
              </a:path>
              <a:path w="5041900" h="241300">
                <a:moveTo>
                  <a:pt x="2762237" y="12192"/>
                </a:moveTo>
                <a:lnTo>
                  <a:pt x="2762237" y="0"/>
                </a:lnTo>
                <a:lnTo>
                  <a:pt x="2711183" y="0"/>
                </a:lnTo>
                <a:lnTo>
                  <a:pt x="2711183" y="12192"/>
                </a:lnTo>
                <a:lnTo>
                  <a:pt x="2762237" y="12192"/>
                </a:lnTo>
                <a:close/>
              </a:path>
              <a:path w="5041900" h="241300">
                <a:moveTo>
                  <a:pt x="2850629" y="12192"/>
                </a:moveTo>
                <a:lnTo>
                  <a:pt x="2850629" y="0"/>
                </a:lnTo>
                <a:lnTo>
                  <a:pt x="2800337" y="0"/>
                </a:lnTo>
                <a:lnTo>
                  <a:pt x="2800337" y="12192"/>
                </a:lnTo>
                <a:lnTo>
                  <a:pt x="2850629" y="12192"/>
                </a:lnTo>
                <a:close/>
              </a:path>
              <a:path w="5041900" h="241300">
                <a:moveTo>
                  <a:pt x="2939795" y="12192"/>
                </a:moveTo>
                <a:lnTo>
                  <a:pt x="2939795" y="0"/>
                </a:lnTo>
                <a:lnTo>
                  <a:pt x="2888741" y="0"/>
                </a:lnTo>
                <a:lnTo>
                  <a:pt x="2888741" y="12192"/>
                </a:lnTo>
                <a:lnTo>
                  <a:pt x="2939795" y="12192"/>
                </a:lnTo>
                <a:close/>
              </a:path>
              <a:path w="5041900" h="241300">
                <a:moveTo>
                  <a:pt x="3028949" y="12192"/>
                </a:moveTo>
                <a:lnTo>
                  <a:pt x="3028949" y="0"/>
                </a:lnTo>
                <a:lnTo>
                  <a:pt x="2977895" y="0"/>
                </a:lnTo>
                <a:lnTo>
                  <a:pt x="2977895" y="12192"/>
                </a:lnTo>
                <a:lnTo>
                  <a:pt x="3028949" y="12192"/>
                </a:lnTo>
                <a:close/>
              </a:path>
              <a:path w="5041900" h="241300">
                <a:moveTo>
                  <a:pt x="3117329" y="12192"/>
                </a:moveTo>
                <a:lnTo>
                  <a:pt x="3117329" y="0"/>
                </a:lnTo>
                <a:lnTo>
                  <a:pt x="3067037" y="0"/>
                </a:lnTo>
                <a:lnTo>
                  <a:pt x="3067037" y="12192"/>
                </a:lnTo>
                <a:lnTo>
                  <a:pt x="3117329" y="12192"/>
                </a:lnTo>
                <a:close/>
              </a:path>
              <a:path w="5041900" h="241300">
                <a:moveTo>
                  <a:pt x="3206495" y="12192"/>
                </a:moveTo>
                <a:lnTo>
                  <a:pt x="3206495" y="0"/>
                </a:lnTo>
                <a:lnTo>
                  <a:pt x="3155441" y="0"/>
                </a:lnTo>
                <a:lnTo>
                  <a:pt x="3155441" y="12192"/>
                </a:lnTo>
                <a:lnTo>
                  <a:pt x="3206495" y="12192"/>
                </a:lnTo>
                <a:close/>
              </a:path>
              <a:path w="5041900" h="241300">
                <a:moveTo>
                  <a:pt x="3295649" y="12192"/>
                </a:moveTo>
                <a:lnTo>
                  <a:pt x="3295649" y="0"/>
                </a:lnTo>
                <a:lnTo>
                  <a:pt x="3244595" y="0"/>
                </a:lnTo>
                <a:lnTo>
                  <a:pt x="3244595" y="12192"/>
                </a:lnTo>
                <a:lnTo>
                  <a:pt x="3295649" y="12192"/>
                </a:lnTo>
                <a:close/>
              </a:path>
              <a:path w="5041900" h="241300">
                <a:moveTo>
                  <a:pt x="3384029" y="12192"/>
                </a:moveTo>
                <a:lnTo>
                  <a:pt x="3384029" y="0"/>
                </a:lnTo>
                <a:lnTo>
                  <a:pt x="3333737" y="0"/>
                </a:lnTo>
                <a:lnTo>
                  <a:pt x="3333737" y="12192"/>
                </a:lnTo>
                <a:lnTo>
                  <a:pt x="3384029" y="12192"/>
                </a:lnTo>
                <a:close/>
              </a:path>
              <a:path w="5041900" h="241300">
                <a:moveTo>
                  <a:pt x="3473195" y="12192"/>
                </a:moveTo>
                <a:lnTo>
                  <a:pt x="3473195" y="0"/>
                </a:lnTo>
                <a:lnTo>
                  <a:pt x="3422141" y="0"/>
                </a:lnTo>
                <a:lnTo>
                  <a:pt x="3422141" y="12192"/>
                </a:lnTo>
                <a:lnTo>
                  <a:pt x="3473195" y="12192"/>
                </a:lnTo>
                <a:close/>
              </a:path>
              <a:path w="5041900" h="241300">
                <a:moveTo>
                  <a:pt x="3562349" y="12192"/>
                </a:moveTo>
                <a:lnTo>
                  <a:pt x="3562349" y="0"/>
                </a:lnTo>
                <a:lnTo>
                  <a:pt x="3511295" y="0"/>
                </a:lnTo>
                <a:lnTo>
                  <a:pt x="3511295" y="12192"/>
                </a:lnTo>
                <a:lnTo>
                  <a:pt x="3562349" y="12192"/>
                </a:lnTo>
                <a:close/>
              </a:path>
              <a:path w="5041900" h="241300">
                <a:moveTo>
                  <a:pt x="3650742" y="12192"/>
                </a:moveTo>
                <a:lnTo>
                  <a:pt x="3650742" y="0"/>
                </a:lnTo>
                <a:lnTo>
                  <a:pt x="3600450" y="0"/>
                </a:lnTo>
                <a:lnTo>
                  <a:pt x="3600450" y="12192"/>
                </a:lnTo>
                <a:lnTo>
                  <a:pt x="3650742" y="12192"/>
                </a:lnTo>
                <a:close/>
              </a:path>
              <a:path w="5041900" h="241300">
                <a:moveTo>
                  <a:pt x="3739895" y="12192"/>
                </a:moveTo>
                <a:lnTo>
                  <a:pt x="3739895" y="0"/>
                </a:lnTo>
                <a:lnTo>
                  <a:pt x="3688841" y="0"/>
                </a:lnTo>
                <a:lnTo>
                  <a:pt x="3688841" y="12192"/>
                </a:lnTo>
                <a:lnTo>
                  <a:pt x="3739895" y="12192"/>
                </a:lnTo>
                <a:close/>
              </a:path>
              <a:path w="5041900" h="241300">
                <a:moveTo>
                  <a:pt x="3829049" y="12192"/>
                </a:moveTo>
                <a:lnTo>
                  <a:pt x="3829049" y="0"/>
                </a:lnTo>
                <a:lnTo>
                  <a:pt x="3777995" y="0"/>
                </a:lnTo>
                <a:lnTo>
                  <a:pt x="3777995" y="12192"/>
                </a:lnTo>
                <a:lnTo>
                  <a:pt x="3829049" y="12192"/>
                </a:lnTo>
                <a:close/>
              </a:path>
              <a:path w="5041900" h="241300">
                <a:moveTo>
                  <a:pt x="3917442" y="12192"/>
                </a:moveTo>
                <a:lnTo>
                  <a:pt x="3917442" y="0"/>
                </a:lnTo>
                <a:lnTo>
                  <a:pt x="3867150" y="0"/>
                </a:lnTo>
                <a:lnTo>
                  <a:pt x="3867150" y="12192"/>
                </a:lnTo>
                <a:lnTo>
                  <a:pt x="3917442" y="12192"/>
                </a:lnTo>
                <a:close/>
              </a:path>
              <a:path w="5041900" h="241300">
                <a:moveTo>
                  <a:pt x="4006595" y="12192"/>
                </a:moveTo>
                <a:lnTo>
                  <a:pt x="4006595" y="0"/>
                </a:lnTo>
                <a:lnTo>
                  <a:pt x="3955541" y="0"/>
                </a:lnTo>
                <a:lnTo>
                  <a:pt x="3955541" y="12192"/>
                </a:lnTo>
                <a:lnTo>
                  <a:pt x="4006595" y="12192"/>
                </a:lnTo>
                <a:close/>
              </a:path>
              <a:path w="5041900" h="241300">
                <a:moveTo>
                  <a:pt x="4095749" y="12192"/>
                </a:moveTo>
                <a:lnTo>
                  <a:pt x="4095749" y="0"/>
                </a:lnTo>
                <a:lnTo>
                  <a:pt x="4044695" y="0"/>
                </a:lnTo>
                <a:lnTo>
                  <a:pt x="4044695" y="12192"/>
                </a:lnTo>
                <a:lnTo>
                  <a:pt x="4095749" y="12192"/>
                </a:lnTo>
                <a:close/>
              </a:path>
              <a:path w="5041900" h="241300">
                <a:moveTo>
                  <a:pt x="4184142" y="12192"/>
                </a:moveTo>
                <a:lnTo>
                  <a:pt x="4184142" y="0"/>
                </a:lnTo>
                <a:lnTo>
                  <a:pt x="4133850" y="0"/>
                </a:lnTo>
                <a:lnTo>
                  <a:pt x="4133850" y="12192"/>
                </a:lnTo>
                <a:lnTo>
                  <a:pt x="4184142" y="12192"/>
                </a:lnTo>
                <a:close/>
              </a:path>
              <a:path w="5041900" h="241300">
                <a:moveTo>
                  <a:pt x="4273295" y="12192"/>
                </a:moveTo>
                <a:lnTo>
                  <a:pt x="4273295" y="0"/>
                </a:lnTo>
                <a:lnTo>
                  <a:pt x="4222242" y="0"/>
                </a:lnTo>
                <a:lnTo>
                  <a:pt x="4222242" y="12192"/>
                </a:lnTo>
                <a:lnTo>
                  <a:pt x="4273295" y="12192"/>
                </a:lnTo>
                <a:close/>
              </a:path>
              <a:path w="5041900" h="241300">
                <a:moveTo>
                  <a:pt x="4362449" y="12192"/>
                </a:moveTo>
                <a:lnTo>
                  <a:pt x="4362449" y="0"/>
                </a:lnTo>
                <a:lnTo>
                  <a:pt x="4311395" y="0"/>
                </a:lnTo>
                <a:lnTo>
                  <a:pt x="4311395" y="12192"/>
                </a:lnTo>
                <a:lnTo>
                  <a:pt x="4362449" y="12192"/>
                </a:lnTo>
                <a:close/>
              </a:path>
              <a:path w="5041900" h="241300">
                <a:moveTo>
                  <a:pt x="4450842" y="12192"/>
                </a:moveTo>
                <a:lnTo>
                  <a:pt x="4450842" y="0"/>
                </a:lnTo>
                <a:lnTo>
                  <a:pt x="4400550" y="0"/>
                </a:lnTo>
                <a:lnTo>
                  <a:pt x="4400550" y="12192"/>
                </a:lnTo>
                <a:lnTo>
                  <a:pt x="4450842" y="12192"/>
                </a:lnTo>
                <a:close/>
              </a:path>
              <a:path w="5041900" h="241300">
                <a:moveTo>
                  <a:pt x="4539995" y="12192"/>
                </a:moveTo>
                <a:lnTo>
                  <a:pt x="4539995" y="0"/>
                </a:lnTo>
                <a:lnTo>
                  <a:pt x="4488942" y="0"/>
                </a:lnTo>
                <a:lnTo>
                  <a:pt x="4488942" y="12192"/>
                </a:lnTo>
                <a:lnTo>
                  <a:pt x="4539995" y="12192"/>
                </a:lnTo>
                <a:close/>
              </a:path>
              <a:path w="5041900" h="241300">
                <a:moveTo>
                  <a:pt x="4629149" y="12192"/>
                </a:moveTo>
                <a:lnTo>
                  <a:pt x="4629149" y="0"/>
                </a:lnTo>
                <a:lnTo>
                  <a:pt x="4578095" y="0"/>
                </a:lnTo>
                <a:lnTo>
                  <a:pt x="4578095" y="12192"/>
                </a:lnTo>
                <a:lnTo>
                  <a:pt x="4629149" y="12192"/>
                </a:lnTo>
                <a:close/>
              </a:path>
              <a:path w="5041900" h="241300">
                <a:moveTo>
                  <a:pt x="4717542" y="12192"/>
                </a:moveTo>
                <a:lnTo>
                  <a:pt x="4717542" y="0"/>
                </a:lnTo>
                <a:lnTo>
                  <a:pt x="4667250" y="0"/>
                </a:lnTo>
                <a:lnTo>
                  <a:pt x="4667250" y="12192"/>
                </a:lnTo>
                <a:lnTo>
                  <a:pt x="4717542" y="12192"/>
                </a:lnTo>
                <a:close/>
              </a:path>
              <a:path w="5041900" h="241300">
                <a:moveTo>
                  <a:pt x="4806695" y="12192"/>
                </a:moveTo>
                <a:lnTo>
                  <a:pt x="4806695" y="0"/>
                </a:lnTo>
                <a:lnTo>
                  <a:pt x="4755642" y="0"/>
                </a:lnTo>
                <a:lnTo>
                  <a:pt x="4755642" y="12192"/>
                </a:lnTo>
                <a:lnTo>
                  <a:pt x="4806695" y="12192"/>
                </a:lnTo>
                <a:close/>
              </a:path>
              <a:path w="5041900" h="241300">
                <a:moveTo>
                  <a:pt x="4895849" y="12192"/>
                </a:moveTo>
                <a:lnTo>
                  <a:pt x="4895849" y="0"/>
                </a:lnTo>
                <a:lnTo>
                  <a:pt x="4844795" y="0"/>
                </a:lnTo>
                <a:lnTo>
                  <a:pt x="4844795" y="12192"/>
                </a:lnTo>
                <a:lnTo>
                  <a:pt x="4895849" y="12192"/>
                </a:lnTo>
                <a:close/>
              </a:path>
              <a:path w="5041900" h="241300">
                <a:moveTo>
                  <a:pt x="4984242" y="12192"/>
                </a:moveTo>
                <a:lnTo>
                  <a:pt x="4984242" y="0"/>
                </a:lnTo>
                <a:lnTo>
                  <a:pt x="4933950" y="0"/>
                </a:lnTo>
                <a:lnTo>
                  <a:pt x="4933950" y="12192"/>
                </a:lnTo>
                <a:lnTo>
                  <a:pt x="4984242" y="12192"/>
                </a:lnTo>
                <a:close/>
              </a:path>
              <a:path w="5041900" h="241300">
                <a:moveTo>
                  <a:pt x="5041392" y="44196"/>
                </a:moveTo>
                <a:lnTo>
                  <a:pt x="5041392" y="0"/>
                </a:lnTo>
                <a:lnTo>
                  <a:pt x="5022342" y="0"/>
                </a:lnTo>
                <a:lnTo>
                  <a:pt x="5022342" y="12192"/>
                </a:lnTo>
                <a:lnTo>
                  <a:pt x="5029200" y="12192"/>
                </a:lnTo>
                <a:lnTo>
                  <a:pt x="5029200" y="6096"/>
                </a:lnTo>
                <a:lnTo>
                  <a:pt x="5035295" y="12192"/>
                </a:lnTo>
                <a:lnTo>
                  <a:pt x="5035295" y="44196"/>
                </a:lnTo>
                <a:lnTo>
                  <a:pt x="5041392" y="44196"/>
                </a:lnTo>
                <a:close/>
              </a:path>
              <a:path w="5041900" h="241300">
                <a:moveTo>
                  <a:pt x="5035295" y="12192"/>
                </a:moveTo>
                <a:lnTo>
                  <a:pt x="5029200" y="6096"/>
                </a:lnTo>
                <a:lnTo>
                  <a:pt x="5029200" y="12192"/>
                </a:lnTo>
                <a:lnTo>
                  <a:pt x="5035295" y="12192"/>
                </a:lnTo>
                <a:close/>
              </a:path>
              <a:path w="5041900" h="241300">
                <a:moveTo>
                  <a:pt x="5035295" y="44196"/>
                </a:moveTo>
                <a:lnTo>
                  <a:pt x="5035295" y="12192"/>
                </a:lnTo>
                <a:lnTo>
                  <a:pt x="5029200" y="12192"/>
                </a:lnTo>
                <a:lnTo>
                  <a:pt x="5029200" y="44196"/>
                </a:lnTo>
                <a:lnTo>
                  <a:pt x="5035295" y="44196"/>
                </a:lnTo>
                <a:close/>
              </a:path>
              <a:path w="5041900" h="241300">
                <a:moveTo>
                  <a:pt x="5041392" y="133350"/>
                </a:moveTo>
                <a:lnTo>
                  <a:pt x="5041392" y="82296"/>
                </a:lnTo>
                <a:lnTo>
                  <a:pt x="5029200" y="82296"/>
                </a:lnTo>
                <a:lnTo>
                  <a:pt x="5029200" y="133350"/>
                </a:lnTo>
                <a:lnTo>
                  <a:pt x="5041392" y="133350"/>
                </a:lnTo>
                <a:close/>
              </a:path>
              <a:path w="5041900" h="241300">
                <a:moveTo>
                  <a:pt x="5041392" y="221742"/>
                </a:moveTo>
                <a:lnTo>
                  <a:pt x="5041392" y="171450"/>
                </a:lnTo>
                <a:lnTo>
                  <a:pt x="5029200" y="171450"/>
                </a:lnTo>
                <a:lnTo>
                  <a:pt x="5029200" y="221742"/>
                </a:lnTo>
                <a:lnTo>
                  <a:pt x="5041392" y="221742"/>
                </a:lnTo>
                <a:close/>
              </a:path>
              <a:path w="5041900" h="241300">
                <a:moveTo>
                  <a:pt x="5010150" y="240792"/>
                </a:moveTo>
                <a:lnTo>
                  <a:pt x="5010150" y="228600"/>
                </a:lnTo>
                <a:lnTo>
                  <a:pt x="4959096" y="228600"/>
                </a:lnTo>
                <a:lnTo>
                  <a:pt x="4959096" y="240792"/>
                </a:lnTo>
                <a:lnTo>
                  <a:pt x="5010150" y="240792"/>
                </a:lnTo>
                <a:close/>
              </a:path>
              <a:path w="5041900" h="241300">
                <a:moveTo>
                  <a:pt x="4920995" y="240792"/>
                </a:moveTo>
                <a:lnTo>
                  <a:pt x="4920995" y="228600"/>
                </a:lnTo>
                <a:lnTo>
                  <a:pt x="4869942" y="228600"/>
                </a:lnTo>
                <a:lnTo>
                  <a:pt x="4869942" y="240792"/>
                </a:lnTo>
                <a:lnTo>
                  <a:pt x="4920995" y="240792"/>
                </a:lnTo>
                <a:close/>
              </a:path>
              <a:path w="5041900" h="241300">
                <a:moveTo>
                  <a:pt x="4831842" y="240792"/>
                </a:moveTo>
                <a:lnTo>
                  <a:pt x="4831842" y="228600"/>
                </a:lnTo>
                <a:lnTo>
                  <a:pt x="4781549" y="228600"/>
                </a:lnTo>
                <a:lnTo>
                  <a:pt x="4781549" y="240792"/>
                </a:lnTo>
                <a:lnTo>
                  <a:pt x="4831842" y="240792"/>
                </a:lnTo>
                <a:close/>
              </a:path>
              <a:path w="5041900" h="241300">
                <a:moveTo>
                  <a:pt x="4743450" y="240792"/>
                </a:moveTo>
                <a:lnTo>
                  <a:pt x="4743450" y="228600"/>
                </a:lnTo>
                <a:lnTo>
                  <a:pt x="4692396" y="228600"/>
                </a:lnTo>
                <a:lnTo>
                  <a:pt x="4692396" y="240792"/>
                </a:lnTo>
                <a:lnTo>
                  <a:pt x="4743450" y="240792"/>
                </a:lnTo>
                <a:close/>
              </a:path>
              <a:path w="5041900" h="241300">
                <a:moveTo>
                  <a:pt x="4654295" y="240792"/>
                </a:moveTo>
                <a:lnTo>
                  <a:pt x="4654295" y="228600"/>
                </a:lnTo>
                <a:lnTo>
                  <a:pt x="4603242" y="228600"/>
                </a:lnTo>
                <a:lnTo>
                  <a:pt x="4603242" y="240792"/>
                </a:lnTo>
                <a:lnTo>
                  <a:pt x="4654295" y="240792"/>
                </a:lnTo>
                <a:close/>
              </a:path>
              <a:path w="5041900" h="241300">
                <a:moveTo>
                  <a:pt x="4565142" y="240792"/>
                </a:moveTo>
                <a:lnTo>
                  <a:pt x="4565142" y="228600"/>
                </a:lnTo>
                <a:lnTo>
                  <a:pt x="4514849" y="228600"/>
                </a:lnTo>
                <a:lnTo>
                  <a:pt x="4514849" y="240792"/>
                </a:lnTo>
                <a:lnTo>
                  <a:pt x="4565142" y="240792"/>
                </a:lnTo>
                <a:close/>
              </a:path>
              <a:path w="5041900" h="241300">
                <a:moveTo>
                  <a:pt x="4476750" y="240792"/>
                </a:moveTo>
                <a:lnTo>
                  <a:pt x="4476750" y="228600"/>
                </a:lnTo>
                <a:lnTo>
                  <a:pt x="4425696" y="228600"/>
                </a:lnTo>
                <a:lnTo>
                  <a:pt x="4425696" y="240792"/>
                </a:lnTo>
                <a:lnTo>
                  <a:pt x="4476750" y="240792"/>
                </a:lnTo>
                <a:close/>
              </a:path>
              <a:path w="5041900" h="241300">
                <a:moveTo>
                  <a:pt x="4387595" y="240792"/>
                </a:moveTo>
                <a:lnTo>
                  <a:pt x="4387595" y="228600"/>
                </a:lnTo>
                <a:lnTo>
                  <a:pt x="4336542" y="228600"/>
                </a:lnTo>
                <a:lnTo>
                  <a:pt x="4336542" y="240792"/>
                </a:lnTo>
                <a:lnTo>
                  <a:pt x="4387595" y="240792"/>
                </a:lnTo>
                <a:close/>
              </a:path>
              <a:path w="5041900" h="241300">
                <a:moveTo>
                  <a:pt x="4298442" y="240792"/>
                </a:moveTo>
                <a:lnTo>
                  <a:pt x="4298442" y="228600"/>
                </a:lnTo>
                <a:lnTo>
                  <a:pt x="4248149" y="228600"/>
                </a:lnTo>
                <a:lnTo>
                  <a:pt x="4248149" y="240792"/>
                </a:lnTo>
                <a:lnTo>
                  <a:pt x="4298442" y="240792"/>
                </a:lnTo>
                <a:close/>
              </a:path>
              <a:path w="5041900" h="241300">
                <a:moveTo>
                  <a:pt x="4210050" y="240792"/>
                </a:moveTo>
                <a:lnTo>
                  <a:pt x="4210050" y="228600"/>
                </a:lnTo>
                <a:lnTo>
                  <a:pt x="4158996" y="228600"/>
                </a:lnTo>
                <a:lnTo>
                  <a:pt x="4158996" y="240792"/>
                </a:lnTo>
                <a:lnTo>
                  <a:pt x="4210050" y="240792"/>
                </a:lnTo>
                <a:close/>
              </a:path>
              <a:path w="5041900" h="241300">
                <a:moveTo>
                  <a:pt x="4120895" y="240792"/>
                </a:moveTo>
                <a:lnTo>
                  <a:pt x="4120895" y="228600"/>
                </a:lnTo>
                <a:lnTo>
                  <a:pt x="4069841" y="228600"/>
                </a:lnTo>
                <a:lnTo>
                  <a:pt x="4069841" y="240792"/>
                </a:lnTo>
                <a:lnTo>
                  <a:pt x="4120895" y="240792"/>
                </a:lnTo>
                <a:close/>
              </a:path>
              <a:path w="5041900" h="241300">
                <a:moveTo>
                  <a:pt x="4031741" y="240792"/>
                </a:moveTo>
                <a:lnTo>
                  <a:pt x="4031741" y="228600"/>
                </a:lnTo>
                <a:lnTo>
                  <a:pt x="3981449" y="228600"/>
                </a:lnTo>
                <a:lnTo>
                  <a:pt x="3981449" y="240792"/>
                </a:lnTo>
                <a:lnTo>
                  <a:pt x="4031741" y="240792"/>
                </a:lnTo>
                <a:close/>
              </a:path>
              <a:path w="5041900" h="241300">
                <a:moveTo>
                  <a:pt x="3943350" y="240792"/>
                </a:moveTo>
                <a:lnTo>
                  <a:pt x="3943350" y="228600"/>
                </a:lnTo>
                <a:lnTo>
                  <a:pt x="3892296" y="228600"/>
                </a:lnTo>
                <a:lnTo>
                  <a:pt x="3892296" y="240792"/>
                </a:lnTo>
                <a:lnTo>
                  <a:pt x="3943350" y="240792"/>
                </a:lnTo>
                <a:close/>
              </a:path>
              <a:path w="5041900" h="241300">
                <a:moveTo>
                  <a:pt x="3854195" y="240792"/>
                </a:moveTo>
                <a:lnTo>
                  <a:pt x="3854195" y="228600"/>
                </a:lnTo>
                <a:lnTo>
                  <a:pt x="3803141" y="228600"/>
                </a:lnTo>
                <a:lnTo>
                  <a:pt x="3803141" y="240792"/>
                </a:lnTo>
                <a:lnTo>
                  <a:pt x="3854195" y="240792"/>
                </a:lnTo>
                <a:close/>
              </a:path>
              <a:path w="5041900" h="241300">
                <a:moveTo>
                  <a:pt x="3765041" y="240792"/>
                </a:moveTo>
                <a:lnTo>
                  <a:pt x="3765041" y="228600"/>
                </a:lnTo>
                <a:lnTo>
                  <a:pt x="3714749" y="228600"/>
                </a:lnTo>
                <a:lnTo>
                  <a:pt x="3714749" y="240792"/>
                </a:lnTo>
                <a:lnTo>
                  <a:pt x="3765041" y="240792"/>
                </a:lnTo>
                <a:close/>
              </a:path>
              <a:path w="5041900" h="241300">
                <a:moveTo>
                  <a:pt x="3676650" y="240792"/>
                </a:moveTo>
                <a:lnTo>
                  <a:pt x="3676650" y="228600"/>
                </a:lnTo>
                <a:lnTo>
                  <a:pt x="3625596" y="228600"/>
                </a:lnTo>
                <a:lnTo>
                  <a:pt x="3625596" y="240792"/>
                </a:lnTo>
                <a:lnTo>
                  <a:pt x="3676650" y="240792"/>
                </a:lnTo>
                <a:close/>
              </a:path>
              <a:path w="5041900" h="241300">
                <a:moveTo>
                  <a:pt x="3587495" y="240792"/>
                </a:moveTo>
                <a:lnTo>
                  <a:pt x="3587495" y="228600"/>
                </a:lnTo>
                <a:lnTo>
                  <a:pt x="3536441" y="228600"/>
                </a:lnTo>
                <a:lnTo>
                  <a:pt x="3536441" y="240792"/>
                </a:lnTo>
                <a:lnTo>
                  <a:pt x="3587495" y="240792"/>
                </a:lnTo>
                <a:close/>
              </a:path>
              <a:path w="5041900" h="241300">
                <a:moveTo>
                  <a:pt x="3498341" y="240792"/>
                </a:moveTo>
                <a:lnTo>
                  <a:pt x="3498341" y="228600"/>
                </a:lnTo>
                <a:lnTo>
                  <a:pt x="3448049" y="228600"/>
                </a:lnTo>
                <a:lnTo>
                  <a:pt x="3448049" y="240792"/>
                </a:lnTo>
                <a:lnTo>
                  <a:pt x="3498341" y="240792"/>
                </a:lnTo>
                <a:close/>
              </a:path>
              <a:path w="5041900" h="241300">
                <a:moveTo>
                  <a:pt x="3409937" y="240792"/>
                </a:moveTo>
                <a:lnTo>
                  <a:pt x="3409937" y="228600"/>
                </a:lnTo>
                <a:lnTo>
                  <a:pt x="3358883" y="228600"/>
                </a:lnTo>
                <a:lnTo>
                  <a:pt x="3358883" y="240792"/>
                </a:lnTo>
                <a:lnTo>
                  <a:pt x="3409937" y="240792"/>
                </a:lnTo>
                <a:close/>
              </a:path>
              <a:path w="5041900" h="241300">
                <a:moveTo>
                  <a:pt x="3320795" y="240792"/>
                </a:moveTo>
                <a:lnTo>
                  <a:pt x="3320795" y="228600"/>
                </a:lnTo>
                <a:lnTo>
                  <a:pt x="3269741" y="228600"/>
                </a:lnTo>
                <a:lnTo>
                  <a:pt x="3269741" y="240792"/>
                </a:lnTo>
                <a:lnTo>
                  <a:pt x="3320795" y="240792"/>
                </a:lnTo>
                <a:close/>
              </a:path>
              <a:path w="5041900" h="241300">
                <a:moveTo>
                  <a:pt x="3231641" y="240792"/>
                </a:moveTo>
                <a:lnTo>
                  <a:pt x="3231641" y="228600"/>
                </a:lnTo>
                <a:lnTo>
                  <a:pt x="3181349" y="228600"/>
                </a:lnTo>
                <a:lnTo>
                  <a:pt x="3181349" y="240792"/>
                </a:lnTo>
                <a:lnTo>
                  <a:pt x="3231641" y="240792"/>
                </a:lnTo>
                <a:close/>
              </a:path>
              <a:path w="5041900" h="241300">
                <a:moveTo>
                  <a:pt x="3143237" y="240792"/>
                </a:moveTo>
                <a:lnTo>
                  <a:pt x="3143237" y="228600"/>
                </a:lnTo>
                <a:lnTo>
                  <a:pt x="3092183" y="228600"/>
                </a:lnTo>
                <a:lnTo>
                  <a:pt x="3092183" y="240792"/>
                </a:lnTo>
                <a:lnTo>
                  <a:pt x="3143237" y="240792"/>
                </a:lnTo>
                <a:close/>
              </a:path>
              <a:path w="5041900" h="241300">
                <a:moveTo>
                  <a:pt x="3054095" y="240792"/>
                </a:moveTo>
                <a:lnTo>
                  <a:pt x="3054095" y="228600"/>
                </a:lnTo>
                <a:lnTo>
                  <a:pt x="3003041" y="228600"/>
                </a:lnTo>
                <a:lnTo>
                  <a:pt x="3003041" y="240792"/>
                </a:lnTo>
                <a:lnTo>
                  <a:pt x="3054095" y="240792"/>
                </a:lnTo>
                <a:close/>
              </a:path>
              <a:path w="5041900" h="241300">
                <a:moveTo>
                  <a:pt x="2964941" y="240792"/>
                </a:moveTo>
                <a:lnTo>
                  <a:pt x="2964941" y="228600"/>
                </a:lnTo>
                <a:lnTo>
                  <a:pt x="2914649" y="228600"/>
                </a:lnTo>
                <a:lnTo>
                  <a:pt x="2914649" y="240792"/>
                </a:lnTo>
                <a:lnTo>
                  <a:pt x="2964941" y="240792"/>
                </a:lnTo>
                <a:close/>
              </a:path>
              <a:path w="5041900" h="241300">
                <a:moveTo>
                  <a:pt x="2876537" y="240792"/>
                </a:moveTo>
                <a:lnTo>
                  <a:pt x="2876537" y="228600"/>
                </a:lnTo>
                <a:lnTo>
                  <a:pt x="2825483" y="228600"/>
                </a:lnTo>
                <a:lnTo>
                  <a:pt x="2825483" y="240792"/>
                </a:lnTo>
                <a:lnTo>
                  <a:pt x="2876537" y="240792"/>
                </a:lnTo>
                <a:close/>
              </a:path>
              <a:path w="5041900" h="241300">
                <a:moveTo>
                  <a:pt x="2787395" y="240792"/>
                </a:moveTo>
                <a:lnTo>
                  <a:pt x="2787395" y="228600"/>
                </a:lnTo>
                <a:lnTo>
                  <a:pt x="2736341" y="228600"/>
                </a:lnTo>
                <a:lnTo>
                  <a:pt x="2736341" y="240792"/>
                </a:lnTo>
                <a:lnTo>
                  <a:pt x="2787395" y="240792"/>
                </a:lnTo>
                <a:close/>
              </a:path>
              <a:path w="5041900" h="241300">
                <a:moveTo>
                  <a:pt x="2698242" y="240792"/>
                </a:moveTo>
                <a:lnTo>
                  <a:pt x="2698242" y="228600"/>
                </a:lnTo>
                <a:lnTo>
                  <a:pt x="2647950" y="228600"/>
                </a:lnTo>
                <a:lnTo>
                  <a:pt x="2647950" y="240792"/>
                </a:lnTo>
                <a:lnTo>
                  <a:pt x="2698242" y="240792"/>
                </a:lnTo>
                <a:close/>
              </a:path>
              <a:path w="5041900" h="241300">
                <a:moveTo>
                  <a:pt x="2609850" y="240792"/>
                </a:moveTo>
                <a:lnTo>
                  <a:pt x="2609850" y="228600"/>
                </a:lnTo>
                <a:lnTo>
                  <a:pt x="2558796" y="228600"/>
                </a:lnTo>
                <a:lnTo>
                  <a:pt x="2558796" y="240792"/>
                </a:lnTo>
                <a:lnTo>
                  <a:pt x="2609850" y="240792"/>
                </a:lnTo>
                <a:close/>
              </a:path>
              <a:path w="5041900" h="241300">
                <a:moveTo>
                  <a:pt x="2520683" y="240792"/>
                </a:moveTo>
                <a:lnTo>
                  <a:pt x="2520683" y="228600"/>
                </a:lnTo>
                <a:lnTo>
                  <a:pt x="2469629" y="228600"/>
                </a:lnTo>
                <a:lnTo>
                  <a:pt x="2469629" y="240792"/>
                </a:lnTo>
                <a:lnTo>
                  <a:pt x="2520683" y="240792"/>
                </a:lnTo>
                <a:close/>
              </a:path>
              <a:path w="5041900" h="241300">
                <a:moveTo>
                  <a:pt x="2431542" y="240792"/>
                </a:moveTo>
                <a:lnTo>
                  <a:pt x="2431542" y="228600"/>
                </a:lnTo>
                <a:lnTo>
                  <a:pt x="2381250" y="228600"/>
                </a:lnTo>
                <a:lnTo>
                  <a:pt x="2381250" y="240792"/>
                </a:lnTo>
                <a:lnTo>
                  <a:pt x="2431542" y="240792"/>
                </a:lnTo>
                <a:close/>
              </a:path>
              <a:path w="5041900" h="241300">
                <a:moveTo>
                  <a:pt x="2343150" y="240792"/>
                </a:moveTo>
                <a:lnTo>
                  <a:pt x="2343150" y="228600"/>
                </a:lnTo>
                <a:lnTo>
                  <a:pt x="2292096" y="228600"/>
                </a:lnTo>
                <a:lnTo>
                  <a:pt x="2292096" y="240792"/>
                </a:lnTo>
                <a:lnTo>
                  <a:pt x="2343150" y="240792"/>
                </a:lnTo>
                <a:close/>
              </a:path>
              <a:path w="5041900" h="241300">
                <a:moveTo>
                  <a:pt x="2253996" y="240792"/>
                </a:moveTo>
                <a:lnTo>
                  <a:pt x="2253996" y="228600"/>
                </a:lnTo>
                <a:lnTo>
                  <a:pt x="2202942" y="228600"/>
                </a:lnTo>
                <a:lnTo>
                  <a:pt x="2202942" y="240792"/>
                </a:lnTo>
                <a:lnTo>
                  <a:pt x="2253996" y="240792"/>
                </a:lnTo>
                <a:close/>
              </a:path>
              <a:path w="5041900" h="241300">
                <a:moveTo>
                  <a:pt x="2164842" y="240792"/>
                </a:moveTo>
                <a:lnTo>
                  <a:pt x="2164842" y="228600"/>
                </a:lnTo>
                <a:lnTo>
                  <a:pt x="2114550" y="228600"/>
                </a:lnTo>
                <a:lnTo>
                  <a:pt x="2114550" y="240792"/>
                </a:lnTo>
                <a:lnTo>
                  <a:pt x="2164842" y="240792"/>
                </a:lnTo>
                <a:close/>
              </a:path>
              <a:path w="5041900" h="241300">
                <a:moveTo>
                  <a:pt x="2076450" y="240792"/>
                </a:moveTo>
                <a:lnTo>
                  <a:pt x="2076450" y="228600"/>
                </a:lnTo>
                <a:lnTo>
                  <a:pt x="2025396" y="228600"/>
                </a:lnTo>
                <a:lnTo>
                  <a:pt x="2025396" y="240792"/>
                </a:lnTo>
                <a:lnTo>
                  <a:pt x="2076450" y="240792"/>
                </a:lnTo>
                <a:close/>
              </a:path>
              <a:path w="5041900" h="241300">
                <a:moveTo>
                  <a:pt x="1987296" y="240792"/>
                </a:moveTo>
                <a:lnTo>
                  <a:pt x="1987296" y="228600"/>
                </a:lnTo>
                <a:lnTo>
                  <a:pt x="1936242" y="228600"/>
                </a:lnTo>
                <a:lnTo>
                  <a:pt x="1936242" y="240792"/>
                </a:lnTo>
                <a:lnTo>
                  <a:pt x="1987296" y="240792"/>
                </a:lnTo>
                <a:close/>
              </a:path>
              <a:path w="5041900" h="241300">
                <a:moveTo>
                  <a:pt x="1898142" y="240792"/>
                </a:moveTo>
                <a:lnTo>
                  <a:pt x="1898142" y="228600"/>
                </a:lnTo>
                <a:lnTo>
                  <a:pt x="1847850" y="228600"/>
                </a:lnTo>
                <a:lnTo>
                  <a:pt x="1847850" y="240792"/>
                </a:lnTo>
                <a:lnTo>
                  <a:pt x="1898142" y="240792"/>
                </a:lnTo>
                <a:close/>
              </a:path>
              <a:path w="5041900" h="241300">
                <a:moveTo>
                  <a:pt x="1809750" y="240792"/>
                </a:moveTo>
                <a:lnTo>
                  <a:pt x="1809750" y="228600"/>
                </a:lnTo>
                <a:lnTo>
                  <a:pt x="1758696" y="228600"/>
                </a:lnTo>
                <a:lnTo>
                  <a:pt x="1758696" y="240792"/>
                </a:lnTo>
                <a:lnTo>
                  <a:pt x="1809750" y="240792"/>
                </a:lnTo>
                <a:close/>
              </a:path>
              <a:path w="5041900" h="241300">
                <a:moveTo>
                  <a:pt x="1720596" y="240792"/>
                </a:moveTo>
                <a:lnTo>
                  <a:pt x="1720596" y="228600"/>
                </a:lnTo>
                <a:lnTo>
                  <a:pt x="1669542" y="228600"/>
                </a:lnTo>
                <a:lnTo>
                  <a:pt x="1669542" y="240792"/>
                </a:lnTo>
                <a:lnTo>
                  <a:pt x="1720596" y="240792"/>
                </a:lnTo>
                <a:close/>
              </a:path>
              <a:path w="5041900" h="241300">
                <a:moveTo>
                  <a:pt x="1631442" y="240792"/>
                </a:moveTo>
                <a:lnTo>
                  <a:pt x="1631442" y="228600"/>
                </a:lnTo>
                <a:lnTo>
                  <a:pt x="1581150" y="228600"/>
                </a:lnTo>
                <a:lnTo>
                  <a:pt x="1581150" y="240792"/>
                </a:lnTo>
                <a:lnTo>
                  <a:pt x="1631442" y="240792"/>
                </a:lnTo>
                <a:close/>
              </a:path>
              <a:path w="5041900" h="241300">
                <a:moveTo>
                  <a:pt x="1543050" y="240792"/>
                </a:moveTo>
                <a:lnTo>
                  <a:pt x="1543050" y="228600"/>
                </a:lnTo>
                <a:lnTo>
                  <a:pt x="1491996" y="228600"/>
                </a:lnTo>
                <a:lnTo>
                  <a:pt x="1491996" y="240792"/>
                </a:lnTo>
                <a:lnTo>
                  <a:pt x="1543050" y="240792"/>
                </a:lnTo>
                <a:close/>
              </a:path>
              <a:path w="5041900" h="241300">
                <a:moveTo>
                  <a:pt x="1453896" y="240792"/>
                </a:moveTo>
                <a:lnTo>
                  <a:pt x="1453896" y="228600"/>
                </a:lnTo>
                <a:lnTo>
                  <a:pt x="1402842" y="228600"/>
                </a:lnTo>
                <a:lnTo>
                  <a:pt x="1402842" y="240792"/>
                </a:lnTo>
                <a:lnTo>
                  <a:pt x="1453896" y="240792"/>
                </a:lnTo>
                <a:close/>
              </a:path>
              <a:path w="5041900" h="241300">
                <a:moveTo>
                  <a:pt x="1364742" y="240792"/>
                </a:moveTo>
                <a:lnTo>
                  <a:pt x="1364742" y="228600"/>
                </a:lnTo>
                <a:lnTo>
                  <a:pt x="1314450" y="228600"/>
                </a:lnTo>
                <a:lnTo>
                  <a:pt x="1314450" y="240792"/>
                </a:lnTo>
                <a:lnTo>
                  <a:pt x="1364742" y="240792"/>
                </a:lnTo>
                <a:close/>
              </a:path>
              <a:path w="5041900" h="241300">
                <a:moveTo>
                  <a:pt x="1276350" y="240792"/>
                </a:moveTo>
                <a:lnTo>
                  <a:pt x="1276350" y="228600"/>
                </a:lnTo>
                <a:lnTo>
                  <a:pt x="1225296" y="228600"/>
                </a:lnTo>
                <a:lnTo>
                  <a:pt x="1225296" y="240792"/>
                </a:lnTo>
                <a:lnTo>
                  <a:pt x="1276350" y="240792"/>
                </a:lnTo>
                <a:close/>
              </a:path>
              <a:path w="5041900" h="241300">
                <a:moveTo>
                  <a:pt x="1187196" y="240792"/>
                </a:moveTo>
                <a:lnTo>
                  <a:pt x="1187196" y="228600"/>
                </a:lnTo>
                <a:lnTo>
                  <a:pt x="1136142" y="228600"/>
                </a:lnTo>
                <a:lnTo>
                  <a:pt x="1136142" y="240792"/>
                </a:lnTo>
                <a:lnTo>
                  <a:pt x="1187196" y="240792"/>
                </a:lnTo>
                <a:close/>
              </a:path>
              <a:path w="5041900" h="241300">
                <a:moveTo>
                  <a:pt x="1098042" y="240792"/>
                </a:moveTo>
                <a:lnTo>
                  <a:pt x="1098042" y="228600"/>
                </a:lnTo>
                <a:lnTo>
                  <a:pt x="1047750" y="228600"/>
                </a:lnTo>
                <a:lnTo>
                  <a:pt x="1047750" y="240792"/>
                </a:lnTo>
                <a:lnTo>
                  <a:pt x="1098042" y="240792"/>
                </a:lnTo>
                <a:close/>
              </a:path>
              <a:path w="5041900" h="241300">
                <a:moveTo>
                  <a:pt x="1009650" y="240792"/>
                </a:moveTo>
                <a:lnTo>
                  <a:pt x="1009650" y="228600"/>
                </a:lnTo>
                <a:lnTo>
                  <a:pt x="958596" y="228600"/>
                </a:lnTo>
                <a:lnTo>
                  <a:pt x="958596" y="240792"/>
                </a:lnTo>
                <a:lnTo>
                  <a:pt x="1009650" y="240792"/>
                </a:lnTo>
                <a:close/>
              </a:path>
              <a:path w="5041900" h="241300">
                <a:moveTo>
                  <a:pt x="920496" y="240792"/>
                </a:moveTo>
                <a:lnTo>
                  <a:pt x="920496" y="228600"/>
                </a:lnTo>
                <a:lnTo>
                  <a:pt x="869442" y="228600"/>
                </a:lnTo>
                <a:lnTo>
                  <a:pt x="869442" y="240792"/>
                </a:lnTo>
                <a:lnTo>
                  <a:pt x="920496" y="240792"/>
                </a:lnTo>
                <a:close/>
              </a:path>
              <a:path w="5041900" h="241300">
                <a:moveTo>
                  <a:pt x="831342" y="240792"/>
                </a:moveTo>
                <a:lnTo>
                  <a:pt x="831342" y="228600"/>
                </a:lnTo>
                <a:lnTo>
                  <a:pt x="781050" y="228600"/>
                </a:lnTo>
                <a:lnTo>
                  <a:pt x="781050" y="240792"/>
                </a:lnTo>
                <a:lnTo>
                  <a:pt x="831342" y="240792"/>
                </a:lnTo>
                <a:close/>
              </a:path>
              <a:path w="5041900" h="241300">
                <a:moveTo>
                  <a:pt x="742950" y="240792"/>
                </a:moveTo>
                <a:lnTo>
                  <a:pt x="742950" y="228600"/>
                </a:lnTo>
                <a:lnTo>
                  <a:pt x="691896" y="228600"/>
                </a:lnTo>
                <a:lnTo>
                  <a:pt x="691896" y="240792"/>
                </a:lnTo>
                <a:lnTo>
                  <a:pt x="742950" y="240792"/>
                </a:lnTo>
                <a:close/>
              </a:path>
              <a:path w="5041900" h="241300">
                <a:moveTo>
                  <a:pt x="653796" y="240792"/>
                </a:moveTo>
                <a:lnTo>
                  <a:pt x="653796" y="228600"/>
                </a:lnTo>
                <a:lnTo>
                  <a:pt x="602742" y="228600"/>
                </a:lnTo>
                <a:lnTo>
                  <a:pt x="602742" y="240792"/>
                </a:lnTo>
                <a:lnTo>
                  <a:pt x="653796" y="240792"/>
                </a:lnTo>
                <a:close/>
              </a:path>
              <a:path w="5041900" h="241300">
                <a:moveTo>
                  <a:pt x="564642" y="240792"/>
                </a:moveTo>
                <a:lnTo>
                  <a:pt x="564642" y="228600"/>
                </a:lnTo>
                <a:lnTo>
                  <a:pt x="514350" y="228600"/>
                </a:lnTo>
                <a:lnTo>
                  <a:pt x="514350" y="240792"/>
                </a:lnTo>
                <a:lnTo>
                  <a:pt x="564642" y="240792"/>
                </a:lnTo>
                <a:close/>
              </a:path>
              <a:path w="5041900" h="241300">
                <a:moveTo>
                  <a:pt x="476250" y="240792"/>
                </a:moveTo>
                <a:lnTo>
                  <a:pt x="476250" y="228600"/>
                </a:lnTo>
                <a:lnTo>
                  <a:pt x="425196" y="228600"/>
                </a:lnTo>
                <a:lnTo>
                  <a:pt x="425196" y="240792"/>
                </a:lnTo>
                <a:lnTo>
                  <a:pt x="476250" y="240792"/>
                </a:lnTo>
                <a:close/>
              </a:path>
              <a:path w="5041900" h="241300">
                <a:moveTo>
                  <a:pt x="387096" y="240792"/>
                </a:moveTo>
                <a:lnTo>
                  <a:pt x="387096" y="228600"/>
                </a:lnTo>
                <a:lnTo>
                  <a:pt x="336042" y="228600"/>
                </a:lnTo>
                <a:lnTo>
                  <a:pt x="336042" y="240792"/>
                </a:lnTo>
                <a:lnTo>
                  <a:pt x="387096" y="240792"/>
                </a:lnTo>
                <a:close/>
              </a:path>
              <a:path w="5041900" h="241300">
                <a:moveTo>
                  <a:pt x="297942" y="240792"/>
                </a:moveTo>
                <a:lnTo>
                  <a:pt x="297942" y="228600"/>
                </a:lnTo>
                <a:lnTo>
                  <a:pt x="247650" y="228600"/>
                </a:lnTo>
                <a:lnTo>
                  <a:pt x="247650" y="240792"/>
                </a:lnTo>
                <a:lnTo>
                  <a:pt x="297942" y="240792"/>
                </a:lnTo>
                <a:close/>
              </a:path>
              <a:path w="5041900" h="241300">
                <a:moveTo>
                  <a:pt x="209550" y="240792"/>
                </a:moveTo>
                <a:lnTo>
                  <a:pt x="209550" y="228600"/>
                </a:lnTo>
                <a:lnTo>
                  <a:pt x="158496" y="228600"/>
                </a:lnTo>
                <a:lnTo>
                  <a:pt x="158496" y="240792"/>
                </a:lnTo>
                <a:lnTo>
                  <a:pt x="209550" y="240792"/>
                </a:lnTo>
                <a:close/>
              </a:path>
              <a:path w="5041900" h="241300">
                <a:moveTo>
                  <a:pt x="120396" y="240792"/>
                </a:moveTo>
                <a:lnTo>
                  <a:pt x="120396" y="228600"/>
                </a:lnTo>
                <a:lnTo>
                  <a:pt x="69342" y="228600"/>
                </a:lnTo>
                <a:lnTo>
                  <a:pt x="69342" y="240792"/>
                </a:lnTo>
                <a:lnTo>
                  <a:pt x="120396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68915" y="54799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41658" y="5023103"/>
            <a:ext cx="0" cy="1862455"/>
          </a:xfrm>
          <a:custGeom>
            <a:avLst/>
            <a:gdLst/>
            <a:ahLst/>
            <a:cxnLst/>
            <a:rect l="l" t="t" r="r" b="b"/>
            <a:pathLst>
              <a:path h="1862454">
                <a:moveTo>
                  <a:pt x="0" y="0"/>
                </a:moveTo>
                <a:lnTo>
                  <a:pt x="0" y="1862327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70680" y="4893055"/>
            <a:ext cx="725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P</a:t>
            </a:r>
            <a:r>
              <a:rPr sz="1800" spc="-65" dirty="0">
                <a:latin typeface="Trebuchet MS"/>
                <a:cs typeface="Trebuchet MS"/>
              </a:rPr>
              <a:t>r</a:t>
            </a:r>
            <a:r>
              <a:rPr sz="1800" spc="-85" dirty="0">
                <a:latin typeface="Trebuchet MS"/>
                <a:cs typeface="Trebuchet MS"/>
              </a:rPr>
              <a:t>esent  </a:t>
            </a:r>
            <a:r>
              <a:rPr sz="1800" spc="-114" dirty="0">
                <a:latin typeface="Trebuchet MS"/>
                <a:cs typeface="Trebuchet MS"/>
              </a:rPr>
              <a:t>State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925951" y="5479922"/>
          <a:ext cx="4747893" cy="1687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3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1310">
                <a:tc>
                  <a:txBody>
                    <a:bodyPr/>
                    <a:lstStyle/>
                    <a:p>
                      <a:pPr marL="31750">
                        <a:lnSpc>
                          <a:spcPts val="215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406400" algn="r">
                        <a:lnSpc>
                          <a:spcPts val="215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ts val="215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ts val="215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215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386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1955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640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1955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4335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640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1955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116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marL="31750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4335" algn="r">
                        <a:lnSpc>
                          <a:spcPts val="2025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1955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1795" algn="r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5575696" y="4893055"/>
            <a:ext cx="1321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9865">
              <a:lnSpc>
                <a:spcPct val="100000"/>
              </a:lnSpc>
              <a:spcBef>
                <a:spcPts val="100"/>
              </a:spcBef>
              <a:tabLst>
                <a:tab pos="819150" algn="l"/>
              </a:tabLst>
            </a:pPr>
            <a:r>
              <a:rPr sz="1800" spc="5" dirty="0">
                <a:latin typeface="Trebuchet MS"/>
                <a:cs typeface="Trebuchet MS"/>
              </a:rPr>
              <a:t>Next </a:t>
            </a:r>
            <a:r>
              <a:rPr sz="1800" spc="-120" dirty="0">
                <a:latin typeface="Trebuchet MS"/>
                <a:cs typeface="Trebuchet MS"/>
              </a:rPr>
              <a:t>State  </a:t>
            </a:r>
            <a:r>
              <a:rPr sz="1800" spc="-5" dirty="0">
                <a:latin typeface="Trebuchet MS"/>
                <a:cs typeface="Trebuchet MS"/>
              </a:rPr>
              <a:t>x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45" dirty="0">
                <a:latin typeface="Trebuchet MS"/>
                <a:cs typeface="Trebuchet MS"/>
              </a:rPr>
              <a:t> 0	</a:t>
            </a:r>
            <a:r>
              <a:rPr sz="1800" spc="-5" dirty="0">
                <a:latin typeface="Trebuchet MS"/>
                <a:cs typeface="Trebuchet MS"/>
              </a:rPr>
              <a:t>x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04496" y="4893055"/>
            <a:ext cx="1384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3020" algn="ctr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tabLst>
                <a:tab pos="869950" algn="l"/>
              </a:tabLst>
            </a:pPr>
            <a:r>
              <a:rPr sz="1800" spc="-5" dirty="0">
                <a:latin typeface="Trebuchet MS"/>
                <a:cs typeface="Trebuchet MS"/>
              </a:rPr>
              <a:t>x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45" dirty="0">
                <a:latin typeface="Trebuchet MS"/>
                <a:cs typeface="Trebuchet MS"/>
              </a:rPr>
              <a:t> 0	</a:t>
            </a:r>
            <a:r>
              <a:rPr sz="1800" spc="-5" dirty="0">
                <a:latin typeface="Trebuchet MS"/>
                <a:cs typeface="Trebuchet MS"/>
              </a:rPr>
              <a:t>x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175258" y="4946903"/>
            <a:ext cx="0" cy="2014855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727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233049" y="3135121"/>
            <a:ext cx="198501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solidFill>
                  <a:srgbClr val="FF0000"/>
                </a:solidFill>
                <a:latin typeface="Trebuchet MS"/>
                <a:cs typeface="Trebuchet MS"/>
              </a:rPr>
              <a:t>Two </a:t>
            </a:r>
            <a:r>
              <a:rPr sz="1800" spc="-110" dirty="0">
                <a:solidFill>
                  <a:srgbClr val="FF0000"/>
                </a:solidFill>
                <a:latin typeface="Trebuchet MS"/>
                <a:cs typeface="Trebuchet MS"/>
              </a:rPr>
              <a:t>internal </a:t>
            </a:r>
            <a:r>
              <a:rPr sz="1800" spc="-100" dirty="0">
                <a:solidFill>
                  <a:srgbClr val="FF0000"/>
                </a:solidFill>
                <a:latin typeface="Trebuchet MS"/>
                <a:cs typeface="Trebuchet MS"/>
              </a:rPr>
              <a:t>states  </a:t>
            </a:r>
            <a:r>
              <a:rPr sz="1800" spc="-110" dirty="0">
                <a:solidFill>
                  <a:srgbClr val="FF0000"/>
                </a:solidFill>
                <a:latin typeface="Trebuchet MS"/>
                <a:cs typeface="Trebuchet MS"/>
              </a:rPr>
              <a:t>are </a:t>
            </a:r>
            <a:r>
              <a:rPr sz="1800" spc="-105" dirty="0">
                <a:solidFill>
                  <a:srgbClr val="FF0000"/>
                </a:solidFill>
                <a:latin typeface="Trebuchet MS"/>
                <a:cs typeface="Trebuchet MS"/>
              </a:rPr>
              <a:t>said </a:t>
            </a:r>
            <a:r>
              <a:rPr sz="1800" spc="-50" dirty="0">
                <a:solidFill>
                  <a:srgbClr val="FF0000"/>
                </a:solidFill>
                <a:latin typeface="Trebuchet MS"/>
                <a:cs typeface="Trebuchet MS"/>
              </a:rPr>
              <a:t>to </a:t>
            </a:r>
            <a:r>
              <a:rPr sz="1800" spc="-120" dirty="0">
                <a:solidFill>
                  <a:srgbClr val="FF0000"/>
                </a:solidFill>
                <a:latin typeface="Trebuchet MS"/>
                <a:cs typeface="Trebuchet MS"/>
              </a:rPr>
              <a:t>be  </a:t>
            </a:r>
            <a:r>
              <a:rPr sz="1800" spc="-114" dirty="0">
                <a:solidFill>
                  <a:srgbClr val="FF0000"/>
                </a:solidFill>
                <a:latin typeface="Trebuchet MS"/>
                <a:cs typeface="Trebuchet MS"/>
              </a:rPr>
              <a:t>equivalent </a:t>
            </a:r>
            <a:r>
              <a:rPr sz="1800" spc="-170" dirty="0">
                <a:solidFill>
                  <a:srgbClr val="FF0000"/>
                </a:solidFill>
                <a:latin typeface="Trebuchet MS"/>
                <a:cs typeface="Trebuchet MS"/>
              </a:rPr>
              <a:t>if </a:t>
            </a:r>
            <a:r>
              <a:rPr sz="1800" spc="-65" dirty="0">
                <a:solidFill>
                  <a:srgbClr val="FF0000"/>
                </a:solidFill>
                <a:latin typeface="Trebuchet MS"/>
                <a:cs typeface="Trebuchet MS"/>
              </a:rPr>
              <a:t>for </a:t>
            </a:r>
            <a:r>
              <a:rPr sz="1800" spc="-125" dirty="0">
                <a:solidFill>
                  <a:srgbClr val="FF0000"/>
                </a:solidFill>
                <a:latin typeface="Trebuchet MS"/>
                <a:cs typeface="Trebuchet MS"/>
              </a:rPr>
              <a:t>each  </a:t>
            </a:r>
            <a:r>
              <a:rPr sz="1800" spc="-105" dirty="0">
                <a:solidFill>
                  <a:srgbClr val="FF0000"/>
                </a:solidFill>
                <a:latin typeface="Trebuchet MS"/>
                <a:cs typeface="Trebuchet MS"/>
              </a:rPr>
              <a:t>input </a:t>
            </a:r>
            <a:r>
              <a:rPr sz="1800" spc="-90" dirty="0">
                <a:solidFill>
                  <a:srgbClr val="FF0000"/>
                </a:solidFill>
                <a:latin typeface="Trebuchet MS"/>
                <a:cs typeface="Trebuchet MS"/>
              </a:rPr>
              <a:t>combination  </a:t>
            </a:r>
            <a:r>
              <a:rPr sz="1800" spc="-114" dirty="0">
                <a:solidFill>
                  <a:srgbClr val="FF0000"/>
                </a:solidFill>
                <a:latin typeface="Trebuchet MS"/>
                <a:cs typeface="Trebuchet MS"/>
              </a:rPr>
              <a:t>they </a:t>
            </a:r>
            <a:r>
              <a:rPr sz="1800" spc="-130" dirty="0">
                <a:solidFill>
                  <a:srgbClr val="FF0000"/>
                </a:solidFill>
                <a:latin typeface="Trebuchet MS"/>
                <a:cs typeface="Trebuchet MS"/>
              </a:rPr>
              <a:t>give </a:t>
            </a:r>
            <a:r>
              <a:rPr sz="1800" spc="-114" dirty="0">
                <a:solidFill>
                  <a:srgbClr val="FF0000"/>
                </a:solidFill>
                <a:latin typeface="Trebuchet MS"/>
                <a:cs typeface="Trebuchet MS"/>
              </a:rPr>
              <a:t>exactly </a:t>
            </a:r>
            <a:r>
              <a:rPr sz="1800" spc="-110" dirty="0">
                <a:solidFill>
                  <a:srgbClr val="FF0000"/>
                </a:solidFill>
                <a:latin typeface="Trebuchet MS"/>
                <a:cs typeface="Trebuchet MS"/>
              </a:rPr>
              <a:t>the  </a:t>
            </a:r>
            <a:r>
              <a:rPr sz="1800" spc="-114" dirty="0">
                <a:solidFill>
                  <a:srgbClr val="FF0000"/>
                </a:solidFill>
                <a:latin typeface="Trebuchet MS"/>
                <a:cs typeface="Trebuchet MS"/>
              </a:rPr>
              <a:t>same </a:t>
            </a:r>
            <a:r>
              <a:rPr sz="1800" spc="-80" dirty="0">
                <a:solidFill>
                  <a:srgbClr val="FF0000"/>
                </a:solidFill>
                <a:latin typeface="Trebuchet MS"/>
                <a:cs typeface="Trebuchet MS"/>
              </a:rPr>
              <a:t>output </a:t>
            </a:r>
            <a:r>
              <a:rPr sz="1800" spc="-120" dirty="0">
                <a:solidFill>
                  <a:srgbClr val="FF0000"/>
                </a:solidFill>
                <a:latin typeface="Trebuchet MS"/>
                <a:cs typeface="Trebuchet MS"/>
              </a:rPr>
              <a:t>and  </a:t>
            </a:r>
            <a:r>
              <a:rPr sz="1800" spc="-85" dirty="0">
                <a:solidFill>
                  <a:srgbClr val="FF0000"/>
                </a:solidFill>
                <a:latin typeface="Trebuchet MS"/>
                <a:cs typeface="Trebuchet MS"/>
              </a:rPr>
              <a:t>send </a:t>
            </a:r>
            <a:r>
              <a:rPr sz="1800" spc="-110" dirty="0">
                <a:solidFill>
                  <a:srgbClr val="FF0000"/>
                </a:solidFill>
                <a:latin typeface="Trebuchet MS"/>
                <a:cs typeface="Trebuchet MS"/>
              </a:rPr>
              <a:t>the </a:t>
            </a:r>
            <a:r>
              <a:rPr sz="1800" spc="-100" dirty="0">
                <a:solidFill>
                  <a:srgbClr val="FF0000"/>
                </a:solidFill>
                <a:latin typeface="Trebuchet MS"/>
                <a:cs typeface="Trebuchet MS"/>
              </a:rPr>
              <a:t>circuit </a:t>
            </a:r>
            <a:r>
              <a:rPr sz="1800" spc="-45" dirty="0">
                <a:solidFill>
                  <a:srgbClr val="FF0000"/>
                </a:solidFill>
                <a:latin typeface="Trebuchet MS"/>
                <a:cs typeface="Trebuchet MS"/>
              </a:rPr>
              <a:t>to  </a:t>
            </a:r>
            <a:r>
              <a:rPr sz="1800" spc="-95" dirty="0">
                <a:solidFill>
                  <a:srgbClr val="FF0000"/>
                </a:solidFill>
                <a:latin typeface="Trebuchet MS"/>
                <a:cs typeface="Trebuchet MS"/>
              </a:rPr>
              <a:t>either </a:t>
            </a:r>
            <a:r>
              <a:rPr sz="1800" spc="-110" dirty="0">
                <a:solidFill>
                  <a:srgbClr val="FF0000"/>
                </a:solidFill>
                <a:latin typeface="Trebuchet MS"/>
                <a:cs typeface="Trebuchet MS"/>
              </a:rPr>
              <a:t>the same </a:t>
            </a:r>
            <a:r>
              <a:rPr sz="1800" spc="-114" dirty="0">
                <a:solidFill>
                  <a:srgbClr val="FF0000"/>
                </a:solidFill>
                <a:latin typeface="Trebuchet MS"/>
                <a:cs typeface="Trebuchet MS"/>
              </a:rPr>
              <a:t>state  </a:t>
            </a:r>
            <a:r>
              <a:rPr sz="1800" spc="20" dirty="0">
                <a:solidFill>
                  <a:srgbClr val="FF0000"/>
                </a:solidFill>
                <a:latin typeface="Trebuchet MS"/>
                <a:cs typeface="Trebuchet MS"/>
              </a:rPr>
              <a:t>or </a:t>
            </a:r>
            <a:r>
              <a:rPr sz="1800" spc="-50" dirty="0">
                <a:solidFill>
                  <a:srgbClr val="FF0000"/>
                </a:solidFill>
                <a:latin typeface="Trebuchet MS"/>
                <a:cs typeface="Trebuchet MS"/>
              </a:rPr>
              <a:t>to </a:t>
            </a:r>
            <a:r>
              <a:rPr sz="1800" spc="-135" dirty="0">
                <a:solidFill>
                  <a:srgbClr val="FF0000"/>
                </a:solidFill>
                <a:latin typeface="Trebuchet MS"/>
                <a:cs typeface="Trebuchet MS"/>
              </a:rPr>
              <a:t>an </a:t>
            </a:r>
            <a:r>
              <a:rPr sz="1800" spc="-120" dirty="0">
                <a:solidFill>
                  <a:srgbClr val="FF0000"/>
                </a:solidFill>
                <a:latin typeface="Trebuchet MS"/>
                <a:cs typeface="Trebuchet MS"/>
              </a:rPr>
              <a:t>equivalent  </a:t>
            </a:r>
            <a:r>
              <a:rPr sz="1800" spc="-85" dirty="0">
                <a:solidFill>
                  <a:srgbClr val="FF0000"/>
                </a:solidFill>
                <a:latin typeface="Trebuchet MS"/>
                <a:cs typeface="Trebuchet MS"/>
              </a:rPr>
              <a:t>state"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9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71081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175" dirty="0">
                <a:latin typeface="Georgia"/>
                <a:cs typeface="Georgia"/>
              </a:rPr>
              <a:t>State </a:t>
            </a:r>
            <a:r>
              <a:rPr sz="3200" b="0" spc="135" dirty="0">
                <a:latin typeface="Georgia"/>
                <a:cs typeface="Georgia"/>
              </a:rPr>
              <a:t>Reduction, </a:t>
            </a:r>
            <a:r>
              <a:rPr sz="3200" b="0" spc="120" dirty="0">
                <a:latin typeface="Georgia"/>
                <a:cs typeface="Georgia"/>
              </a:rPr>
              <a:t>Textbook</a:t>
            </a:r>
            <a:r>
              <a:rPr sz="3200" b="0" spc="400" dirty="0">
                <a:latin typeface="Georgia"/>
                <a:cs typeface="Georgia"/>
              </a:rPr>
              <a:t> </a:t>
            </a:r>
            <a:r>
              <a:rPr sz="3200" b="0" spc="160" dirty="0">
                <a:latin typeface="Georgia"/>
                <a:cs typeface="Georgia"/>
              </a:rPr>
              <a:t>Example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0779" y="1474723"/>
            <a:ext cx="7827009" cy="894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0"/>
              </a:lnSpc>
              <a:spcBef>
                <a:spcPts val="10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Trebuchet MS"/>
                <a:cs typeface="Trebuchet MS"/>
              </a:rPr>
              <a:t>Row </a:t>
            </a:r>
            <a:r>
              <a:rPr sz="2400" spc="-155" dirty="0">
                <a:latin typeface="Trebuchet MS"/>
                <a:cs typeface="Trebuchet MS"/>
              </a:rPr>
              <a:t>matching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method</a:t>
            </a:r>
            <a:endParaRPr sz="2400">
              <a:latin typeface="Trebuchet MS"/>
              <a:cs typeface="Trebuchet MS"/>
            </a:endParaRPr>
          </a:p>
          <a:p>
            <a:pPr marL="287655">
              <a:lnSpc>
                <a:spcPts val="1980"/>
              </a:lnSpc>
              <a:tabLst>
                <a:tab pos="56007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-90" dirty="0">
                <a:solidFill>
                  <a:srgbClr val="454552"/>
                </a:solidFill>
                <a:latin typeface="Trebuchet MS"/>
                <a:cs typeface="Trebuchet MS"/>
              </a:rPr>
              <a:t>d </a:t>
            </a:r>
            <a:r>
              <a:rPr sz="1900" spc="-125" dirty="0">
                <a:solidFill>
                  <a:srgbClr val="454552"/>
                </a:solidFill>
                <a:latin typeface="Trebuchet MS"/>
                <a:cs typeface="Trebuchet MS"/>
              </a:rPr>
              <a:t>and </a:t>
            </a:r>
            <a:r>
              <a:rPr sz="1900" spc="-229" dirty="0">
                <a:solidFill>
                  <a:srgbClr val="454552"/>
                </a:solidFill>
                <a:latin typeface="Trebuchet MS"/>
                <a:cs typeface="Trebuchet MS"/>
              </a:rPr>
              <a:t>f </a:t>
            </a:r>
            <a:r>
              <a:rPr sz="1900" spc="-114" dirty="0">
                <a:solidFill>
                  <a:srgbClr val="454552"/>
                </a:solidFill>
                <a:latin typeface="Trebuchet MS"/>
                <a:cs typeface="Trebuchet MS"/>
              </a:rPr>
              <a:t>are </a:t>
            </a:r>
            <a:r>
              <a:rPr sz="1900" spc="-125" dirty="0">
                <a:solidFill>
                  <a:srgbClr val="454552"/>
                </a:solidFill>
                <a:latin typeface="Trebuchet MS"/>
                <a:cs typeface="Trebuchet MS"/>
              </a:rPr>
              <a:t>equivalent</a:t>
            </a:r>
            <a:r>
              <a:rPr sz="1900" spc="-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05" dirty="0">
                <a:solidFill>
                  <a:srgbClr val="454552"/>
                </a:solidFill>
                <a:latin typeface="Trebuchet MS"/>
                <a:cs typeface="Trebuchet MS"/>
              </a:rPr>
              <a:t>states</a:t>
            </a:r>
            <a:endParaRPr sz="1900">
              <a:latin typeface="Trebuchet MS"/>
              <a:cs typeface="Trebuchet MS"/>
            </a:endParaRPr>
          </a:p>
          <a:p>
            <a:pPr marL="605790">
              <a:lnSpc>
                <a:spcPts val="2130"/>
              </a:lnSpc>
            </a:pPr>
            <a:r>
              <a:rPr sz="145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450" spc="380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1900" spc="-75" dirty="0">
                <a:latin typeface="Trebuchet MS"/>
                <a:cs typeface="Trebuchet MS"/>
              </a:rPr>
              <a:t>Remove </a:t>
            </a:r>
            <a:r>
              <a:rPr sz="1900" spc="-120" dirty="0">
                <a:latin typeface="Trebuchet MS"/>
                <a:cs typeface="Trebuchet MS"/>
              </a:rPr>
              <a:t>state </a:t>
            </a:r>
            <a:r>
              <a:rPr sz="1900" spc="-229" dirty="0">
                <a:latin typeface="Trebuchet MS"/>
                <a:cs typeface="Trebuchet MS"/>
              </a:rPr>
              <a:t>f </a:t>
            </a:r>
            <a:r>
              <a:rPr sz="1900" spc="-125" dirty="0">
                <a:latin typeface="Trebuchet MS"/>
                <a:cs typeface="Trebuchet MS"/>
              </a:rPr>
              <a:t>and </a:t>
            </a:r>
            <a:r>
              <a:rPr sz="1900" spc="-85" dirty="0">
                <a:latin typeface="Trebuchet MS"/>
                <a:cs typeface="Trebuchet MS"/>
              </a:rPr>
              <a:t>send </a:t>
            </a:r>
            <a:r>
              <a:rPr sz="1900" spc="-10" dirty="0">
                <a:latin typeface="Trebuchet MS"/>
                <a:cs typeface="Trebuchet MS"/>
              </a:rPr>
              <a:t>FSM </a:t>
            </a:r>
            <a:r>
              <a:rPr sz="1900" spc="-45" dirty="0">
                <a:latin typeface="Trebuchet MS"/>
                <a:cs typeface="Trebuchet MS"/>
              </a:rPr>
              <a:t>to </a:t>
            </a:r>
            <a:r>
              <a:rPr sz="1900" spc="-120" dirty="0">
                <a:latin typeface="Trebuchet MS"/>
                <a:cs typeface="Trebuchet MS"/>
              </a:rPr>
              <a:t>state </a:t>
            </a:r>
            <a:r>
              <a:rPr sz="1900" spc="-90" dirty="0">
                <a:latin typeface="Trebuchet MS"/>
                <a:cs typeface="Trebuchet MS"/>
              </a:rPr>
              <a:t>d </a:t>
            </a:r>
            <a:r>
              <a:rPr sz="1900" spc="-114" dirty="0">
                <a:latin typeface="Trebuchet MS"/>
                <a:cs typeface="Trebuchet MS"/>
              </a:rPr>
              <a:t>instead </a:t>
            </a:r>
            <a:r>
              <a:rPr sz="1900" spc="-100" dirty="0">
                <a:latin typeface="Trebuchet MS"/>
                <a:cs typeface="Trebuchet MS"/>
              </a:rPr>
              <a:t>of </a:t>
            </a:r>
            <a:r>
              <a:rPr sz="1900" spc="-229" dirty="0">
                <a:latin typeface="Trebuchet MS"/>
                <a:cs typeface="Trebuchet MS"/>
              </a:rPr>
              <a:t>f </a:t>
            </a:r>
            <a:r>
              <a:rPr sz="1900" spc="-85" dirty="0">
                <a:latin typeface="Trebuchet MS"/>
                <a:cs typeface="Trebuchet MS"/>
              </a:rPr>
              <a:t>wherever</a:t>
            </a:r>
            <a:r>
              <a:rPr sz="1900" spc="-65" dirty="0">
                <a:latin typeface="Trebuchet MS"/>
                <a:cs typeface="Trebuchet MS"/>
              </a:rPr>
              <a:t> </a:t>
            </a:r>
            <a:r>
              <a:rPr sz="1900" spc="-100" dirty="0">
                <a:latin typeface="Trebuchet MS"/>
                <a:cs typeface="Trebuchet MS"/>
              </a:rPr>
              <a:t>required!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87865" y="311962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599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60608" y="2662427"/>
            <a:ext cx="0" cy="1862455"/>
          </a:xfrm>
          <a:custGeom>
            <a:avLst/>
            <a:gdLst/>
            <a:ahLst/>
            <a:cxnLst/>
            <a:rect l="l" t="t" r="r" b="b"/>
            <a:pathLst>
              <a:path h="1862454">
                <a:moveTo>
                  <a:pt x="0" y="0"/>
                </a:moveTo>
                <a:lnTo>
                  <a:pt x="0" y="1862327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144901" y="3119627"/>
          <a:ext cx="4747893" cy="168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3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15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R="406400" algn="r">
                        <a:lnSpc>
                          <a:spcPts val="215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ts val="215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ts val="215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215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386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1955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640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1955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4335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640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1955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116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marL="31750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4335" algn="r">
                        <a:lnSpc>
                          <a:spcPts val="2025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1955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1795" algn="r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889630" y="2532379"/>
            <a:ext cx="3226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917064" algn="l"/>
                <a:tab pos="2107565" algn="l"/>
                <a:tab pos="2724150" algn="l"/>
              </a:tabLst>
            </a:pPr>
            <a:r>
              <a:rPr sz="1800" spc="-85" dirty="0">
                <a:latin typeface="Trebuchet MS"/>
                <a:cs typeface="Trebuchet MS"/>
              </a:rPr>
              <a:t>Present		</a:t>
            </a:r>
            <a:r>
              <a:rPr sz="1800" spc="5" dirty="0">
                <a:latin typeface="Trebuchet MS"/>
                <a:cs typeface="Trebuchet MS"/>
              </a:rPr>
              <a:t>Next </a:t>
            </a:r>
            <a:r>
              <a:rPr sz="1800" spc="-120" dirty="0">
                <a:latin typeface="Trebuchet MS"/>
                <a:cs typeface="Trebuchet MS"/>
              </a:rPr>
              <a:t>State  </a:t>
            </a:r>
            <a:r>
              <a:rPr sz="1800" spc="-114" dirty="0">
                <a:latin typeface="Trebuchet MS"/>
                <a:cs typeface="Trebuchet MS"/>
              </a:rPr>
              <a:t>State	</a:t>
            </a:r>
            <a:r>
              <a:rPr sz="1800" spc="-5" dirty="0">
                <a:latin typeface="Trebuchet MS"/>
                <a:cs typeface="Trebuchet MS"/>
              </a:rPr>
              <a:t>x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0	</a:t>
            </a:r>
            <a:r>
              <a:rPr sz="1800" spc="-5" dirty="0">
                <a:latin typeface="Trebuchet MS"/>
                <a:cs typeface="Trebuchet MS"/>
              </a:rPr>
              <a:t>x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23446" y="2532379"/>
            <a:ext cx="1384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3020" algn="ctr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tabLst>
                <a:tab pos="869950" algn="l"/>
              </a:tabLst>
            </a:pPr>
            <a:r>
              <a:rPr sz="1800" spc="-5" dirty="0">
                <a:latin typeface="Trebuchet MS"/>
                <a:cs typeface="Trebuchet MS"/>
              </a:rPr>
              <a:t>x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45" dirty="0">
                <a:latin typeface="Trebuchet MS"/>
                <a:cs typeface="Trebuchet MS"/>
              </a:rPr>
              <a:t> 0	</a:t>
            </a:r>
            <a:r>
              <a:rPr sz="1800" spc="-5" dirty="0">
                <a:latin typeface="Trebuchet MS"/>
                <a:cs typeface="Trebuchet MS"/>
              </a:rPr>
              <a:t>x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94196" y="2586227"/>
            <a:ext cx="0" cy="2014855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727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9493" y="4022597"/>
            <a:ext cx="5118735" cy="241935"/>
          </a:xfrm>
          <a:custGeom>
            <a:avLst/>
            <a:gdLst/>
            <a:ahLst/>
            <a:cxnLst/>
            <a:rect l="l" t="t" r="r" b="b"/>
            <a:pathLst>
              <a:path w="5118734" h="241935">
                <a:moveTo>
                  <a:pt x="12954" y="235458"/>
                </a:moveTo>
                <a:lnTo>
                  <a:pt x="12954" y="184404"/>
                </a:lnTo>
                <a:lnTo>
                  <a:pt x="0" y="184404"/>
                </a:lnTo>
                <a:lnTo>
                  <a:pt x="0" y="235458"/>
                </a:lnTo>
                <a:lnTo>
                  <a:pt x="12954" y="235458"/>
                </a:lnTo>
                <a:close/>
              </a:path>
              <a:path w="5118734" h="241935">
                <a:moveTo>
                  <a:pt x="12954" y="146304"/>
                </a:moveTo>
                <a:lnTo>
                  <a:pt x="12954" y="95250"/>
                </a:lnTo>
                <a:lnTo>
                  <a:pt x="0" y="95250"/>
                </a:lnTo>
                <a:lnTo>
                  <a:pt x="0" y="146304"/>
                </a:lnTo>
                <a:lnTo>
                  <a:pt x="12954" y="146304"/>
                </a:lnTo>
                <a:close/>
              </a:path>
              <a:path w="5118734" h="241935">
                <a:moveTo>
                  <a:pt x="12954" y="57150"/>
                </a:moveTo>
                <a:lnTo>
                  <a:pt x="12954" y="6858"/>
                </a:lnTo>
                <a:lnTo>
                  <a:pt x="0" y="6858"/>
                </a:lnTo>
                <a:lnTo>
                  <a:pt x="0" y="57150"/>
                </a:lnTo>
                <a:lnTo>
                  <a:pt x="12954" y="57150"/>
                </a:lnTo>
                <a:close/>
              </a:path>
              <a:path w="5118734" h="241935">
                <a:moveTo>
                  <a:pt x="95250" y="12954"/>
                </a:moveTo>
                <a:lnTo>
                  <a:pt x="95250" y="0"/>
                </a:lnTo>
                <a:lnTo>
                  <a:pt x="44195" y="0"/>
                </a:lnTo>
                <a:lnTo>
                  <a:pt x="44195" y="12954"/>
                </a:lnTo>
                <a:lnTo>
                  <a:pt x="95250" y="12954"/>
                </a:lnTo>
                <a:close/>
              </a:path>
              <a:path w="5118734" h="241935">
                <a:moveTo>
                  <a:pt x="184404" y="12954"/>
                </a:moveTo>
                <a:lnTo>
                  <a:pt x="184404" y="0"/>
                </a:lnTo>
                <a:lnTo>
                  <a:pt x="133350" y="0"/>
                </a:lnTo>
                <a:lnTo>
                  <a:pt x="133350" y="12954"/>
                </a:lnTo>
                <a:lnTo>
                  <a:pt x="184404" y="12954"/>
                </a:lnTo>
                <a:close/>
              </a:path>
              <a:path w="5118734" h="241935">
                <a:moveTo>
                  <a:pt x="272795" y="12954"/>
                </a:moveTo>
                <a:lnTo>
                  <a:pt x="272795" y="0"/>
                </a:lnTo>
                <a:lnTo>
                  <a:pt x="222503" y="0"/>
                </a:lnTo>
                <a:lnTo>
                  <a:pt x="222503" y="12954"/>
                </a:lnTo>
                <a:lnTo>
                  <a:pt x="272795" y="12954"/>
                </a:lnTo>
                <a:close/>
              </a:path>
              <a:path w="5118734" h="241935">
                <a:moveTo>
                  <a:pt x="361937" y="12954"/>
                </a:moveTo>
                <a:lnTo>
                  <a:pt x="361937" y="0"/>
                </a:lnTo>
                <a:lnTo>
                  <a:pt x="310883" y="0"/>
                </a:lnTo>
                <a:lnTo>
                  <a:pt x="310883" y="12954"/>
                </a:lnTo>
                <a:lnTo>
                  <a:pt x="361937" y="12954"/>
                </a:lnTo>
                <a:close/>
              </a:path>
              <a:path w="5118734" h="241935">
                <a:moveTo>
                  <a:pt x="451103" y="12954"/>
                </a:moveTo>
                <a:lnTo>
                  <a:pt x="451103" y="0"/>
                </a:lnTo>
                <a:lnTo>
                  <a:pt x="400049" y="0"/>
                </a:lnTo>
                <a:lnTo>
                  <a:pt x="400049" y="12954"/>
                </a:lnTo>
                <a:lnTo>
                  <a:pt x="451103" y="12954"/>
                </a:lnTo>
                <a:close/>
              </a:path>
              <a:path w="5118734" h="241935">
                <a:moveTo>
                  <a:pt x="539495" y="12954"/>
                </a:moveTo>
                <a:lnTo>
                  <a:pt x="539495" y="0"/>
                </a:lnTo>
                <a:lnTo>
                  <a:pt x="489203" y="0"/>
                </a:lnTo>
                <a:lnTo>
                  <a:pt x="489203" y="12954"/>
                </a:lnTo>
                <a:lnTo>
                  <a:pt x="539495" y="12954"/>
                </a:lnTo>
                <a:close/>
              </a:path>
              <a:path w="5118734" h="241935">
                <a:moveTo>
                  <a:pt x="628649" y="12954"/>
                </a:moveTo>
                <a:lnTo>
                  <a:pt x="628649" y="0"/>
                </a:lnTo>
                <a:lnTo>
                  <a:pt x="577595" y="0"/>
                </a:lnTo>
                <a:lnTo>
                  <a:pt x="577595" y="12954"/>
                </a:lnTo>
                <a:lnTo>
                  <a:pt x="628649" y="12954"/>
                </a:lnTo>
                <a:close/>
              </a:path>
              <a:path w="5118734" h="241935">
                <a:moveTo>
                  <a:pt x="717803" y="12954"/>
                </a:moveTo>
                <a:lnTo>
                  <a:pt x="717803" y="0"/>
                </a:lnTo>
                <a:lnTo>
                  <a:pt x="666749" y="0"/>
                </a:lnTo>
                <a:lnTo>
                  <a:pt x="666749" y="12954"/>
                </a:lnTo>
                <a:lnTo>
                  <a:pt x="717803" y="12954"/>
                </a:lnTo>
                <a:close/>
              </a:path>
              <a:path w="5118734" h="241935">
                <a:moveTo>
                  <a:pt x="806195" y="12954"/>
                </a:moveTo>
                <a:lnTo>
                  <a:pt x="806195" y="0"/>
                </a:lnTo>
                <a:lnTo>
                  <a:pt x="755903" y="0"/>
                </a:lnTo>
                <a:lnTo>
                  <a:pt x="755903" y="12954"/>
                </a:lnTo>
                <a:lnTo>
                  <a:pt x="806195" y="12954"/>
                </a:lnTo>
                <a:close/>
              </a:path>
              <a:path w="5118734" h="241935">
                <a:moveTo>
                  <a:pt x="895349" y="12954"/>
                </a:moveTo>
                <a:lnTo>
                  <a:pt x="895349" y="0"/>
                </a:lnTo>
                <a:lnTo>
                  <a:pt x="844295" y="0"/>
                </a:lnTo>
                <a:lnTo>
                  <a:pt x="844295" y="12954"/>
                </a:lnTo>
                <a:lnTo>
                  <a:pt x="895349" y="12954"/>
                </a:lnTo>
                <a:close/>
              </a:path>
              <a:path w="5118734" h="241935">
                <a:moveTo>
                  <a:pt x="984503" y="12954"/>
                </a:moveTo>
                <a:lnTo>
                  <a:pt x="984503" y="0"/>
                </a:lnTo>
                <a:lnTo>
                  <a:pt x="933449" y="0"/>
                </a:lnTo>
                <a:lnTo>
                  <a:pt x="933449" y="12954"/>
                </a:lnTo>
                <a:lnTo>
                  <a:pt x="984503" y="12954"/>
                </a:lnTo>
                <a:close/>
              </a:path>
              <a:path w="5118734" h="241935">
                <a:moveTo>
                  <a:pt x="1072895" y="12954"/>
                </a:moveTo>
                <a:lnTo>
                  <a:pt x="1072895" y="0"/>
                </a:lnTo>
                <a:lnTo>
                  <a:pt x="1022603" y="0"/>
                </a:lnTo>
                <a:lnTo>
                  <a:pt x="1022603" y="12954"/>
                </a:lnTo>
                <a:lnTo>
                  <a:pt x="1072895" y="12954"/>
                </a:lnTo>
                <a:close/>
              </a:path>
              <a:path w="5118734" h="241935">
                <a:moveTo>
                  <a:pt x="1162049" y="12954"/>
                </a:moveTo>
                <a:lnTo>
                  <a:pt x="1162049" y="0"/>
                </a:lnTo>
                <a:lnTo>
                  <a:pt x="1110995" y="0"/>
                </a:lnTo>
                <a:lnTo>
                  <a:pt x="1110995" y="12954"/>
                </a:lnTo>
                <a:lnTo>
                  <a:pt x="1162049" y="12954"/>
                </a:lnTo>
                <a:close/>
              </a:path>
              <a:path w="5118734" h="241935">
                <a:moveTo>
                  <a:pt x="1251203" y="12954"/>
                </a:moveTo>
                <a:lnTo>
                  <a:pt x="1251203" y="0"/>
                </a:lnTo>
                <a:lnTo>
                  <a:pt x="1200149" y="0"/>
                </a:lnTo>
                <a:lnTo>
                  <a:pt x="1200149" y="12954"/>
                </a:lnTo>
                <a:lnTo>
                  <a:pt x="1251203" y="12954"/>
                </a:lnTo>
                <a:close/>
              </a:path>
              <a:path w="5118734" h="241935">
                <a:moveTo>
                  <a:pt x="1339595" y="12954"/>
                </a:moveTo>
                <a:lnTo>
                  <a:pt x="1339595" y="0"/>
                </a:lnTo>
                <a:lnTo>
                  <a:pt x="1289303" y="0"/>
                </a:lnTo>
                <a:lnTo>
                  <a:pt x="1289303" y="12954"/>
                </a:lnTo>
                <a:lnTo>
                  <a:pt x="1339595" y="12954"/>
                </a:lnTo>
                <a:close/>
              </a:path>
              <a:path w="5118734" h="241935">
                <a:moveTo>
                  <a:pt x="1428749" y="12954"/>
                </a:moveTo>
                <a:lnTo>
                  <a:pt x="1428749" y="0"/>
                </a:lnTo>
                <a:lnTo>
                  <a:pt x="1377695" y="0"/>
                </a:lnTo>
                <a:lnTo>
                  <a:pt x="1377695" y="12954"/>
                </a:lnTo>
                <a:lnTo>
                  <a:pt x="1428749" y="12954"/>
                </a:lnTo>
                <a:close/>
              </a:path>
              <a:path w="5118734" h="241935">
                <a:moveTo>
                  <a:pt x="1517903" y="12954"/>
                </a:moveTo>
                <a:lnTo>
                  <a:pt x="1517903" y="0"/>
                </a:lnTo>
                <a:lnTo>
                  <a:pt x="1466849" y="0"/>
                </a:lnTo>
                <a:lnTo>
                  <a:pt x="1466849" y="12954"/>
                </a:lnTo>
                <a:lnTo>
                  <a:pt x="1517903" y="12954"/>
                </a:lnTo>
                <a:close/>
              </a:path>
              <a:path w="5118734" h="241935">
                <a:moveTo>
                  <a:pt x="1606295" y="12954"/>
                </a:moveTo>
                <a:lnTo>
                  <a:pt x="1606295" y="0"/>
                </a:lnTo>
                <a:lnTo>
                  <a:pt x="1556003" y="0"/>
                </a:lnTo>
                <a:lnTo>
                  <a:pt x="1556003" y="12954"/>
                </a:lnTo>
                <a:lnTo>
                  <a:pt x="1606295" y="12954"/>
                </a:lnTo>
                <a:close/>
              </a:path>
              <a:path w="5118734" h="241935">
                <a:moveTo>
                  <a:pt x="1695449" y="12954"/>
                </a:moveTo>
                <a:lnTo>
                  <a:pt x="1695449" y="0"/>
                </a:lnTo>
                <a:lnTo>
                  <a:pt x="1644395" y="0"/>
                </a:lnTo>
                <a:lnTo>
                  <a:pt x="1644395" y="12954"/>
                </a:lnTo>
                <a:lnTo>
                  <a:pt x="1695449" y="12954"/>
                </a:lnTo>
                <a:close/>
              </a:path>
              <a:path w="5118734" h="241935">
                <a:moveTo>
                  <a:pt x="1784603" y="12954"/>
                </a:moveTo>
                <a:lnTo>
                  <a:pt x="1784603" y="0"/>
                </a:lnTo>
                <a:lnTo>
                  <a:pt x="1733549" y="0"/>
                </a:lnTo>
                <a:lnTo>
                  <a:pt x="1733549" y="12954"/>
                </a:lnTo>
                <a:lnTo>
                  <a:pt x="1784603" y="12954"/>
                </a:lnTo>
                <a:close/>
              </a:path>
              <a:path w="5118734" h="241935">
                <a:moveTo>
                  <a:pt x="1872995" y="12954"/>
                </a:moveTo>
                <a:lnTo>
                  <a:pt x="1872995" y="0"/>
                </a:lnTo>
                <a:lnTo>
                  <a:pt x="1822703" y="0"/>
                </a:lnTo>
                <a:lnTo>
                  <a:pt x="1822703" y="12954"/>
                </a:lnTo>
                <a:lnTo>
                  <a:pt x="1872995" y="12954"/>
                </a:lnTo>
                <a:close/>
              </a:path>
              <a:path w="5118734" h="241935">
                <a:moveTo>
                  <a:pt x="1962149" y="12954"/>
                </a:moveTo>
                <a:lnTo>
                  <a:pt x="1962149" y="0"/>
                </a:lnTo>
                <a:lnTo>
                  <a:pt x="1911095" y="0"/>
                </a:lnTo>
                <a:lnTo>
                  <a:pt x="1911095" y="12954"/>
                </a:lnTo>
                <a:lnTo>
                  <a:pt x="1962149" y="12954"/>
                </a:lnTo>
                <a:close/>
              </a:path>
              <a:path w="5118734" h="241935">
                <a:moveTo>
                  <a:pt x="2051303" y="12954"/>
                </a:moveTo>
                <a:lnTo>
                  <a:pt x="2051303" y="0"/>
                </a:lnTo>
                <a:lnTo>
                  <a:pt x="2000249" y="0"/>
                </a:lnTo>
                <a:lnTo>
                  <a:pt x="2000249" y="12954"/>
                </a:lnTo>
                <a:lnTo>
                  <a:pt x="2051303" y="12954"/>
                </a:lnTo>
                <a:close/>
              </a:path>
              <a:path w="5118734" h="241935">
                <a:moveTo>
                  <a:pt x="2139695" y="12954"/>
                </a:moveTo>
                <a:lnTo>
                  <a:pt x="2139695" y="0"/>
                </a:lnTo>
                <a:lnTo>
                  <a:pt x="2089403" y="0"/>
                </a:lnTo>
                <a:lnTo>
                  <a:pt x="2089403" y="12954"/>
                </a:lnTo>
                <a:lnTo>
                  <a:pt x="2139695" y="12954"/>
                </a:lnTo>
                <a:close/>
              </a:path>
              <a:path w="5118734" h="241935">
                <a:moveTo>
                  <a:pt x="2228849" y="12954"/>
                </a:moveTo>
                <a:lnTo>
                  <a:pt x="2228849" y="0"/>
                </a:lnTo>
                <a:lnTo>
                  <a:pt x="2177796" y="0"/>
                </a:lnTo>
                <a:lnTo>
                  <a:pt x="2177796" y="12954"/>
                </a:lnTo>
                <a:lnTo>
                  <a:pt x="2228849" y="12954"/>
                </a:lnTo>
                <a:close/>
              </a:path>
              <a:path w="5118734" h="241935">
                <a:moveTo>
                  <a:pt x="2318003" y="12954"/>
                </a:moveTo>
                <a:lnTo>
                  <a:pt x="2318003" y="0"/>
                </a:lnTo>
                <a:lnTo>
                  <a:pt x="2266949" y="0"/>
                </a:lnTo>
                <a:lnTo>
                  <a:pt x="2266949" y="12954"/>
                </a:lnTo>
                <a:lnTo>
                  <a:pt x="2318003" y="12954"/>
                </a:lnTo>
                <a:close/>
              </a:path>
              <a:path w="5118734" h="241935">
                <a:moveTo>
                  <a:pt x="2406395" y="12954"/>
                </a:moveTo>
                <a:lnTo>
                  <a:pt x="2406395" y="0"/>
                </a:lnTo>
                <a:lnTo>
                  <a:pt x="2356103" y="0"/>
                </a:lnTo>
                <a:lnTo>
                  <a:pt x="2356103" y="12954"/>
                </a:lnTo>
                <a:lnTo>
                  <a:pt x="2406395" y="12954"/>
                </a:lnTo>
                <a:close/>
              </a:path>
              <a:path w="5118734" h="241935">
                <a:moveTo>
                  <a:pt x="2495549" y="12954"/>
                </a:moveTo>
                <a:lnTo>
                  <a:pt x="2495549" y="0"/>
                </a:lnTo>
                <a:lnTo>
                  <a:pt x="2444496" y="0"/>
                </a:lnTo>
                <a:lnTo>
                  <a:pt x="2444496" y="12954"/>
                </a:lnTo>
                <a:lnTo>
                  <a:pt x="2495549" y="12954"/>
                </a:lnTo>
                <a:close/>
              </a:path>
              <a:path w="5118734" h="241935">
                <a:moveTo>
                  <a:pt x="2584703" y="12954"/>
                </a:moveTo>
                <a:lnTo>
                  <a:pt x="2584703" y="0"/>
                </a:lnTo>
                <a:lnTo>
                  <a:pt x="2533649" y="0"/>
                </a:lnTo>
                <a:lnTo>
                  <a:pt x="2533649" y="12954"/>
                </a:lnTo>
                <a:lnTo>
                  <a:pt x="2584703" y="12954"/>
                </a:lnTo>
                <a:close/>
              </a:path>
              <a:path w="5118734" h="241935">
                <a:moveTo>
                  <a:pt x="2673095" y="12954"/>
                </a:moveTo>
                <a:lnTo>
                  <a:pt x="2673095" y="0"/>
                </a:lnTo>
                <a:lnTo>
                  <a:pt x="2622803" y="0"/>
                </a:lnTo>
                <a:lnTo>
                  <a:pt x="2622803" y="12954"/>
                </a:lnTo>
                <a:lnTo>
                  <a:pt x="2673095" y="12954"/>
                </a:lnTo>
                <a:close/>
              </a:path>
              <a:path w="5118734" h="241935">
                <a:moveTo>
                  <a:pt x="2762249" y="12954"/>
                </a:moveTo>
                <a:lnTo>
                  <a:pt x="2762249" y="0"/>
                </a:lnTo>
                <a:lnTo>
                  <a:pt x="2711196" y="0"/>
                </a:lnTo>
                <a:lnTo>
                  <a:pt x="2711196" y="12954"/>
                </a:lnTo>
                <a:lnTo>
                  <a:pt x="2762249" y="12954"/>
                </a:lnTo>
                <a:close/>
              </a:path>
              <a:path w="5118734" h="241935">
                <a:moveTo>
                  <a:pt x="2851403" y="12954"/>
                </a:moveTo>
                <a:lnTo>
                  <a:pt x="2851403" y="0"/>
                </a:lnTo>
                <a:lnTo>
                  <a:pt x="2800349" y="0"/>
                </a:lnTo>
                <a:lnTo>
                  <a:pt x="2800349" y="12954"/>
                </a:lnTo>
                <a:lnTo>
                  <a:pt x="2851403" y="12954"/>
                </a:lnTo>
                <a:close/>
              </a:path>
              <a:path w="5118734" h="241935">
                <a:moveTo>
                  <a:pt x="2939795" y="12953"/>
                </a:moveTo>
                <a:lnTo>
                  <a:pt x="2939795" y="0"/>
                </a:lnTo>
                <a:lnTo>
                  <a:pt x="2889503" y="0"/>
                </a:lnTo>
                <a:lnTo>
                  <a:pt x="2889503" y="12954"/>
                </a:lnTo>
                <a:lnTo>
                  <a:pt x="2939795" y="12953"/>
                </a:lnTo>
                <a:close/>
              </a:path>
              <a:path w="5118734" h="241935">
                <a:moveTo>
                  <a:pt x="3028949" y="12953"/>
                </a:moveTo>
                <a:lnTo>
                  <a:pt x="3028949" y="0"/>
                </a:lnTo>
                <a:lnTo>
                  <a:pt x="2977896" y="0"/>
                </a:lnTo>
                <a:lnTo>
                  <a:pt x="2977896" y="12953"/>
                </a:lnTo>
                <a:lnTo>
                  <a:pt x="3028949" y="12953"/>
                </a:lnTo>
                <a:close/>
              </a:path>
              <a:path w="5118734" h="241935">
                <a:moveTo>
                  <a:pt x="3118103" y="12953"/>
                </a:moveTo>
                <a:lnTo>
                  <a:pt x="3118103" y="0"/>
                </a:lnTo>
                <a:lnTo>
                  <a:pt x="3067049" y="0"/>
                </a:lnTo>
                <a:lnTo>
                  <a:pt x="3067049" y="12953"/>
                </a:lnTo>
                <a:lnTo>
                  <a:pt x="3118103" y="12953"/>
                </a:lnTo>
                <a:close/>
              </a:path>
              <a:path w="5118734" h="241935">
                <a:moveTo>
                  <a:pt x="3206495" y="12953"/>
                </a:moveTo>
                <a:lnTo>
                  <a:pt x="3206495" y="0"/>
                </a:lnTo>
                <a:lnTo>
                  <a:pt x="3156203" y="0"/>
                </a:lnTo>
                <a:lnTo>
                  <a:pt x="3156203" y="12953"/>
                </a:lnTo>
                <a:lnTo>
                  <a:pt x="3206495" y="12953"/>
                </a:lnTo>
                <a:close/>
              </a:path>
              <a:path w="5118734" h="241935">
                <a:moveTo>
                  <a:pt x="3295650" y="12953"/>
                </a:moveTo>
                <a:lnTo>
                  <a:pt x="3295650" y="0"/>
                </a:lnTo>
                <a:lnTo>
                  <a:pt x="3244596" y="0"/>
                </a:lnTo>
                <a:lnTo>
                  <a:pt x="3244596" y="12953"/>
                </a:lnTo>
                <a:lnTo>
                  <a:pt x="3295650" y="12953"/>
                </a:lnTo>
                <a:close/>
              </a:path>
              <a:path w="5118734" h="241935">
                <a:moveTo>
                  <a:pt x="3384804" y="12953"/>
                </a:moveTo>
                <a:lnTo>
                  <a:pt x="3384804" y="0"/>
                </a:lnTo>
                <a:lnTo>
                  <a:pt x="3333750" y="0"/>
                </a:lnTo>
                <a:lnTo>
                  <a:pt x="3333750" y="12953"/>
                </a:lnTo>
                <a:lnTo>
                  <a:pt x="3384804" y="12953"/>
                </a:lnTo>
                <a:close/>
              </a:path>
              <a:path w="5118734" h="241935">
                <a:moveTo>
                  <a:pt x="3473195" y="12953"/>
                </a:moveTo>
                <a:lnTo>
                  <a:pt x="3473195" y="0"/>
                </a:lnTo>
                <a:lnTo>
                  <a:pt x="3422904" y="0"/>
                </a:lnTo>
                <a:lnTo>
                  <a:pt x="3422904" y="12953"/>
                </a:lnTo>
                <a:lnTo>
                  <a:pt x="3473195" y="12953"/>
                </a:lnTo>
                <a:close/>
              </a:path>
              <a:path w="5118734" h="241935">
                <a:moveTo>
                  <a:pt x="3562337" y="12953"/>
                </a:moveTo>
                <a:lnTo>
                  <a:pt x="3562337" y="0"/>
                </a:lnTo>
                <a:lnTo>
                  <a:pt x="3511283" y="0"/>
                </a:lnTo>
                <a:lnTo>
                  <a:pt x="3511283" y="12953"/>
                </a:lnTo>
                <a:lnTo>
                  <a:pt x="3562337" y="12953"/>
                </a:lnTo>
                <a:close/>
              </a:path>
              <a:path w="5118734" h="241935">
                <a:moveTo>
                  <a:pt x="3651503" y="12953"/>
                </a:moveTo>
                <a:lnTo>
                  <a:pt x="3651503" y="0"/>
                </a:lnTo>
                <a:lnTo>
                  <a:pt x="3600449" y="0"/>
                </a:lnTo>
                <a:lnTo>
                  <a:pt x="3600449" y="12953"/>
                </a:lnTo>
                <a:lnTo>
                  <a:pt x="3651503" y="12953"/>
                </a:lnTo>
                <a:close/>
              </a:path>
              <a:path w="5118734" h="241935">
                <a:moveTo>
                  <a:pt x="3739883" y="12953"/>
                </a:moveTo>
                <a:lnTo>
                  <a:pt x="3739883" y="0"/>
                </a:lnTo>
                <a:lnTo>
                  <a:pt x="3689591" y="0"/>
                </a:lnTo>
                <a:lnTo>
                  <a:pt x="3689591" y="12953"/>
                </a:lnTo>
                <a:lnTo>
                  <a:pt x="3739883" y="12953"/>
                </a:lnTo>
                <a:close/>
              </a:path>
              <a:path w="5118734" h="241935">
                <a:moveTo>
                  <a:pt x="3829037" y="12953"/>
                </a:moveTo>
                <a:lnTo>
                  <a:pt x="3829037" y="0"/>
                </a:lnTo>
                <a:lnTo>
                  <a:pt x="3777983" y="0"/>
                </a:lnTo>
                <a:lnTo>
                  <a:pt x="3777983" y="12953"/>
                </a:lnTo>
                <a:lnTo>
                  <a:pt x="3829037" y="12953"/>
                </a:lnTo>
                <a:close/>
              </a:path>
              <a:path w="5118734" h="241935">
                <a:moveTo>
                  <a:pt x="3918203" y="12953"/>
                </a:moveTo>
                <a:lnTo>
                  <a:pt x="3918203" y="0"/>
                </a:lnTo>
                <a:lnTo>
                  <a:pt x="3867149" y="0"/>
                </a:lnTo>
                <a:lnTo>
                  <a:pt x="3867149" y="12953"/>
                </a:lnTo>
                <a:lnTo>
                  <a:pt x="3918203" y="12953"/>
                </a:lnTo>
                <a:close/>
              </a:path>
              <a:path w="5118734" h="241935">
                <a:moveTo>
                  <a:pt x="4006596" y="12953"/>
                </a:moveTo>
                <a:lnTo>
                  <a:pt x="4006596" y="0"/>
                </a:lnTo>
                <a:lnTo>
                  <a:pt x="3956304" y="0"/>
                </a:lnTo>
                <a:lnTo>
                  <a:pt x="3956304" y="12953"/>
                </a:lnTo>
                <a:lnTo>
                  <a:pt x="4006596" y="12953"/>
                </a:lnTo>
                <a:close/>
              </a:path>
              <a:path w="5118734" h="241935">
                <a:moveTo>
                  <a:pt x="4095737" y="12953"/>
                </a:moveTo>
                <a:lnTo>
                  <a:pt x="4095737" y="0"/>
                </a:lnTo>
                <a:lnTo>
                  <a:pt x="4044683" y="0"/>
                </a:lnTo>
                <a:lnTo>
                  <a:pt x="4044683" y="12953"/>
                </a:lnTo>
                <a:lnTo>
                  <a:pt x="4095737" y="12953"/>
                </a:lnTo>
                <a:close/>
              </a:path>
              <a:path w="5118734" h="241935">
                <a:moveTo>
                  <a:pt x="4184903" y="12953"/>
                </a:moveTo>
                <a:lnTo>
                  <a:pt x="4184903" y="0"/>
                </a:lnTo>
                <a:lnTo>
                  <a:pt x="4133849" y="0"/>
                </a:lnTo>
                <a:lnTo>
                  <a:pt x="4133849" y="12953"/>
                </a:lnTo>
                <a:lnTo>
                  <a:pt x="4184903" y="12953"/>
                </a:lnTo>
                <a:close/>
              </a:path>
              <a:path w="5118734" h="241935">
                <a:moveTo>
                  <a:pt x="4273296" y="12953"/>
                </a:moveTo>
                <a:lnTo>
                  <a:pt x="4273296" y="0"/>
                </a:lnTo>
                <a:lnTo>
                  <a:pt x="4223004" y="0"/>
                </a:lnTo>
                <a:lnTo>
                  <a:pt x="4223004" y="12953"/>
                </a:lnTo>
                <a:lnTo>
                  <a:pt x="4273296" y="12953"/>
                </a:lnTo>
                <a:close/>
              </a:path>
              <a:path w="5118734" h="241935">
                <a:moveTo>
                  <a:pt x="4362437" y="12953"/>
                </a:moveTo>
                <a:lnTo>
                  <a:pt x="4362437" y="0"/>
                </a:lnTo>
                <a:lnTo>
                  <a:pt x="4311383" y="0"/>
                </a:lnTo>
                <a:lnTo>
                  <a:pt x="4311383" y="12953"/>
                </a:lnTo>
                <a:lnTo>
                  <a:pt x="4362437" y="12953"/>
                </a:lnTo>
                <a:close/>
              </a:path>
              <a:path w="5118734" h="241935">
                <a:moveTo>
                  <a:pt x="4451603" y="12953"/>
                </a:moveTo>
                <a:lnTo>
                  <a:pt x="4451603" y="0"/>
                </a:lnTo>
                <a:lnTo>
                  <a:pt x="4400549" y="0"/>
                </a:lnTo>
                <a:lnTo>
                  <a:pt x="4400549" y="12953"/>
                </a:lnTo>
                <a:lnTo>
                  <a:pt x="4451603" y="12953"/>
                </a:lnTo>
                <a:close/>
              </a:path>
              <a:path w="5118734" h="241935">
                <a:moveTo>
                  <a:pt x="4539996" y="12953"/>
                </a:moveTo>
                <a:lnTo>
                  <a:pt x="4539996" y="0"/>
                </a:lnTo>
                <a:lnTo>
                  <a:pt x="4489704" y="0"/>
                </a:lnTo>
                <a:lnTo>
                  <a:pt x="4489704" y="12953"/>
                </a:lnTo>
                <a:lnTo>
                  <a:pt x="4539996" y="12953"/>
                </a:lnTo>
                <a:close/>
              </a:path>
              <a:path w="5118734" h="241935">
                <a:moveTo>
                  <a:pt x="4629137" y="12953"/>
                </a:moveTo>
                <a:lnTo>
                  <a:pt x="4629137" y="0"/>
                </a:lnTo>
                <a:lnTo>
                  <a:pt x="4578083" y="0"/>
                </a:lnTo>
                <a:lnTo>
                  <a:pt x="4578083" y="12953"/>
                </a:lnTo>
                <a:lnTo>
                  <a:pt x="4629137" y="12953"/>
                </a:lnTo>
                <a:close/>
              </a:path>
              <a:path w="5118734" h="241935">
                <a:moveTo>
                  <a:pt x="4718303" y="12953"/>
                </a:moveTo>
                <a:lnTo>
                  <a:pt x="4718303" y="0"/>
                </a:lnTo>
                <a:lnTo>
                  <a:pt x="4667249" y="0"/>
                </a:lnTo>
                <a:lnTo>
                  <a:pt x="4667249" y="12953"/>
                </a:lnTo>
                <a:lnTo>
                  <a:pt x="4718303" y="12953"/>
                </a:lnTo>
                <a:close/>
              </a:path>
              <a:path w="5118734" h="241935">
                <a:moveTo>
                  <a:pt x="4806696" y="12953"/>
                </a:moveTo>
                <a:lnTo>
                  <a:pt x="4806696" y="0"/>
                </a:lnTo>
                <a:lnTo>
                  <a:pt x="4756404" y="0"/>
                </a:lnTo>
                <a:lnTo>
                  <a:pt x="4756404" y="12953"/>
                </a:lnTo>
                <a:lnTo>
                  <a:pt x="4806696" y="12953"/>
                </a:lnTo>
                <a:close/>
              </a:path>
              <a:path w="5118734" h="241935">
                <a:moveTo>
                  <a:pt x="4895837" y="12953"/>
                </a:moveTo>
                <a:lnTo>
                  <a:pt x="4895837" y="0"/>
                </a:lnTo>
                <a:lnTo>
                  <a:pt x="4844783" y="0"/>
                </a:lnTo>
                <a:lnTo>
                  <a:pt x="4844783" y="12953"/>
                </a:lnTo>
                <a:lnTo>
                  <a:pt x="4895837" y="12953"/>
                </a:lnTo>
                <a:close/>
              </a:path>
              <a:path w="5118734" h="241935">
                <a:moveTo>
                  <a:pt x="4985003" y="12953"/>
                </a:moveTo>
                <a:lnTo>
                  <a:pt x="4985003" y="0"/>
                </a:lnTo>
                <a:lnTo>
                  <a:pt x="4933949" y="0"/>
                </a:lnTo>
                <a:lnTo>
                  <a:pt x="4933949" y="12953"/>
                </a:lnTo>
                <a:lnTo>
                  <a:pt x="4985003" y="12953"/>
                </a:lnTo>
                <a:close/>
              </a:path>
              <a:path w="5118734" h="241935">
                <a:moveTo>
                  <a:pt x="5073396" y="12953"/>
                </a:moveTo>
                <a:lnTo>
                  <a:pt x="5073396" y="0"/>
                </a:lnTo>
                <a:lnTo>
                  <a:pt x="5023104" y="0"/>
                </a:lnTo>
                <a:lnTo>
                  <a:pt x="5023104" y="12953"/>
                </a:lnTo>
                <a:lnTo>
                  <a:pt x="5073396" y="12953"/>
                </a:lnTo>
                <a:close/>
              </a:path>
              <a:path w="5118734" h="241935">
                <a:moveTo>
                  <a:pt x="5118354" y="57149"/>
                </a:moveTo>
                <a:lnTo>
                  <a:pt x="5118354" y="6857"/>
                </a:lnTo>
                <a:lnTo>
                  <a:pt x="5105400" y="6857"/>
                </a:lnTo>
                <a:lnTo>
                  <a:pt x="5105400" y="57149"/>
                </a:lnTo>
                <a:lnTo>
                  <a:pt x="5118354" y="57149"/>
                </a:lnTo>
                <a:close/>
              </a:path>
              <a:path w="5118734" h="241935">
                <a:moveTo>
                  <a:pt x="5118354" y="146303"/>
                </a:moveTo>
                <a:lnTo>
                  <a:pt x="5118354" y="95250"/>
                </a:lnTo>
                <a:lnTo>
                  <a:pt x="5105400" y="95250"/>
                </a:lnTo>
                <a:lnTo>
                  <a:pt x="5105400" y="146303"/>
                </a:lnTo>
                <a:lnTo>
                  <a:pt x="5118354" y="146303"/>
                </a:lnTo>
                <a:close/>
              </a:path>
              <a:path w="5118734" h="241935">
                <a:moveTo>
                  <a:pt x="5118354" y="241553"/>
                </a:moveTo>
                <a:lnTo>
                  <a:pt x="5118354" y="184403"/>
                </a:lnTo>
                <a:lnTo>
                  <a:pt x="5105399" y="184403"/>
                </a:lnTo>
                <a:lnTo>
                  <a:pt x="5105399" y="235457"/>
                </a:lnTo>
                <a:lnTo>
                  <a:pt x="5111483" y="228600"/>
                </a:lnTo>
                <a:lnTo>
                  <a:pt x="5111483" y="241553"/>
                </a:lnTo>
                <a:lnTo>
                  <a:pt x="5118354" y="241553"/>
                </a:lnTo>
                <a:close/>
              </a:path>
              <a:path w="5118734" h="241935">
                <a:moveTo>
                  <a:pt x="5073383" y="241553"/>
                </a:moveTo>
                <a:lnTo>
                  <a:pt x="5073383" y="228600"/>
                </a:lnTo>
                <a:lnTo>
                  <a:pt x="5023091" y="228600"/>
                </a:lnTo>
                <a:lnTo>
                  <a:pt x="5023091" y="241553"/>
                </a:lnTo>
                <a:lnTo>
                  <a:pt x="5073383" y="241553"/>
                </a:lnTo>
                <a:close/>
              </a:path>
              <a:path w="5118734" h="241935">
                <a:moveTo>
                  <a:pt x="4985004" y="241553"/>
                </a:moveTo>
                <a:lnTo>
                  <a:pt x="4985004" y="228600"/>
                </a:lnTo>
                <a:lnTo>
                  <a:pt x="4933950" y="228600"/>
                </a:lnTo>
                <a:lnTo>
                  <a:pt x="4933950" y="241553"/>
                </a:lnTo>
                <a:lnTo>
                  <a:pt x="4985004" y="241553"/>
                </a:lnTo>
                <a:close/>
              </a:path>
              <a:path w="5118734" h="241935">
                <a:moveTo>
                  <a:pt x="4895849" y="241553"/>
                </a:moveTo>
                <a:lnTo>
                  <a:pt x="4895849" y="228600"/>
                </a:lnTo>
                <a:lnTo>
                  <a:pt x="4844795" y="228600"/>
                </a:lnTo>
                <a:lnTo>
                  <a:pt x="4844795" y="241553"/>
                </a:lnTo>
                <a:lnTo>
                  <a:pt x="4895849" y="241553"/>
                </a:lnTo>
                <a:close/>
              </a:path>
              <a:path w="5118734" h="241935">
                <a:moveTo>
                  <a:pt x="4806683" y="241553"/>
                </a:moveTo>
                <a:lnTo>
                  <a:pt x="4806683" y="228600"/>
                </a:lnTo>
                <a:lnTo>
                  <a:pt x="4756391" y="228600"/>
                </a:lnTo>
                <a:lnTo>
                  <a:pt x="4756391" y="241553"/>
                </a:lnTo>
                <a:lnTo>
                  <a:pt x="4806683" y="241553"/>
                </a:lnTo>
                <a:close/>
              </a:path>
              <a:path w="5118734" h="241935">
                <a:moveTo>
                  <a:pt x="4718304" y="241553"/>
                </a:moveTo>
                <a:lnTo>
                  <a:pt x="4718304" y="228600"/>
                </a:lnTo>
                <a:lnTo>
                  <a:pt x="4667250" y="228600"/>
                </a:lnTo>
                <a:lnTo>
                  <a:pt x="4667250" y="241553"/>
                </a:lnTo>
                <a:lnTo>
                  <a:pt x="4718304" y="241553"/>
                </a:lnTo>
                <a:close/>
              </a:path>
              <a:path w="5118734" h="241935">
                <a:moveTo>
                  <a:pt x="4629149" y="241553"/>
                </a:moveTo>
                <a:lnTo>
                  <a:pt x="4629149" y="228600"/>
                </a:lnTo>
                <a:lnTo>
                  <a:pt x="4578095" y="228600"/>
                </a:lnTo>
                <a:lnTo>
                  <a:pt x="4578095" y="241553"/>
                </a:lnTo>
                <a:lnTo>
                  <a:pt x="4629149" y="241553"/>
                </a:lnTo>
                <a:close/>
              </a:path>
              <a:path w="5118734" h="241935">
                <a:moveTo>
                  <a:pt x="4539983" y="241553"/>
                </a:moveTo>
                <a:lnTo>
                  <a:pt x="4539983" y="228600"/>
                </a:lnTo>
                <a:lnTo>
                  <a:pt x="4489691" y="228600"/>
                </a:lnTo>
                <a:lnTo>
                  <a:pt x="4489691" y="241553"/>
                </a:lnTo>
                <a:lnTo>
                  <a:pt x="4539983" y="241553"/>
                </a:lnTo>
                <a:close/>
              </a:path>
              <a:path w="5118734" h="241935">
                <a:moveTo>
                  <a:pt x="4451604" y="241553"/>
                </a:moveTo>
                <a:lnTo>
                  <a:pt x="4451604" y="228600"/>
                </a:lnTo>
                <a:lnTo>
                  <a:pt x="4400550" y="228600"/>
                </a:lnTo>
                <a:lnTo>
                  <a:pt x="4400550" y="241553"/>
                </a:lnTo>
                <a:lnTo>
                  <a:pt x="4451604" y="241553"/>
                </a:lnTo>
                <a:close/>
              </a:path>
              <a:path w="5118734" h="241935">
                <a:moveTo>
                  <a:pt x="4362449" y="241553"/>
                </a:moveTo>
                <a:lnTo>
                  <a:pt x="4362449" y="228600"/>
                </a:lnTo>
                <a:lnTo>
                  <a:pt x="4311395" y="228600"/>
                </a:lnTo>
                <a:lnTo>
                  <a:pt x="4311395" y="241553"/>
                </a:lnTo>
                <a:lnTo>
                  <a:pt x="4362449" y="241553"/>
                </a:lnTo>
                <a:close/>
              </a:path>
              <a:path w="5118734" h="241935">
                <a:moveTo>
                  <a:pt x="4273283" y="241553"/>
                </a:moveTo>
                <a:lnTo>
                  <a:pt x="4273283" y="228600"/>
                </a:lnTo>
                <a:lnTo>
                  <a:pt x="4222991" y="228600"/>
                </a:lnTo>
                <a:lnTo>
                  <a:pt x="4222991" y="241553"/>
                </a:lnTo>
                <a:lnTo>
                  <a:pt x="4273283" y="241553"/>
                </a:lnTo>
                <a:close/>
              </a:path>
              <a:path w="5118734" h="241935">
                <a:moveTo>
                  <a:pt x="4184904" y="241553"/>
                </a:moveTo>
                <a:lnTo>
                  <a:pt x="4184904" y="228600"/>
                </a:lnTo>
                <a:lnTo>
                  <a:pt x="4133850" y="228600"/>
                </a:lnTo>
                <a:lnTo>
                  <a:pt x="4133850" y="241553"/>
                </a:lnTo>
                <a:lnTo>
                  <a:pt x="4184904" y="241553"/>
                </a:lnTo>
                <a:close/>
              </a:path>
              <a:path w="5118734" h="241935">
                <a:moveTo>
                  <a:pt x="4095749" y="241553"/>
                </a:moveTo>
                <a:lnTo>
                  <a:pt x="4095749" y="228600"/>
                </a:lnTo>
                <a:lnTo>
                  <a:pt x="4044695" y="228600"/>
                </a:lnTo>
                <a:lnTo>
                  <a:pt x="4044695" y="241553"/>
                </a:lnTo>
                <a:lnTo>
                  <a:pt x="4095749" y="241553"/>
                </a:lnTo>
                <a:close/>
              </a:path>
              <a:path w="5118734" h="241935">
                <a:moveTo>
                  <a:pt x="4006583" y="241553"/>
                </a:moveTo>
                <a:lnTo>
                  <a:pt x="4006583" y="228600"/>
                </a:lnTo>
                <a:lnTo>
                  <a:pt x="3956291" y="228600"/>
                </a:lnTo>
                <a:lnTo>
                  <a:pt x="3956291" y="241553"/>
                </a:lnTo>
                <a:lnTo>
                  <a:pt x="4006583" y="241553"/>
                </a:lnTo>
                <a:close/>
              </a:path>
              <a:path w="5118734" h="241935">
                <a:moveTo>
                  <a:pt x="3918204" y="241553"/>
                </a:moveTo>
                <a:lnTo>
                  <a:pt x="3918204" y="228600"/>
                </a:lnTo>
                <a:lnTo>
                  <a:pt x="3867150" y="228600"/>
                </a:lnTo>
                <a:lnTo>
                  <a:pt x="3867150" y="241553"/>
                </a:lnTo>
                <a:lnTo>
                  <a:pt x="3918204" y="241553"/>
                </a:lnTo>
                <a:close/>
              </a:path>
              <a:path w="5118734" h="241935">
                <a:moveTo>
                  <a:pt x="3829049" y="241553"/>
                </a:moveTo>
                <a:lnTo>
                  <a:pt x="3829049" y="228600"/>
                </a:lnTo>
                <a:lnTo>
                  <a:pt x="3777995" y="228600"/>
                </a:lnTo>
                <a:lnTo>
                  <a:pt x="3777995" y="241553"/>
                </a:lnTo>
                <a:lnTo>
                  <a:pt x="3829049" y="241553"/>
                </a:lnTo>
                <a:close/>
              </a:path>
              <a:path w="5118734" h="241935">
                <a:moveTo>
                  <a:pt x="3739883" y="241553"/>
                </a:moveTo>
                <a:lnTo>
                  <a:pt x="3739883" y="228600"/>
                </a:lnTo>
                <a:lnTo>
                  <a:pt x="3689591" y="228600"/>
                </a:lnTo>
                <a:lnTo>
                  <a:pt x="3689591" y="241553"/>
                </a:lnTo>
                <a:lnTo>
                  <a:pt x="3739883" y="241553"/>
                </a:lnTo>
                <a:close/>
              </a:path>
              <a:path w="5118734" h="241935">
                <a:moveTo>
                  <a:pt x="3651491" y="241553"/>
                </a:moveTo>
                <a:lnTo>
                  <a:pt x="3651491" y="228600"/>
                </a:lnTo>
                <a:lnTo>
                  <a:pt x="3600437" y="228600"/>
                </a:lnTo>
                <a:lnTo>
                  <a:pt x="3600437" y="241553"/>
                </a:lnTo>
                <a:lnTo>
                  <a:pt x="3651491" y="241553"/>
                </a:lnTo>
                <a:close/>
              </a:path>
              <a:path w="5118734" h="241935">
                <a:moveTo>
                  <a:pt x="3562349" y="241553"/>
                </a:moveTo>
                <a:lnTo>
                  <a:pt x="3562349" y="228600"/>
                </a:lnTo>
                <a:lnTo>
                  <a:pt x="3511295" y="228600"/>
                </a:lnTo>
                <a:lnTo>
                  <a:pt x="3511295" y="241553"/>
                </a:lnTo>
                <a:lnTo>
                  <a:pt x="3562349" y="241553"/>
                </a:lnTo>
                <a:close/>
              </a:path>
              <a:path w="5118734" h="241935">
                <a:moveTo>
                  <a:pt x="3473183" y="241553"/>
                </a:moveTo>
                <a:lnTo>
                  <a:pt x="3473183" y="228600"/>
                </a:lnTo>
                <a:lnTo>
                  <a:pt x="3422891" y="228600"/>
                </a:lnTo>
                <a:lnTo>
                  <a:pt x="3422891" y="241553"/>
                </a:lnTo>
                <a:lnTo>
                  <a:pt x="3473183" y="241553"/>
                </a:lnTo>
                <a:close/>
              </a:path>
              <a:path w="5118734" h="241935">
                <a:moveTo>
                  <a:pt x="3384804" y="241553"/>
                </a:moveTo>
                <a:lnTo>
                  <a:pt x="3384804" y="228600"/>
                </a:lnTo>
                <a:lnTo>
                  <a:pt x="3333750" y="228600"/>
                </a:lnTo>
                <a:lnTo>
                  <a:pt x="3333750" y="241553"/>
                </a:lnTo>
                <a:lnTo>
                  <a:pt x="3384804" y="241553"/>
                </a:lnTo>
                <a:close/>
              </a:path>
              <a:path w="5118734" h="241935">
                <a:moveTo>
                  <a:pt x="3295650" y="241553"/>
                </a:moveTo>
                <a:lnTo>
                  <a:pt x="3295650" y="228600"/>
                </a:lnTo>
                <a:lnTo>
                  <a:pt x="3244596" y="228600"/>
                </a:lnTo>
                <a:lnTo>
                  <a:pt x="3244596" y="241553"/>
                </a:lnTo>
                <a:lnTo>
                  <a:pt x="3295650" y="241553"/>
                </a:lnTo>
                <a:close/>
              </a:path>
              <a:path w="5118734" h="241935">
                <a:moveTo>
                  <a:pt x="3206496" y="241553"/>
                </a:moveTo>
                <a:lnTo>
                  <a:pt x="3206496" y="228600"/>
                </a:lnTo>
                <a:lnTo>
                  <a:pt x="3156204" y="228600"/>
                </a:lnTo>
                <a:lnTo>
                  <a:pt x="3156204" y="241553"/>
                </a:lnTo>
                <a:lnTo>
                  <a:pt x="3206496" y="241553"/>
                </a:lnTo>
                <a:close/>
              </a:path>
              <a:path w="5118734" h="241935">
                <a:moveTo>
                  <a:pt x="3118103" y="241553"/>
                </a:moveTo>
                <a:lnTo>
                  <a:pt x="3118103" y="228600"/>
                </a:lnTo>
                <a:lnTo>
                  <a:pt x="3067049" y="228600"/>
                </a:lnTo>
                <a:lnTo>
                  <a:pt x="3067049" y="241553"/>
                </a:lnTo>
                <a:lnTo>
                  <a:pt x="3118103" y="241553"/>
                </a:lnTo>
                <a:close/>
              </a:path>
              <a:path w="5118734" h="241935">
                <a:moveTo>
                  <a:pt x="3028949" y="241553"/>
                </a:moveTo>
                <a:lnTo>
                  <a:pt x="3028949" y="228600"/>
                </a:lnTo>
                <a:lnTo>
                  <a:pt x="2977896" y="228600"/>
                </a:lnTo>
                <a:lnTo>
                  <a:pt x="2977896" y="241553"/>
                </a:lnTo>
                <a:lnTo>
                  <a:pt x="3028949" y="241553"/>
                </a:lnTo>
                <a:close/>
              </a:path>
              <a:path w="5118734" h="241935">
                <a:moveTo>
                  <a:pt x="2939796" y="241553"/>
                </a:moveTo>
                <a:lnTo>
                  <a:pt x="2939796" y="228600"/>
                </a:lnTo>
                <a:lnTo>
                  <a:pt x="2889504" y="228600"/>
                </a:lnTo>
                <a:lnTo>
                  <a:pt x="2889504" y="241554"/>
                </a:lnTo>
                <a:lnTo>
                  <a:pt x="2939796" y="241553"/>
                </a:lnTo>
                <a:close/>
              </a:path>
              <a:path w="5118734" h="241935">
                <a:moveTo>
                  <a:pt x="2851403" y="241554"/>
                </a:moveTo>
                <a:lnTo>
                  <a:pt x="2851403" y="228600"/>
                </a:lnTo>
                <a:lnTo>
                  <a:pt x="2800349" y="228600"/>
                </a:lnTo>
                <a:lnTo>
                  <a:pt x="2800349" y="241554"/>
                </a:lnTo>
                <a:lnTo>
                  <a:pt x="2851403" y="241554"/>
                </a:lnTo>
                <a:close/>
              </a:path>
              <a:path w="5118734" h="241935">
                <a:moveTo>
                  <a:pt x="2762249" y="241554"/>
                </a:moveTo>
                <a:lnTo>
                  <a:pt x="2762249" y="228600"/>
                </a:lnTo>
                <a:lnTo>
                  <a:pt x="2711196" y="228600"/>
                </a:lnTo>
                <a:lnTo>
                  <a:pt x="2711196" y="241554"/>
                </a:lnTo>
                <a:lnTo>
                  <a:pt x="2762249" y="241554"/>
                </a:lnTo>
                <a:close/>
              </a:path>
              <a:path w="5118734" h="241935">
                <a:moveTo>
                  <a:pt x="2673096" y="241554"/>
                </a:moveTo>
                <a:lnTo>
                  <a:pt x="2673096" y="228600"/>
                </a:lnTo>
                <a:lnTo>
                  <a:pt x="2622804" y="228600"/>
                </a:lnTo>
                <a:lnTo>
                  <a:pt x="2622804" y="241554"/>
                </a:lnTo>
                <a:lnTo>
                  <a:pt x="2673096" y="241554"/>
                </a:lnTo>
                <a:close/>
              </a:path>
              <a:path w="5118734" h="241935">
                <a:moveTo>
                  <a:pt x="2584703" y="241554"/>
                </a:moveTo>
                <a:lnTo>
                  <a:pt x="2584703" y="228600"/>
                </a:lnTo>
                <a:lnTo>
                  <a:pt x="2533649" y="228600"/>
                </a:lnTo>
                <a:lnTo>
                  <a:pt x="2533649" y="241554"/>
                </a:lnTo>
                <a:lnTo>
                  <a:pt x="2584703" y="241554"/>
                </a:lnTo>
                <a:close/>
              </a:path>
              <a:path w="5118734" h="241935">
                <a:moveTo>
                  <a:pt x="2495549" y="241554"/>
                </a:moveTo>
                <a:lnTo>
                  <a:pt x="2495549" y="228600"/>
                </a:lnTo>
                <a:lnTo>
                  <a:pt x="2444496" y="228600"/>
                </a:lnTo>
                <a:lnTo>
                  <a:pt x="2444496" y="241554"/>
                </a:lnTo>
                <a:lnTo>
                  <a:pt x="2495549" y="241554"/>
                </a:lnTo>
                <a:close/>
              </a:path>
              <a:path w="5118734" h="241935">
                <a:moveTo>
                  <a:pt x="2406396" y="241554"/>
                </a:moveTo>
                <a:lnTo>
                  <a:pt x="2406396" y="228600"/>
                </a:lnTo>
                <a:lnTo>
                  <a:pt x="2356104" y="228600"/>
                </a:lnTo>
                <a:lnTo>
                  <a:pt x="2356104" y="241554"/>
                </a:lnTo>
                <a:lnTo>
                  <a:pt x="2406396" y="241554"/>
                </a:lnTo>
                <a:close/>
              </a:path>
              <a:path w="5118734" h="241935">
                <a:moveTo>
                  <a:pt x="2318003" y="241554"/>
                </a:moveTo>
                <a:lnTo>
                  <a:pt x="2318003" y="228600"/>
                </a:lnTo>
                <a:lnTo>
                  <a:pt x="2266949" y="228600"/>
                </a:lnTo>
                <a:lnTo>
                  <a:pt x="2266949" y="241554"/>
                </a:lnTo>
                <a:lnTo>
                  <a:pt x="2318003" y="241554"/>
                </a:lnTo>
                <a:close/>
              </a:path>
              <a:path w="5118734" h="241935">
                <a:moveTo>
                  <a:pt x="2228849" y="241554"/>
                </a:moveTo>
                <a:lnTo>
                  <a:pt x="2228849" y="228600"/>
                </a:lnTo>
                <a:lnTo>
                  <a:pt x="2177796" y="228600"/>
                </a:lnTo>
                <a:lnTo>
                  <a:pt x="2177796" y="241554"/>
                </a:lnTo>
                <a:lnTo>
                  <a:pt x="2228849" y="241554"/>
                </a:lnTo>
                <a:close/>
              </a:path>
              <a:path w="5118734" h="241935">
                <a:moveTo>
                  <a:pt x="2139696" y="241554"/>
                </a:moveTo>
                <a:lnTo>
                  <a:pt x="2139696" y="228600"/>
                </a:lnTo>
                <a:lnTo>
                  <a:pt x="2089404" y="228600"/>
                </a:lnTo>
                <a:lnTo>
                  <a:pt x="2089404" y="241554"/>
                </a:lnTo>
                <a:lnTo>
                  <a:pt x="2139696" y="241554"/>
                </a:lnTo>
                <a:close/>
              </a:path>
              <a:path w="5118734" h="241935">
                <a:moveTo>
                  <a:pt x="2051303" y="241554"/>
                </a:moveTo>
                <a:lnTo>
                  <a:pt x="2051303" y="228600"/>
                </a:lnTo>
                <a:lnTo>
                  <a:pt x="2000249" y="228600"/>
                </a:lnTo>
                <a:lnTo>
                  <a:pt x="2000249" y="241554"/>
                </a:lnTo>
                <a:lnTo>
                  <a:pt x="2051303" y="241554"/>
                </a:lnTo>
                <a:close/>
              </a:path>
              <a:path w="5118734" h="241935">
                <a:moveTo>
                  <a:pt x="1962149" y="241554"/>
                </a:moveTo>
                <a:lnTo>
                  <a:pt x="1962149" y="228600"/>
                </a:lnTo>
                <a:lnTo>
                  <a:pt x="1911095" y="228600"/>
                </a:lnTo>
                <a:lnTo>
                  <a:pt x="1911095" y="241554"/>
                </a:lnTo>
                <a:lnTo>
                  <a:pt x="1962149" y="241554"/>
                </a:lnTo>
                <a:close/>
              </a:path>
              <a:path w="5118734" h="241935">
                <a:moveTo>
                  <a:pt x="1872995" y="241554"/>
                </a:moveTo>
                <a:lnTo>
                  <a:pt x="1872995" y="228600"/>
                </a:lnTo>
                <a:lnTo>
                  <a:pt x="1822704" y="228600"/>
                </a:lnTo>
                <a:lnTo>
                  <a:pt x="1822704" y="241554"/>
                </a:lnTo>
                <a:lnTo>
                  <a:pt x="1872995" y="241554"/>
                </a:lnTo>
                <a:close/>
              </a:path>
              <a:path w="5118734" h="241935">
                <a:moveTo>
                  <a:pt x="1784603" y="241554"/>
                </a:moveTo>
                <a:lnTo>
                  <a:pt x="1784603" y="228600"/>
                </a:lnTo>
                <a:lnTo>
                  <a:pt x="1733549" y="228600"/>
                </a:lnTo>
                <a:lnTo>
                  <a:pt x="1733549" y="241554"/>
                </a:lnTo>
                <a:lnTo>
                  <a:pt x="1784603" y="241554"/>
                </a:lnTo>
                <a:close/>
              </a:path>
              <a:path w="5118734" h="241935">
                <a:moveTo>
                  <a:pt x="1695449" y="241554"/>
                </a:moveTo>
                <a:lnTo>
                  <a:pt x="1695449" y="228600"/>
                </a:lnTo>
                <a:lnTo>
                  <a:pt x="1644395" y="228600"/>
                </a:lnTo>
                <a:lnTo>
                  <a:pt x="1644395" y="241554"/>
                </a:lnTo>
                <a:lnTo>
                  <a:pt x="1695449" y="241554"/>
                </a:lnTo>
                <a:close/>
              </a:path>
              <a:path w="5118734" h="241935">
                <a:moveTo>
                  <a:pt x="1606295" y="241554"/>
                </a:moveTo>
                <a:lnTo>
                  <a:pt x="1606295" y="228600"/>
                </a:lnTo>
                <a:lnTo>
                  <a:pt x="1556004" y="228600"/>
                </a:lnTo>
                <a:lnTo>
                  <a:pt x="1556004" y="241554"/>
                </a:lnTo>
                <a:lnTo>
                  <a:pt x="1606295" y="241554"/>
                </a:lnTo>
                <a:close/>
              </a:path>
              <a:path w="5118734" h="241935">
                <a:moveTo>
                  <a:pt x="1517903" y="241554"/>
                </a:moveTo>
                <a:lnTo>
                  <a:pt x="1517903" y="228600"/>
                </a:lnTo>
                <a:lnTo>
                  <a:pt x="1466849" y="228600"/>
                </a:lnTo>
                <a:lnTo>
                  <a:pt x="1466849" y="241554"/>
                </a:lnTo>
                <a:lnTo>
                  <a:pt x="1517903" y="241554"/>
                </a:lnTo>
                <a:close/>
              </a:path>
              <a:path w="5118734" h="241935">
                <a:moveTo>
                  <a:pt x="1428749" y="241554"/>
                </a:moveTo>
                <a:lnTo>
                  <a:pt x="1428749" y="228600"/>
                </a:lnTo>
                <a:lnTo>
                  <a:pt x="1377695" y="228600"/>
                </a:lnTo>
                <a:lnTo>
                  <a:pt x="1377695" y="241554"/>
                </a:lnTo>
                <a:lnTo>
                  <a:pt x="1428749" y="241554"/>
                </a:lnTo>
                <a:close/>
              </a:path>
              <a:path w="5118734" h="241935">
                <a:moveTo>
                  <a:pt x="1339595" y="241554"/>
                </a:moveTo>
                <a:lnTo>
                  <a:pt x="1339595" y="228600"/>
                </a:lnTo>
                <a:lnTo>
                  <a:pt x="1289304" y="228600"/>
                </a:lnTo>
                <a:lnTo>
                  <a:pt x="1289304" y="241554"/>
                </a:lnTo>
                <a:lnTo>
                  <a:pt x="1339595" y="241554"/>
                </a:lnTo>
                <a:close/>
              </a:path>
              <a:path w="5118734" h="241935">
                <a:moveTo>
                  <a:pt x="1251203" y="241554"/>
                </a:moveTo>
                <a:lnTo>
                  <a:pt x="1251203" y="228600"/>
                </a:lnTo>
                <a:lnTo>
                  <a:pt x="1200149" y="228600"/>
                </a:lnTo>
                <a:lnTo>
                  <a:pt x="1200149" y="241554"/>
                </a:lnTo>
                <a:lnTo>
                  <a:pt x="1251203" y="241554"/>
                </a:lnTo>
                <a:close/>
              </a:path>
              <a:path w="5118734" h="241935">
                <a:moveTo>
                  <a:pt x="1162049" y="241554"/>
                </a:moveTo>
                <a:lnTo>
                  <a:pt x="1162049" y="228600"/>
                </a:lnTo>
                <a:lnTo>
                  <a:pt x="1110995" y="228600"/>
                </a:lnTo>
                <a:lnTo>
                  <a:pt x="1110995" y="241554"/>
                </a:lnTo>
                <a:lnTo>
                  <a:pt x="1162049" y="241554"/>
                </a:lnTo>
                <a:close/>
              </a:path>
              <a:path w="5118734" h="241935">
                <a:moveTo>
                  <a:pt x="1072895" y="241554"/>
                </a:moveTo>
                <a:lnTo>
                  <a:pt x="1072895" y="228600"/>
                </a:lnTo>
                <a:lnTo>
                  <a:pt x="1022604" y="228600"/>
                </a:lnTo>
                <a:lnTo>
                  <a:pt x="1022604" y="241554"/>
                </a:lnTo>
                <a:lnTo>
                  <a:pt x="1072895" y="241554"/>
                </a:lnTo>
                <a:close/>
              </a:path>
              <a:path w="5118734" h="241935">
                <a:moveTo>
                  <a:pt x="984503" y="241554"/>
                </a:moveTo>
                <a:lnTo>
                  <a:pt x="984503" y="228600"/>
                </a:lnTo>
                <a:lnTo>
                  <a:pt x="933449" y="228600"/>
                </a:lnTo>
                <a:lnTo>
                  <a:pt x="933449" y="241554"/>
                </a:lnTo>
                <a:lnTo>
                  <a:pt x="984503" y="241554"/>
                </a:lnTo>
                <a:close/>
              </a:path>
              <a:path w="5118734" h="241935">
                <a:moveTo>
                  <a:pt x="895349" y="241554"/>
                </a:moveTo>
                <a:lnTo>
                  <a:pt x="895349" y="228600"/>
                </a:lnTo>
                <a:lnTo>
                  <a:pt x="844295" y="228600"/>
                </a:lnTo>
                <a:lnTo>
                  <a:pt x="844295" y="241554"/>
                </a:lnTo>
                <a:lnTo>
                  <a:pt x="895349" y="241554"/>
                </a:lnTo>
                <a:close/>
              </a:path>
              <a:path w="5118734" h="241935">
                <a:moveTo>
                  <a:pt x="806195" y="241554"/>
                </a:moveTo>
                <a:lnTo>
                  <a:pt x="806195" y="228600"/>
                </a:lnTo>
                <a:lnTo>
                  <a:pt x="755904" y="228600"/>
                </a:lnTo>
                <a:lnTo>
                  <a:pt x="755904" y="241554"/>
                </a:lnTo>
                <a:lnTo>
                  <a:pt x="806195" y="241554"/>
                </a:lnTo>
                <a:close/>
              </a:path>
              <a:path w="5118734" h="241935">
                <a:moveTo>
                  <a:pt x="717803" y="241554"/>
                </a:moveTo>
                <a:lnTo>
                  <a:pt x="717803" y="228600"/>
                </a:lnTo>
                <a:lnTo>
                  <a:pt x="666749" y="228600"/>
                </a:lnTo>
                <a:lnTo>
                  <a:pt x="666749" y="241554"/>
                </a:lnTo>
                <a:lnTo>
                  <a:pt x="717803" y="241554"/>
                </a:lnTo>
                <a:close/>
              </a:path>
              <a:path w="5118734" h="241935">
                <a:moveTo>
                  <a:pt x="628649" y="241554"/>
                </a:moveTo>
                <a:lnTo>
                  <a:pt x="628649" y="228600"/>
                </a:lnTo>
                <a:lnTo>
                  <a:pt x="577595" y="228600"/>
                </a:lnTo>
                <a:lnTo>
                  <a:pt x="577595" y="241554"/>
                </a:lnTo>
                <a:lnTo>
                  <a:pt x="628649" y="241554"/>
                </a:lnTo>
                <a:close/>
              </a:path>
              <a:path w="5118734" h="241935">
                <a:moveTo>
                  <a:pt x="539495" y="241554"/>
                </a:moveTo>
                <a:lnTo>
                  <a:pt x="539495" y="228600"/>
                </a:lnTo>
                <a:lnTo>
                  <a:pt x="489204" y="228600"/>
                </a:lnTo>
                <a:lnTo>
                  <a:pt x="489204" y="241554"/>
                </a:lnTo>
                <a:lnTo>
                  <a:pt x="539495" y="241554"/>
                </a:lnTo>
                <a:close/>
              </a:path>
              <a:path w="5118734" h="241935">
                <a:moveTo>
                  <a:pt x="451103" y="241554"/>
                </a:moveTo>
                <a:lnTo>
                  <a:pt x="451103" y="228600"/>
                </a:lnTo>
                <a:lnTo>
                  <a:pt x="400049" y="228600"/>
                </a:lnTo>
                <a:lnTo>
                  <a:pt x="400049" y="241554"/>
                </a:lnTo>
                <a:lnTo>
                  <a:pt x="451103" y="241554"/>
                </a:lnTo>
                <a:close/>
              </a:path>
              <a:path w="5118734" h="241935">
                <a:moveTo>
                  <a:pt x="361949" y="241554"/>
                </a:moveTo>
                <a:lnTo>
                  <a:pt x="361949" y="228600"/>
                </a:lnTo>
                <a:lnTo>
                  <a:pt x="310895" y="228600"/>
                </a:lnTo>
                <a:lnTo>
                  <a:pt x="310895" y="241554"/>
                </a:lnTo>
                <a:lnTo>
                  <a:pt x="361949" y="241554"/>
                </a:lnTo>
                <a:close/>
              </a:path>
              <a:path w="5118734" h="241935">
                <a:moveTo>
                  <a:pt x="272795" y="241554"/>
                </a:moveTo>
                <a:lnTo>
                  <a:pt x="272795" y="228600"/>
                </a:lnTo>
                <a:lnTo>
                  <a:pt x="222503" y="228600"/>
                </a:lnTo>
                <a:lnTo>
                  <a:pt x="222503" y="241554"/>
                </a:lnTo>
                <a:lnTo>
                  <a:pt x="272795" y="241554"/>
                </a:lnTo>
                <a:close/>
              </a:path>
              <a:path w="5118734" h="241935">
                <a:moveTo>
                  <a:pt x="184403" y="241554"/>
                </a:moveTo>
                <a:lnTo>
                  <a:pt x="184403" y="228600"/>
                </a:lnTo>
                <a:lnTo>
                  <a:pt x="133349" y="228600"/>
                </a:lnTo>
                <a:lnTo>
                  <a:pt x="133349" y="241554"/>
                </a:lnTo>
                <a:lnTo>
                  <a:pt x="184403" y="241554"/>
                </a:lnTo>
                <a:close/>
              </a:path>
              <a:path w="5118734" h="241935">
                <a:moveTo>
                  <a:pt x="95250" y="241554"/>
                </a:moveTo>
                <a:lnTo>
                  <a:pt x="95250" y="228600"/>
                </a:lnTo>
                <a:lnTo>
                  <a:pt x="44195" y="228600"/>
                </a:lnTo>
                <a:lnTo>
                  <a:pt x="44195" y="241554"/>
                </a:lnTo>
                <a:lnTo>
                  <a:pt x="95250" y="241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9493" y="4611623"/>
            <a:ext cx="5118735" cy="241935"/>
          </a:xfrm>
          <a:custGeom>
            <a:avLst/>
            <a:gdLst/>
            <a:ahLst/>
            <a:cxnLst/>
            <a:rect l="l" t="t" r="r" b="b"/>
            <a:pathLst>
              <a:path w="5118734" h="241935">
                <a:moveTo>
                  <a:pt x="12954" y="235458"/>
                </a:moveTo>
                <a:lnTo>
                  <a:pt x="12954" y="184404"/>
                </a:lnTo>
                <a:lnTo>
                  <a:pt x="0" y="184404"/>
                </a:lnTo>
                <a:lnTo>
                  <a:pt x="0" y="235458"/>
                </a:lnTo>
                <a:lnTo>
                  <a:pt x="12954" y="235458"/>
                </a:lnTo>
                <a:close/>
              </a:path>
              <a:path w="5118734" h="241935">
                <a:moveTo>
                  <a:pt x="12954" y="146304"/>
                </a:moveTo>
                <a:lnTo>
                  <a:pt x="12954" y="95250"/>
                </a:lnTo>
                <a:lnTo>
                  <a:pt x="0" y="95250"/>
                </a:lnTo>
                <a:lnTo>
                  <a:pt x="0" y="146304"/>
                </a:lnTo>
                <a:lnTo>
                  <a:pt x="12954" y="146304"/>
                </a:lnTo>
                <a:close/>
              </a:path>
              <a:path w="5118734" h="241935">
                <a:moveTo>
                  <a:pt x="12954" y="57150"/>
                </a:moveTo>
                <a:lnTo>
                  <a:pt x="12954" y="6858"/>
                </a:lnTo>
                <a:lnTo>
                  <a:pt x="0" y="6858"/>
                </a:lnTo>
                <a:lnTo>
                  <a:pt x="0" y="57150"/>
                </a:lnTo>
                <a:lnTo>
                  <a:pt x="12954" y="57150"/>
                </a:lnTo>
                <a:close/>
              </a:path>
              <a:path w="5118734" h="241935">
                <a:moveTo>
                  <a:pt x="95250" y="12954"/>
                </a:moveTo>
                <a:lnTo>
                  <a:pt x="95250" y="0"/>
                </a:lnTo>
                <a:lnTo>
                  <a:pt x="44195" y="0"/>
                </a:lnTo>
                <a:lnTo>
                  <a:pt x="44195" y="12954"/>
                </a:lnTo>
                <a:lnTo>
                  <a:pt x="95250" y="12954"/>
                </a:lnTo>
                <a:close/>
              </a:path>
              <a:path w="5118734" h="241935">
                <a:moveTo>
                  <a:pt x="184404" y="12954"/>
                </a:moveTo>
                <a:lnTo>
                  <a:pt x="184404" y="0"/>
                </a:lnTo>
                <a:lnTo>
                  <a:pt x="133350" y="0"/>
                </a:lnTo>
                <a:lnTo>
                  <a:pt x="133350" y="12954"/>
                </a:lnTo>
                <a:lnTo>
                  <a:pt x="184404" y="12954"/>
                </a:lnTo>
                <a:close/>
              </a:path>
              <a:path w="5118734" h="241935">
                <a:moveTo>
                  <a:pt x="272795" y="12954"/>
                </a:moveTo>
                <a:lnTo>
                  <a:pt x="272795" y="0"/>
                </a:lnTo>
                <a:lnTo>
                  <a:pt x="222503" y="0"/>
                </a:lnTo>
                <a:lnTo>
                  <a:pt x="222503" y="12954"/>
                </a:lnTo>
                <a:lnTo>
                  <a:pt x="272795" y="12954"/>
                </a:lnTo>
                <a:close/>
              </a:path>
              <a:path w="5118734" h="241935">
                <a:moveTo>
                  <a:pt x="361937" y="12954"/>
                </a:moveTo>
                <a:lnTo>
                  <a:pt x="361937" y="0"/>
                </a:lnTo>
                <a:lnTo>
                  <a:pt x="310883" y="0"/>
                </a:lnTo>
                <a:lnTo>
                  <a:pt x="310883" y="12954"/>
                </a:lnTo>
                <a:lnTo>
                  <a:pt x="361937" y="12954"/>
                </a:lnTo>
                <a:close/>
              </a:path>
              <a:path w="5118734" h="241935">
                <a:moveTo>
                  <a:pt x="451103" y="12954"/>
                </a:moveTo>
                <a:lnTo>
                  <a:pt x="451103" y="0"/>
                </a:lnTo>
                <a:lnTo>
                  <a:pt x="400049" y="0"/>
                </a:lnTo>
                <a:lnTo>
                  <a:pt x="400049" y="12954"/>
                </a:lnTo>
                <a:lnTo>
                  <a:pt x="451103" y="12954"/>
                </a:lnTo>
                <a:close/>
              </a:path>
              <a:path w="5118734" h="241935">
                <a:moveTo>
                  <a:pt x="539495" y="12954"/>
                </a:moveTo>
                <a:lnTo>
                  <a:pt x="539495" y="0"/>
                </a:lnTo>
                <a:lnTo>
                  <a:pt x="489203" y="0"/>
                </a:lnTo>
                <a:lnTo>
                  <a:pt x="489203" y="12954"/>
                </a:lnTo>
                <a:lnTo>
                  <a:pt x="539495" y="12954"/>
                </a:lnTo>
                <a:close/>
              </a:path>
              <a:path w="5118734" h="241935">
                <a:moveTo>
                  <a:pt x="628649" y="12954"/>
                </a:moveTo>
                <a:lnTo>
                  <a:pt x="628649" y="0"/>
                </a:lnTo>
                <a:lnTo>
                  <a:pt x="577595" y="0"/>
                </a:lnTo>
                <a:lnTo>
                  <a:pt x="577595" y="12954"/>
                </a:lnTo>
                <a:lnTo>
                  <a:pt x="628649" y="12954"/>
                </a:lnTo>
                <a:close/>
              </a:path>
              <a:path w="5118734" h="241935">
                <a:moveTo>
                  <a:pt x="717803" y="12954"/>
                </a:moveTo>
                <a:lnTo>
                  <a:pt x="717803" y="0"/>
                </a:lnTo>
                <a:lnTo>
                  <a:pt x="666749" y="0"/>
                </a:lnTo>
                <a:lnTo>
                  <a:pt x="666749" y="12954"/>
                </a:lnTo>
                <a:lnTo>
                  <a:pt x="717803" y="12954"/>
                </a:lnTo>
                <a:close/>
              </a:path>
              <a:path w="5118734" h="241935">
                <a:moveTo>
                  <a:pt x="806195" y="12954"/>
                </a:moveTo>
                <a:lnTo>
                  <a:pt x="806195" y="0"/>
                </a:lnTo>
                <a:lnTo>
                  <a:pt x="755903" y="0"/>
                </a:lnTo>
                <a:lnTo>
                  <a:pt x="755903" y="12954"/>
                </a:lnTo>
                <a:lnTo>
                  <a:pt x="806195" y="12954"/>
                </a:lnTo>
                <a:close/>
              </a:path>
              <a:path w="5118734" h="241935">
                <a:moveTo>
                  <a:pt x="895349" y="12954"/>
                </a:moveTo>
                <a:lnTo>
                  <a:pt x="895349" y="0"/>
                </a:lnTo>
                <a:lnTo>
                  <a:pt x="844295" y="0"/>
                </a:lnTo>
                <a:lnTo>
                  <a:pt x="844295" y="12954"/>
                </a:lnTo>
                <a:lnTo>
                  <a:pt x="895349" y="12954"/>
                </a:lnTo>
                <a:close/>
              </a:path>
              <a:path w="5118734" h="241935">
                <a:moveTo>
                  <a:pt x="984503" y="12954"/>
                </a:moveTo>
                <a:lnTo>
                  <a:pt x="984503" y="0"/>
                </a:lnTo>
                <a:lnTo>
                  <a:pt x="933449" y="0"/>
                </a:lnTo>
                <a:lnTo>
                  <a:pt x="933449" y="12954"/>
                </a:lnTo>
                <a:lnTo>
                  <a:pt x="984503" y="12954"/>
                </a:lnTo>
                <a:close/>
              </a:path>
              <a:path w="5118734" h="241935">
                <a:moveTo>
                  <a:pt x="1072895" y="12954"/>
                </a:moveTo>
                <a:lnTo>
                  <a:pt x="1072895" y="0"/>
                </a:lnTo>
                <a:lnTo>
                  <a:pt x="1022603" y="0"/>
                </a:lnTo>
                <a:lnTo>
                  <a:pt x="1022603" y="12954"/>
                </a:lnTo>
                <a:lnTo>
                  <a:pt x="1072895" y="12954"/>
                </a:lnTo>
                <a:close/>
              </a:path>
              <a:path w="5118734" h="241935">
                <a:moveTo>
                  <a:pt x="1162049" y="12954"/>
                </a:moveTo>
                <a:lnTo>
                  <a:pt x="1162049" y="0"/>
                </a:lnTo>
                <a:lnTo>
                  <a:pt x="1110995" y="0"/>
                </a:lnTo>
                <a:lnTo>
                  <a:pt x="1110995" y="12954"/>
                </a:lnTo>
                <a:lnTo>
                  <a:pt x="1162049" y="12954"/>
                </a:lnTo>
                <a:close/>
              </a:path>
              <a:path w="5118734" h="241935">
                <a:moveTo>
                  <a:pt x="1251203" y="12954"/>
                </a:moveTo>
                <a:lnTo>
                  <a:pt x="1251203" y="0"/>
                </a:lnTo>
                <a:lnTo>
                  <a:pt x="1200149" y="0"/>
                </a:lnTo>
                <a:lnTo>
                  <a:pt x="1200149" y="12954"/>
                </a:lnTo>
                <a:lnTo>
                  <a:pt x="1251203" y="12954"/>
                </a:lnTo>
                <a:close/>
              </a:path>
              <a:path w="5118734" h="241935">
                <a:moveTo>
                  <a:pt x="1339595" y="12954"/>
                </a:moveTo>
                <a:lnTo>
                  <a:pt x="1339595" y="0"/>
                </a:lnTo>
                <a:lnTo>
                  <a:pt x="1289303" y="0"/>
                </a:lnTo>
                <a:lnTo>
                  <a:pt x="1289303" y="12954"/>
                </a:lnTo>
                <a:lnTo>
                  <a:pt x="1339595" y="12954"/>
                </a:lnTo>
                <a:close/>
              </a:path>
              <a:path w="5118734" h="241935">
                <a:moveTo>
                  <a:pt x="1428749" y="12954"/>
                </a:moveTo>
                <a:lnTo>
                  <a:pt x="1428749" y="0"/>
                </a:lnTo>
                <a:lnTo>
                  <a:pt x="1377695" y="0"/>
                </a:lnTo>
                <a:lnTo>
                  <a:pt x="1377695" y="12954"/>
                </a:lnTo>
                <a:lnTo>
                  <a:pt x="1428749" y="12954"/>
                </a:lnTo>
                <a:close/>
              </a:path>
              <a:path w="5118734" h="241935">
                <a:moveTo>
                  <a:pt x="1517903" y="12954"/>
                </a:moveTo>
                <a:lnTo>
                  <a:pt x="1517903" y="0"/>
                </a:lnTo>
                <a:lnTo>
                  <a:pt x="1466849" y="0"/>
                </a:lnTo>
                <a:lnTo>
                  <a:pt x="1466849" y="12954"/>
                </a:lnTo>
                <a:lnTo>
                  <a:pt x="1517903" y="12954"/>
                </a:lnTo>
                <a:close/>
              </a:path>
              <a:path w="5118734" h="241935">
                <a:moveTo>
                  <a:pt x="1606295" y="12954"/>
                </a:moveTo>
                <a:lnTo>
                  <a:pt x="1606295" y="0"/>
                </a:lnTo>
                <a:lnTo>
                  <a:pt x="1556003" y="0"/>
                </a:lnTo>
                <a:lnTo>
                  <a:pt x="1556003" y="12954"/>
                </a:lnTo>
                <a:lnTo>
                  <a:pt x="1606295" y="12954"/>
                </a:lnTo>
                <a:close/>
              </a:path>
              <a:path w="5118734" h="241935">
                <a:moveTo>
                  <a:pt x="1695449" y="12954"/>
                </a:moveTo>
                <a:lnTo>
                  <a:pt x="1695449" y="0"/>
                </a:lnTo>
                <a:lnTo>
                  <a:pt x="1644395" y="0"/>
                </a:lnTo>
                <a:lnTo>
                  <a:pt x="1644395" y="12954"/>
                </a:lnTo>
                <a:lnTo>
                  <a:pt x="1695449" y="12954"/>
                </a:lnTo>
                <a:close/>
              </a:path>
              <a:path w="5118734" h="241935">
                <a:moveTo>
                  <a:pt x="1784603" y="12954"/>
                </a:moveTo>
                <a:lnTo>
                  <a:pt x="1784603" y="0"/>
                </a:lnTo>
                <a:lnTo>
                  <a:pt x="1733549" y="0"/>
                </a:lnTo>
                <a:lnTo>
                  <a:pt x="1733549" y="12954"/>
                </a:lnTo>
                <a:lnTo>
                  <a:pt x="1784603" y="12954"/>
                </a:lnTo>
                <a:close/>
              </a:path>
              <a:path w="5118734" h="241935">
                <a:moveTo>
                  <a:pt x="1872995" y="12954"/>
                </a:moveTo>
                <a:lnTo>
                  <a:pt x="1872995" y="0"/>
                </a:lnTo>
                <a:lnTo>
                  <a:pt x="1822703" y="0"/>
                </a:lnTo>
                <a:lnTo>
                  <a:pt x="1822703" y="12954"/>
                </a:lnTo>
                <a:lnTo>
                  <a:pt x="1872995" y="12954"/>
                </a:lnTo>
                <a:close/>
              </a:path>
              <a:path w="5118734" h="241935">
                <a:moveTo>
                  <a:pt x="1962149" y="12954"/>
                </a:moveTo>
                <a:lnTo>
                  <a:pt x="1962149" y="0"/>
                </a:lnTo>
                <a:lnTo>
                  <a:pt x="1911095" y="0"/>
                </a:lnTo>
                <a:lnTo>
                  <a:pt x="1911095" y="12954"/>
                </a:lnTo>
                <a:lnTo>
                  <a:pt x="1962149" y="12954"/>
                </a:lnTo>
                <a:close/>
              </a:path>
              <a:path w="5118734" h="241935">
                <a:moveTo>
                  <a:pt x="2051303" y="12954"/>
                </a:moveTo>
                <a:lnTo>
                  <a:pt x="2051303" y="0"/>
                </a:lnTo>
                <a:lnTo>
                  <a:pt x="2000249" y="0"/>
                </a:lnTo>
                <a:lnTo>
                  <a:pt x="2000249" y="12954"/>
                </a:lnTo>
                <a:lnTo>
                  <a:pt x="2051303" y="12954"/>
                </a:lnTo>
                <a:close/>
              </a:path>
              <a:path w="5118734" h="241935">
                <a:moveTo>
                  <a:pt x="2139695" y="12954"/>
                </a:moveTo>
                <a:lnTo>
                  <a:pt x="2139695" y="0"/>
                </a:lnTo>
                <a:lnTo>
                  <a:pt x="2089403" y="0"/>
                </a:lnTo>
                <a:lnTo>
                  <a:pt x="2089403" y="12954"/>
                </a:lnTo>
                <a:lnTo>
                  <a:pt x="2139695" y="12954"/>
                </a:lnTo>
                <a:close/>
              </a:path>
              <a:path w="5118734" h="241935">
                <a:moveTo>
                  <a:pt x="2228849" y="12954"/>
                </a:moveTo>
                <a:lnTo>
                  <a:pt x="2228849" y="0"/>
                </a:lnTo>
                <a:lnTo>
                  <a:pt x="2177796" y="0"/>
                </a:lnTo>
                <a:lnTo>
                  <a:pt x="2177796" y="12954"/>
                </a:lnTo>
                <a:lnTo>
                  <a:pt x="2228849" y="12954"/>
                </a:lnTo>
                <a:close/>
              </a:path>
              <a:path w="5118734" h="241935">
                <a:moveTo>
                  <a:pt x="2318003" y="12954"/>
                </a:moveTo>
                <a:lnTo>
                  <a:pt x="2318003" y="0"/>
                </a:lnTo>
                <a:lnTo>
                  <a:pt x="2266949" y="0"/>
                </a:lnTo>
                <a:lnTo>
                  <a:pt x="2266949" y="12954"/>
                </a:lnTo>
                <a:lnTo>
                  <a:pt x="2318003" y="12954"/>
                </a:lnTo>
                <a:close/>
              </a:path>
              <a:path w="5118734" h="241935">
                <a:moveTo>
                  <a:pt x="2406395" y="12954"/>
                </a:moveTo>
                <a:lnTo>
                  <a:pt x="2406395" y="0"/>
                </a:lnTo>
                <a:lnTo>
                  <a:pt x="2356103" y="0"/>
                </a:lnTo>
                <a:lnTo>
                  <a:pt x="2356103" y="12954"/>
                </a:lnTo>
                <a:lnTo>
                  <a:pt x="2406395" y="12954"/>
                </a:lnTo>
                <a:close/>
              </a:path>
              <a:path w="5118734" h="241935">
                <a:moveTo>
                  <a:pt x="2495549" y="12954"/>
                </a:moveTo>
                <a:lnTo>
                  <a:pt x="2495549" y="0"/>
                </a:lnTo>
                <a:lnTo>
                  <a:pt x="2444496" y="0"/>
                </a:lnTo>
                <a:lnTo>
                  <a:pt x="2444496" y="12954"/>
                </a:lnTo>
                <a:lnTo>
                  <a:pt x="2495549" y="12954"/>
                </a:lnTo>
                <a:close/>
              </a:path>
              <a:path w="5118734" h="241935">
                <a:moveTo>
                  <a:pt x="2584703" y="12954"/>
                </a:moveTo>
                <a:lnTo>
                  <a:pt x="2584703" y="0"/>
                </a:lnTo>
                <a:lnTo>
                  <a:pt x="2533649" y="0"/>
                </a:lnTo>
                <a:lnTo>
                  <a:pt x="2533649" y="12954"/>
                </a:lnTo>
                <a:lnTo>
                  <a:pt x="2584703" y="12954"/>
                </a:lnTo>
                <a:close/>
              </a:path>
              <a:path w="5118734" h="241935">
                <a:moveTo>
                  <a:pt x="2673095" y="12954"/>
                </a:moveTo>
                <a:lnTo>
                  <a:pt x="2673095" y="0"/>
                </a:lnTo>
                <a:lnTo>
                  <a:pt x="2622803" y="0"/>
                </a:lnTo>
                <a:lnTo>
                  <a:pt x="2622803" y="12954"/>
                </a:lnTo>
                <a:lnTo>
                  <a:pt x="2673095" y="12954"/>
                </a:lnTo>
                <a:close/>
              </a:path>
              <a:path w="5118734" h="241935">
                <a:moveTo>
                  <a:pt x="2762249" y="12954"/>
                </a:moveTo>
                <a:lnTo>
                  <a:pt x="2762249" y="0"/>
                </a:lnTo>
                <a:lnTo>
                  <a:pt x="2711196" y="0"/>
                </a:lnTo>
                <a:lnTo>
                  <a:pt x="2711196" y="12954"/>
                </a:lnTo>
                <a:lnTo>
                  <a:pt x="2762249" y="12954"/>
                </a:lnTo>
                <a:close/>
              </a:path>
              <a:path w="5118734" h="241935">
                <a:moveTo>
                  <a:pt x="2851403" y="12954"/>
                </a:moveTo>
                <a:lnTo>
                  <a:pt x="2851403" y="0"/>
                </a:lnTo>
                <a:lnTo>
                  <a:pt x="2800349" y="0"/>
                </a:lnTo>
                <a:lnTo>
                  <a:pt x="2800349" y="12954"/>
                </a:lnTo>
                <a:lnTo>
                  <a:pt x="2851403" y="12954"/>
                </a:lnTo>
                <a:close/>
              </a:path>
              <a:path w="5118734" h="241935">
                <a:moveTo>
                  <a:pt x="2939795" y="12953"/>
                </a:moveTo>
                <a:lnTo>
                  <a:pt x="2939795" y="0"/>
                </a:lnTo>
                <a:lnTo>
                  <a:pt x="2889503" y="0"/>
                </a:lnTo>
                <a:lnTo>
                  <a:pt x="2889503" y="12954"/>
                </a:lnTo>
                <a:lnTo>
                  <a:pt x="2939795" y="12953"/>
                </a:lnTo>
                <a:close/>
              </a:path>
              <a:path w="5118734" h="241935">
                <a:moveTo>
                  <a:pt x="3028949" y="12953"/>
                </a:moveTo>
                <a:lnTo>
                  <a:pt x="3028949" y="0"/>
                </a:lnTo>
                <a:lnTo>
                  <a:pt x="2977896" y="0"/>
                </a:lnTo>
                <a:lnTo>
                  <a:pt x="2977896" y="12953"/>
                </a:lnTo>
                <a:lnTo>
                  <a:pt x="3028949" y="12953"/>
                </a:lnTo>
                <a:close/>
              </a:path>
              <a:path w="5118734" h="241935">
                <a:moveTo>
                  <a:pt x="3118103" y="12953"/>
                </a:moveTo>
                <a:lnTo>
                  <a:pt x="3118103" y="0"/>
                </a:lnTo>
                <a:lnTo>
                  <a:pt x="3067049" y="0"/>
                </a:lnTo>
                <a:lnTo>
                  <a:pt x="3067049" y="12953"/>
                </a:lnTo>
                <a:lnTo>
                  <a:pt x="3118103" y="12953"/>
                </a:lnTo>
                <a:close/>
              </a:path>
              <a:path w="5118734" h="241935">
                <a:moveTo>
                  <a:pt x="3206495" y="12953"/>
                </a:moveTo>
                <a:lnTo>
                  <a:pt x="3206495" y="0"/>
                </a:lnTo>
                <a:lnTo>
                  <a:pt x="3156203" y="0"/>
                </a:lnTo>
                <a:lnTo>
                  <a:pt x="3156203" y="12953"/>
                </a:lnTo>
                <a:lnTo>
                  <a:pt x="3206495" y="12953"/>
                </a:lnTo>
                <a:close/>
              </a:path>
              <a:path w="5118734" h="241935">
                <a:moveTo>
                  <a:pt x="3295650" y="12953"/>
                </a:moveTo>
                <a:lnTo>
                  <a:pt x="3295650" y="0"/>
                </a:lnTo>
                <a:lnTo>
                  <a:pt x="3244596" y="0"/>
                </a:lnTo>
                <a:lnTo>
                  <a:pt x="3244596" y="12953"/>
                </a:lnTo>
                <a:lnTo>
                  <a:pt x="3295650" y="12953"/>
                </a:lnTo>
                <a:close/>
              </a:path>
              <a:path w="5118734" h="241935">
                <a:moveTo>
                  <a:pt x="3384804" y="12953"/>
                </a:moveTo>
                <a:lnTo>
                  <a:pt x="3384804" y="0"/>
                </a:lnTo>
                <a:lnTo>
                  <a:pt x="3333750" y="0"/>
                </a:lnTo>
                <a:lnTo>
                  <a:pt x="3333750" y="12953"/>
                </a:lnTo>
                <a:lnTo>
                  <a:pt x="3384804" y="12953"/>
                </a:lnTo>
                <a:close/>
              </a:path>
              <a:path w="5118734" h="241935">
                <a:moveTo>
                  <a:pt x="3473195" y="12953"/>
                </a:moveTo>
                <a:lnTo>
                  <a:pt x="3473195" y="0"/>
                </a:lnTo>
                <a:lnTo>
                  <a:pt x="3422904" y="0"/>
                </a:lnTo>
                <a:lnTo>
                  <a:pt x="3422904" y="12953"/>
                </a:lnTo>
                <a:lnTo>
                  <a:pt x="3473195" y="12953"/>
                </a:lnTo>
                <a:close/>
              </a:path>
              <a:path w="5118734" h="241935">
                <a:moveTo>
                  <a:pt x="3562337" y="12953"/>
                </a:moveTo>
                <a:lnTo>
                  <a:pt x="3562337" y="0"/>
                </a:lnTo>
                <a:lnTo>
                  <a:pt x="3511283" y="0"/>
                </a:lnTo>
                <a:lnTo>
                  <a:pt x="3511283" y="12953"/>
                </a:lnTo>
                <a:lnTo>
                  <a:pt x="3562337" y="12953"/>
                </a:lnTo>
                <a:close/>
              </a:path>
              <a:path w="5118734" h="241935">
                <a:moveTo>
                  <a:pt x="3651503" y="12953"/>
                </a:moveTo>
                <a:lnTo>
                  <a:pt x="3651503" y="0"/>
                </a:lnTo>
                <a:lnTo>
                  <a:pt x="3600449" y="0"/>
                </a:lnTo>
                <a:lnTo>
                  <a:pt x="3600449" y="12953"/>
                </a:lnTo>
                <a:lnTo>
                  <a:pt x="3651503" y="12953"/>
                </a:lnTo>
                <a:close/>
              </a:path>
              <a:path w="5118734" h="241935">
                <a:moveTo>
                  <a:pt x="3739883" y="12953"/>
                </a:moveTo>
                <a:lnTo>
                  <a:pt x="3739883" y="0"/>
                </a:lnTo>
                <a:lnTo>
                  <a:pt x="3689591" y="0"/>
                </a:lnTo>
                <a:lnTo>
                  <a:pt x="3689591" y="12953"/>
                </a:lnTo>
                <a:lnTo>
                  <a:pt x="3739883" y="12953"/>
                </a:lnTo>
                <a:close/>
              </a:path>
              <a:path w="5118734" h="241935">
                <a:moveTo>
                  <a:pt x="3829037" y="12953"/>
                </a:moveTo>
                <a:lnTo>
                  <a:pt x="3829037" y="0"/>
                </a:lnTo>
                <a:lnTo>
                  <a:pt x="3777983" y="0"/>
                </a:lnTo>
                <a:lnTo>
                  <a:pt x="3777983" y="12953"/>
                </a:lnTo>
                <a:lnTo>
                  <a:pt x="3829037" y="12953"/>
                </a:lnTo>
                <a:close/>
              </a:path>
              <a:path w="5118734" h="241935">
                <a:moveTo>
                  <a:pt x="3918203" y="12953"/>
                </a:moveTo>
                <a:lnTo>
                  <a:pt x="3918203" y="0"/>
                </a:lnTo>
                <a:lnTo>
                  <a:pt x="3867149" y="0"/>
                </a:lnTo>
                <a:lnTo>
                  <a:pt x="3867149" y="12953"/>
                </a:lnTo>
                <a:lnTo>
                  <a:pt x="3918203" y="12953"/>
                </a:lnTo>
                <a:close/>
              </a:path>
              <a:path w="5118734" h="241935">
                <a:moveTo>
                  <a:pt x="4006596" y="12953"/>
                </a:moveTo>
                <a:lnTo>
                  <a:pt x="4006596" y="0"/>
                </a:lnTo>
                <a:lnTo>
                  <a:pt x="3956304" y="0"/>
                </a:lnTo>
                <a:lnTo>
                  <a:pt x="3956304" y="12953"/>
                </a:lnTo>
                <a:lnTo>
                  <a:pt x="4006596" y="12953"/>
                </a:lnTo>
                <a:close/>
              </a:path>
              <a:path w="5118734" h="241935">
                <a:moveTo>
                  <a:pt x="4095737" y="12953"/>
                </a:moveTo>
                <a:lnTo>
                  <a:pt x="4095737" y="0"/>
                </a:lnTo>
                <a:lnTo>
                  <a:pt x="4044683" y="0"/>
                </a:lnTo>
                <a:lnTo>
                  <a:pt x="4044683" y="12953"/>
                </a:lnTo>
                <a:lnTo>
                  <a:pt x="4095737" y="12953"/>
                </a:lnTo>
                <a:close/>
              </a:path>
              <a:path w="5118734" h="241935">
                <a:moveTo>
                  <a:pt x="4184903" y="12953"/>
                </a:moveTo>
                <a:lnTo>
                  <a:pt x="4184903" y="0"/>
                </a:lnTo>
                <a:lnTo>
                  <a:pt x="4133849" y="0"/>
                </a:lnTo>
                <a:lnTo>
                  <a:pt x="4133849" y="12953"/>
                </a:lnTo>
                <a:lnTo>
                  <a:pt x="4184903" y="12953"/>
                </a:lnTo>
                <a:close/>
              </a:path>
              <a:path w="5118734" h="241935">
                <a:moveTo>
                  <a:pt x="4273296" y="12953"/>
                </a:moveTo>
                <a:lnTo>
                  <a:pt x="4273296" y="0"/>
                </a:lnTo>
                <a:lnTo>
                  <a:pt x="4223004" y="0"/>
                </a:lnTo>
                <a:lnTo>
                  <a:pt x="4223004" y="12953"/>
                </a:lnTo>
                <a:lnTo>
                  <a:pt x="4273296" y="12953"/>
                </a:lnTo>
                <a:close/>
              </a:path>
              <a:path w="5118734" h="241935">
                <a:moveTo>
                  <a:pt x="4362437" y="12953"/>
                </a:moveTo>
                <a:lnTo>
                  <a:pt x="4362437" y="0"/>
                </a:lnTo>
                <a:lnTo>
                  <a:pt x="4311383" y="0"/>
                </a:lnTo>
                <a:lnTo>
                  <a:pt x="4311383" y="12953"/>
                </a:lnTo>
                <a:lnTo>
                  <a:pt x="4362437" y="12953"/>
                </a:lnTo>
                <a:close/>
              </a:path>
              <a:path w="5118734" h="241935">
                <a:moveTo>
                  <a:pt x="4451603" y="12953"/>
                </a:moveTo>
                <a:lnTo>
                  <a:pt x="4451603" y="0"/>
                </a:lnTo>
                <a:lnTo>
                  <a:pt x="4400549" y="0"/>
                </a:lnTo>
                <a:lnTo>
                  <a:pt x="4400549" y="12953"/>
                </a:lnTo>
                <a:lnTo>
                  <a:pt x="4451603" y="12953"/>
                </a:lnTo>
                <a:close/>
              </a:path>
              <a:path w="5118734" h="241935">
                <a:moveTo>
                  <a:pt x="4539996" y="12953"/>
                </a:moveTo>
                <a:lnTo>
                  <a:pt x="4539996" y="0"/>
                </a:lnTo>
                <a:lnTo>
                  <a:pt x="4489704" y="0"/>
                </a:lnTo>
                <a:lnTo>
                  <a:pt x="4489704" y="12953"/>
                </a:lnTo>
                <a:lnTo>
                  <a:pt x="4539996" y="12953"/>
                </a:lnTo>
                <a:close/>
              </a:path>
              <a:path w="5118734" h="241935">
                <a:moveTo>
                  <a:pt x="4629137" y="12953"/>
                </a:moveTo>
                <a:lnTo>
                  <a:pt x="4629137" y="0"/>
                </a:lnTo>
                <a:lnTo>
                  <a:pt x="4578083" y="0"/>
                </a:lnTo>
                <a:lnTo>
                  <a:pt x="4578083" y="12953"/>
                </a:lnTo>
                <a:lnTo>
                  <a:pt x="4629137" y="12953"/>
                </a:lnTo>
                <a:close/>
              </a:path>
              <a:path w="5118734" h="241935">
                <a:moveTo>
                  <a:pt x="4718303" y="12953"/>
                </a:moveTo>
                <a:lnTo>
                  <a:pt x="4718303" y="0"/>
                </a:lnTo>
                <a:lnTo>
                  <a:pt x="4667249" y="0"/>
                </a:lnTo>
                <a:lnTo>
                  <a:pt x="4667249" y="12953"/>
                </a:lnTo>
                <a:lnTo>
                  <a:pt x="4718303" y="12953"/>
                </a:lnTo>
                <a:close/>
              </a:path>
              <a:path w="5118734" h="241935">
                <a:moveTo>
                  <a:pt x="4806696" y="12953"/>
                </a:moveTo>
                <a:lnTo>
                  <a:pt x="4806696" y="0"/>
                </a:lnTo>
                <a:lnTo>
                  <a:pt x="4756404" y="0"/>
                </a:lnTo>
                <a:lnTo>
                  <a:pt x="4756404" y="12953"/>
                </a:lnTo>
                <a:lnTo>
                  <a:pt x="4806696" y="12953"/>
                </a:lnTo>
                <a:close/>
              </a:path>
              <a:path w="5118734" h="241935">
                <a:moveTo>
                  <a:pt x="4895837" y="12953"/>
                </a:moveTo>
                <a:lnTo>
                  <a:pt x="4895837" y="0"/>
                </a:lnTo>
                <a:lnTo>
                  <a:pt x="4844783" y="0"/>
                </a:lnTo>
                <a:lnTo>
                  <a:pt x="4844783" y="12953"/>
                </a:lnTo>
                <a:lnTo>
                  <a:pt x="4895837" y="12953"/>
                </a:lnTo>
                <a:close/>
              </a:path>
              <a:path w="5118734" h="241935">
                <a:moveTo>
                  <a:pt x="4985003" y="12953"/>
                </a:moveTo>
                <a:lnTo>
                  <a:pt x="4985003" y="0"/>
                </a:lnTo>
                <a:lnTo>
                  <a:pt x="4933949" y="0"/>
                </a:lnTo>
                <a:lnTo>
                  <a:pt x="4933949" y="12953"/>
                </a:lnTo>
                <a:lnTo>
                  <a:pt x="4985003" y="12953"/>
                </a:lnTo>
                <a:close/>
              </a:path>
              <a:path w="5118734" h="241935">
                <a:moveTo>
                  <a:pt x="5073396" y="12953"/>
                </a:moveTo>
                <a:lnTo>
                  <a:pt x="5073396" y="0"/>
                </a:lnTo>
                <a:lnTo>
                  <a:pt x="5023104" y="0"/>
                </a:lnTo>
                <a:lnTo>
                  <a:pt x="5023104" y="12953"/>
                </a:lnTo>
                <a:lnTo>
                  <a:pt x="5073396" y="12953"/>
                </a:lnTo>
                <a:close/>
              </a:path>
              <a:path w="5118734" h="241935">
                <a:moveTo>
                  <a:pt x="5118354" y="57150"/>
                </a:moveTo>
                <a:lnTo>
                  <a:pt x="5118354" y="6858"/>
                </a:lnTo>
                <a:lnTo>
                  <a:pt x="5105400" y="6858"/>
                </a:lnTo>
                <a:lnTo>
                  <a:pt x="5105400" y="57150"/>
                </a:lnTo>
                <a:lnTo>
                  <a:pt x="5118354" y="57150"/>
                </a:lnTo>
                <a:close/>
              </a:path>
              <a:path w="5118734" h="241935">
                <a:moveTo>
                  <a:pt x="5118354" y="146303"/>
                </a:moveTo>
                <a:lnTo>
                  <a:pt x="5118354" y="95250"/>
                </a:lnTo>
                <a:lnTo>
                  <a:pt x="5105400" y="95250"/>
                </a:lnTo>
                <a:lnTo>
                  <a:pt x="5105400" y="146303"/>
                </a:lnTo>
                <a:lnTo>
                  <a:pt x="5118354" y="146303"/>
                </a:lnTo>
                <a:close/>
              </a:path>
              <a:path w="5118734" h="241935">
                <a:moveTo>
                  <a:pt x="5118354" y="241553"/>
                </a:moveTo>
                <a:lnTo>
                  <a:pt x="5118354" y="184403"/>
                </a:lnTo>
                <a:lnTo>
                  <a:pt x="5105399" y="184403"/>
                </a:lnTo>
                <a:lnTo>
                  <a:pt x="5105399" y="235458"/>
                </a:lnTo>
                <a:lnTo>
                  <a:pt x="5111483" y="228600"/>
                </a:lnTo>
                <a:lnTo>
                  <a:pt x="5111483" y="241553"/>
                </a:lnTo>
                <a:lnTo>
                  <a:pt x="5118354" y="241553"/>
                </a:lnTo>
                <a:close/>
              </a:path>
              <a:path w="5118734" h="241935">
                <a:moveTo>
                  <a:pt x="5073383" y="241553"/>
                </a:moveTo>
                <a:lnTo>
                  <a:pt x="5073383" y="228600"/>
                </a:lnTo>
                <a:lnTo>
                  <a:pt x="5023091" y="228600"/>
                </a:lnTo>
                <a:lnTo>
                  <a:pt x="5023091" y="241553"/>
                </a:lnTo>
                <a:lnTo>
                  <a:pt x="5073383" y="241553"/>
                </a:lnTo>
                <a:close/>
              </a:path>
              <a:path w="5118734" h="241935">
                <a:moveTo>
                  <a:pt x="4985004" y="241553"/>
                </a:moveTo>
                <a:lnTo>
                  <a:pt x="4985004" y="228600"/>
                </a:lnTo>
                <a:lnTo>
                  <a:pt x="4933950" y="228600"/>
                </a:lnTo>
                <a:lnTo>
                  <a:pt x="4933950" y="241553"/>
                </a:lnTo>
                <a:lnTo>
                  <a:pt x="4985004" y="241553"/>
                </a:lnTo>
                <a:close/>
              </a:path>
              <a:path w="5118734" h="241935">
                <a:moveTo>
                  <a:pt x="4895849" y="241553"/>
                </a:moveTo>
                <a:lnTo>
                  <a:pt x="4895849" y="228600"/>
                </a:lnTo>
                <a:lnTo>
                  <a:pt x="4844795" y="228600"/>
                </a:lnTo>
                <a:lnTo>
                  <a:pt x="4844795" y="241553"/>
                </a:lnTo>
                <a:lnTo>
                  <a:pt x="4895849" y="241553"/>
                </a:lnTo>
                <a:close/>
              </a:path>
              <a:path w="5118734" h="241935">
                <a:moveTo>
                  <a:pt x="4806683" y="241553"/>
                </a:moveTo>
                <a:lnTo>
                  <a:pt x="4806683" y="228600"/>
                </a:lnTo>
                <a:lnTo>
                  <a:pt x="4756391" y="228600"/>
                </a:lnTo>
                <a:lnTo>
                  <a:pt x="4756391" y="241553"/>
                </a:lnTo>
                <a:lnTo>
                  <a:pt x="4806683" y="241553"/>
                </a:lnTo>
                <a:close/>
              </a:path>
              <a:path w="5118734" h="241935">
                <a:moveTo>
                  <a:pt x="4718304" y="241553"/>
                </a:moveTo>
                <a:lnTo>
                  <a:pt x="4718304" y="228600"/>
                </a:lnTo>
                <a:lnTo>
                  <a:pt x="4667250" y="228600"/>
                </a:lnTo>
                <a:lnTo>
                  <a:pt x="4667250" y="241553"/>
                </a:lnTo>
                <a:lnTo>
                  <a:pt x="4718304" y="241553"/>
                </a:lnTo>
                <a:close/>
              </a:path>
              <a:path w="5118734" h="241935">
                <a:moveTo>
                  <a:pt x="4629149" y="241553"/>
                </a:moveTo>
                <a:lnTo>
                  <a:pt x="4629149" y="228600"/>
                </a:lnTo>
                <a:lnTo>
                  <a:pt x="4578095" y="228600"/>
                </a:lnTo>
                <a:lnTo>
                  <a:pt x="4578095" y="241553"/>
                </a:lnTo>
                <a:lnTo>
                  <a:pt x="4629149" y="241553"/>
                </a:lnTo>
                <a:close/>
              </a:path>
              <a:path w="5118734" h="241935">
                <a:moveTo>
                  <a:pt x="4539983" y="241553"/>
                </a:moveTo>
                <a:lnTo>
                  <a:pt x="4539983" y="228600"/>
                </a:lnTo>
                <a:lnTo>
                  <a:pt x="4489691" y="228600"/>
                </a:lnTo>
                <a:lnTo>
                  <a:pt x="4489691" y="241553"/>
                </a:lnTo>
                <a:lnTo>
                  <a:pt x="4539983" y="241553"/>
                </a:lnTo>
                <a:close/>
              </a:path>
              <a:path w="5118734" h="241935">
                <a:moveTo>
                  <a:pt x="4451604" y="241553"/>
                </a:moveTo>
                <a:lnTo>
                  <a:pt x="4451604" y="228600"/>
                </a:lnTo>
                <a:lnTo>
                  <a:pt x="4400550" y="228600"/>
                </a:lnTo>
                <a:lnTo>
                  <a:pt x="4400550" y="241553"/>
                </a:lnTo>
                <a:lnTo>
                  <a:pt x="4451604" y="241553"/>
                </a:lnTo>
                <a:close/>
              </a:path>
              <a:path w="5118734" h="241935">
                <a:moveTo>
                  <a:pt x="4362449" y="241553"/>
                </a:moveTo>
                <a:lnTo>
                  <a:pt x="4362449" y="228600"/>
                </a:lnTo>
                <a:lnTo>
                  <a:pt x="4311395" y="228600"/>
                </a:lnTo>
                <a:lnTo>
                  <a:pt x="4311395" y="241553"/>
                </a:lnTo>
                <a:lnTo>
                  <a:pt x="4362449" y="241553"/>
                </a:lnTo>
                <a:close/>
              </a:path>
              <a:path w="5118734" h="241935">
                <a:moveTo>
                  <a:pt x="4273283" y="241553"/>
                </a:moveTo>
                <a:lnTo>
                  <a:pt x="4273283" y="228600"/>
                </a:lnTo>
                <a:lnTo>
                  <a:pt x="4222991" y="228600"/>
                </a:lnTo>
                <a:lnTo>
                  <a:pt x="4222991" y="241553"/>
                </a:lnTo>
                <a:lnTo>
                  <a:pt x="4273283" y="241553"/>
                </a:lnTo>
                <a:close/>
              </a:path>
              <a:path w="5118734" h="241935">
                <a:moveTo>
                  <a:pt x="4184904" y="241553"/>
                </a:moveTo>
                <a:lnTo>
                  <a:pt x="4184904" y="228600"/>
                </a:lnTo>
                <a:lnTo>
                  <a:pt x="4133850" y="228600"/>
                </a:lnTo>
                <a:lnTo>
                  <a:pt x="4133850" y="241553"/>
                </a:lnTo>
                <a:lnTo>
                  <a:pt x="4184904" y="241553"/>
                </a:lnTo>
                <a:close/>
              </a:path>
              <a:path w="5118734" h="241935">
                <a:moveTo>
                  <a:pt x="4095749" y="241553"/>
                </a:moveTo>
                <a:lnTo>
                  <a:pt x="4095749" y="228600"/>
                </a:lnTo>
                <a:lnTo>
                  <a:pt x="4044695" y="228600"/>
                </a:lnTo>
                <a:lnTo>
                  <a:pt x="4044695" y="241553"/>
                </a:lnTo>
                <a:lnTo>
                  <a:pt x="4095749" y="241553"/>
                </a:lnTo>
                <a:close/>
              </a:path>
              <a:path w="5118734" h="241935">
                <a:moveTo>
                  <a:pt x="4006583" y="241553"/>
                </a:moveTo>
                <a:lnTo>
                  <a:pt x="4006583" y="228600"/>
                </a:lnTo>
                <a:lnTo>
                  <a:pt x="3956291" y="228600"/>
                </a:lnTo>
                <a:lnTo>
                  <a:pt x="3956291" y="241553"/>
                </a:lnTo>
                <a:lnTo>
                  <a:pt x="4006583" y="241553"/>
                </a:lnTo>
                <a:close/>
              </a:path>
              <a:path w="5118734" h="241935">
                <a:moveTo>
                  <a:pt x="3918204" y="241553"/>
                </a:moveTo>
                <a:lnTo>
                  <a:pt x="3918204" y="228600"/>
                </a:lnTo>
                <a:lnTo>
                  <a:pt x="3867150" y="228600"/>
                </a:lnTo>
                <a:lnTo>
                  <a:pt x="3867150" y="241553"/>
                </a:lnTo>
                <a:lnTo>
                  <a:pt x="3918204" y="241553"/>
                </a:lnTo>
                <a:close/>
              </a:path>
              <a:path w="5118734" h="241935">
                <a:moveTo>
                  <a:pt x="3829049" y="241553"/>
                </a:moveTo>
                <a:lnTo>
                  <a:pt x="3829049" y="228600"/>
                </a:lnTo>
                <a:lnTo>
                  <a:pt x="3777995" y="228600"/>
                </a:lnTo>
                <a:lnTo>
                  <a:pt x="3777995" y="241553"/>
                </a:lnTo>
                <a:lnTo>
                  <a:pt x="3829049" y="241553"/>
                </a:lnTo>
                <a:close/>
              </a:path>
              <a:path w="5118734" h="241935">
                <a:moveTo>
                  <a:pt x="3739883" y="241553"/>
                </a:moveTo>
                <a:lnTo>
                  <a:pt x="3739883" y="228600"/>
                </a:lnTo>
                <a:lnTo>
                  <a:pt x="3689591" y="228600"/>
                </a:lnTo>
                <a:lnTo>
                  <a:pt x="3689591" y="241553"/>
                </a:lnTo>
                <a:lnTo>
                  <a:pt x="3739883" y="241553"/>
                </a:lnTo>
                <a:close/>
              </a:path>
              <a:path w="5118734" h="241935">
                <a:moveTo>
                  <a:pt x="3651491" y="241553"/>
                </a:moveTo>
                <a:lnTo>
                  <a:pt x="3651491" y="228600"/>
                </a:lnTo>
                <a:lnTo>
                  <a:pt x="3600437" y="228600"/>
                </a:lnTo>
                <a:lnTo>
                  <a:pt x="3600437" y="241553"/>
                </a:lnTo>
                <a:lnTo>
                  <a:pt x="3651491" y="241553"/>
                </a:lnTo>
                <a:close/>
              </a:path>
              <a:path w="5118734" h="241935">
                <a:moveTo>
                  <a:pt x="3562349" y="241553"/>
                </a:moveTo>
                <a:lnTo>
                  <a:pt x="3562349" y="228600"/>
                </a:lnTo>
                <a:lnTo>
                  <a:pt x="3511295" y="228600"/>
                </a:lnTo>
                <a:lnTo>
                  <a:pt x="3511295" y="241553"/>
                </a:lnTo>
                <a:lnTo>
                  <a:pt x="3562349" y="241553"/>
                </a:lnTo>
                <a:close/>
              </a:path>
              <a:path w="5118734" h="241935">
                <a:moveTo>
                  <a:pt x="3473183" y="241553"/>
                </a:moveTo>
                <a:lnTo>
                  <a:pt x="3473183" y="228600"/>
                </a:lnTo>
                <a:lnTo>
                  <a:pt x="3422891" y="228600"/>
                </a:lnTo>
                <a:lnTo>
                  <a:pt x="3422891" y="241553"/>
                </a:lnTo>
                <a:lnTo>
                  <a:pt x="3473183" y="241553"/>
                </a:lnTo>
                <a:close/>
              </a:path>
              <a:path w="5118734" h="241935">
                <a:moveTo>
                  <a:pt x="3384804" y="241553"/>
                </a:moveTo>
                <a:lnTo>
                  <a:pt x="3384804" y="228600"/>
                </a:lnTo>
                <a:lnTo>
                  <a:pt x="3333750" y="228600"/>
                </a:lnTo>
                <a:lnTo>
                  <a:pt x="3333750" y="241553"/>
                </a:lnTo>
                <a:lnTo>
                  <a:pt x="3384804" y="241553"/>
                </a:lnTo>
                <a:close/>
              </a:path>
              <a:path w="5118734" h="241935">
                <a:moveTo>
                  <a:pt x="3295650" y="241553"/>
                </a:moveTo>
                <a:lnTo>
                  <a:pt x="3295650" y="228600"/>
                </a:lnTo>
                <a:lnTo>
                  <a:pt x="3244596" y="228600"/>
                </a:lnTo>
                <a:lnTo>
                  <a:pt x="3244596" y="241553"/>
                </a:lnTo>
                <a:lnTo>
                  <a:pt x="3295650" y="241553"/>
                </a:lnTo>
                <a:close/>
              </a:path>
              <a:path w="5118734" h="241935">
                <a:moveTo>
                  <a:pt x="3206496" y="241553"/>
                </a:moveTo>
                <a:lnTo>
                  <a:pt x="3206496" y="228600"/>
                </a:lnTo>
                <a:lnTo>
                  <a:pt x="3156204" y="228600"/>
                </a:lnTo>
                <a:lnTo>
                  <a:pt x="3156204" y="241553"/>
                </a:lnTo>
                <a:lnTo>
                  <a:pt x="3206496" y="241553"/>
                </a:lnTo>
                <a:close/>
              </a:path>
              <a:path w="5118734" h="241935">
                <a:moveTo>
                  <a:pt x="3118103" y="241553"/>
                </a:moveTo>
                <a:lnTo>
                  <a:pt x="3118103" y="228600"/>
                </a:lnTo>
                <a:lnTo>
                  <a:pt x="3067049" y="228600"/>
                </a:lnTo>
                <a:lnTo>
                  <a:pt x="3067049" y="241553"/>
                </a:lnTo>
                <a:lnTo>
                  <a:pt x="3118103" y="241553"/>
                </a:lnTo>
                <a:close/>
              </a:path>
              <a:path w="5118734" h="241935">
                <a:moveTo>
                  <a:pt x="3028949" y="241553"/>
                </a:moveTo>
                <a:lnTo>
                  <a:pt x="3028949" y="228600"/>
                </a:lnTo>
                <a:lnTo>
                  <a:pt x="2977896" y="228600"/>
                </a:lnTo>
                <a:lnTo>
                  <a:pt x="2977896" y="241553"/>
                </a:lnTo>
                <a:lnTo>
                  <a:pt x="3028949" y="241553"/>
                </a:lnTo>
                <a:close/>
              </a:path>
              <a:path w="5118734" h="241935">
                <a:moveTo>
                  <a:pt x="2939796" y="241553"/>
                </a:moveTo>
                <a:lnTo>
                  <a:pt x="2939796" y="228600"/>
                </a:lnTo>
                <a:lnTo>
                  <a:pt x="2889504" y="228600"/>
                </a:lnTo>
                <a:lnTo>
                  <a:pt x="2889504" y="241554"/>
                </a:lnTo>
                <a:lnTo>
                  <a:pt x="2939796" y="241553"/>
                </a:lnTo>
                <a:close/>
              </a:path>
              <a:path w="5118734" h="241935">
                <a:moveTo>
                  <a:pt x="2851403" y="241554"/>
                </a:moveTo>
                <a:lnTo>
                  <a:pt x="2851403" y="228600"/>
                </a:lnTo>
                <a:lnTo>
                  <a:pt x="2800349" y="228600"/>
                </a:lnTo>
                <a:lnTo>
                  <a:pt x="2800349" y="241554"/>
                </a:lnTo>
                <a:lnTo>
                  <a:pt x="2851403" y="241554"/>
                </a:lnTo>
                <a:close/>
              </a:path>
              <a:path w="5118734" h="241935">
                <a:moveTo>
                  <a:pt x="2762249" y="241554"/>
                </a:moveTo>
                <a:lnTo>
                  <a:pt x="2762249" y="228600"/>
                </a:lnTo>
                <a:lnTo>
                  <a:pt x="2711196" y="228600"/>
                </a:lnTo>
                <a:lnTo>
                  <a:pt x="2711196" y="241554"/>
                </a:lnTo>
                <a:lnTo>
                  <a:pt x="2762249" y="241554"/>
                </a:lnTo>
                <a:close/>
              </a:path>
              <a:path w="5118734" h="241935">
                <a:moveTo>
                  <a:pt x="2673096" y="241554"/>
                </a:moveTo>
                <a:lnTo>
                  <a:pt x="2673096" y="228600"/>
                </a:lnTo>
                <a:lnTo>
                  <a:pt x="2622804" y="228600"/>
                </a:lnTo>
                <a:lnTo>
                  <a:pt x="2622804" y="241554"/>
                </a:lnTo>
                <a:lnTo>
                  <a:pt x="2673096" y="241554"/>
                </a:lnTo>
                <a:close/>
              </a:path>
              <a:path w="5118734" h="241935">
                <a:moveTo>
                  <a:pt x="2584703" y="241554"/>
                </a:moveTo>
                <a:lnTo>
                  <a:pt x="2584703" y="228600"/>
                </a:lnTo>
                <a:lnTo>
                  <a:pt x="2533649" y="228600"/>
                </a:lnTo>
                <a:lnTo>
                  <a:pt x="2533649" y="241554"/>
                </a:lnTo>
                <a:lnTo>
                  <a:pt x="2584703" y="241554"/>
                </a:lnTo>
                <a:close/>
              </a:path>
              <a:path w="5118734" h="241935">
                <a:moveTo>
                  <a:pt x="2495549" y="241554"/>
                </a:moveTo>
                <a:lnTo>
                  <a:pt x="2495549" y="228600"/>
                </a:lnTo>
                <a:lnTo>
                  <a:pt x="2444496" y="228600"/>
                </a:lnTo>
                <a:lnTo>
                  <a:pt x="2444496" y="241554"/>
                </a:lnTo>
                <a:lnTo>
                  <a:pt x="2495549" y="241554"/>
                </a:lnTo>
                <a:close/>
              </a:path>
              <a:path w="5118734" h="241935">
                <a:moveTo>
                  <a:pt x="2406396" y="241554"/>
                </a:moveTo>
                <a:lnTo>
                  <a:pt x="2406396" y="228600"/>
                </a:lnTo>
                <a:lnTo>
                  <a:pt x="2356104" y="228600"/>
                </a:lnTo>
                <a:lnTo>
                  <a:pt x="2356104" y="241554"/>
                </a:lnTo>
                <a:lnTo>
                  <a:pt x="2406396" y="241554"/>
                </a:lnTo>
                <a:close/>
              </a:path>
              <a:path w="5118734" h="241935">
                <a:moveTo>
                  <a:pt x="2318003" y="241554"/>
                </a:moveTo>
                <a:lnTo>
                  <a:pt x="2318003" y="228600"/>
                </a:lnTo>
                <a:lnTo>
                  <a:pt x="2266949" y="228600"/>
                </a:lnTo>
                <a:lnTo>
                  <a:pt x="2266949" y="241554"/>
                </a:lnTo>
                <a:lnTo>
                  <a:pt x="2318003" y="241554"/>
                </a:lnTo>
                <a:close/>
              </a:path>
              <a:path w="5118734" h="241935">
                <a:moveTo>
                  <a:pt x="2228849" y="241554"/>
                </a:moveTo>
                <a:lnTo>
                  <a:pt x="2228849" y="228600"/>
                </a:lnTo>
                <a:lnTo>
                  <a:pt x="2177796" y="228600"/>
                </a:lnTo>
                <a:lnTo>
                  <a:pt x="2177796" y="241554"/>
                </a:lnTo>
                <a:lnTo>
                  <a:pt x="2228849" y="241554"/>
                </a:lnTo>
                <a:close/>
              </a:path>
              <a:path w="5118734" h="241935">
                <a:moveTo>
                  <a:pt x="2139696" y="241554"/>
                </a:moveTo>
                <a:lnTo>
                  <a:pt x="2139696" y="228600"/>
                </a:lnTo>
                <a:lnTo>
                  <a:pt x="2089404" y="228600"/>
                </a:lnTo>
                <a:lnTo>
                  <a:pt x="2089404" y="241554"/>
                </a:lnTo>
                <a:lnTo>
                  <a:pt x="2139696" y="241554"/>
                </a:lnTo>
                <a:close/>
              </a:path>
              <a:path w="5118734" h="241935">
                <a:moveTo>
                  <a:pt x="2051303" y="241554"/>
                </a:moveTo>
                <a:lnTo>
                  <a:pt x="2051303" y="228600"/>
                </a:lnTo>
                <a:lnTo>
                  <a:pt x="2000249" y="228600"/>
                </a:lnTo>
                <a:lnTo>
                  <a:pt x="2000249" y="241554"/>
                </a:lnTo>
                <a:lnTo>
                  <a:pt x="2051303" y="241554"/>
                </a:lnTo>
                <a:close/>
              </a:path>
              <a:path w="5118734" h="241935">
                <a:moveTo>
                  <a:pt x="1962149" y="241554"/>
                </a:moveTo>
                <a:lnTo>
                  <a:pt x="1962149" y="228600"/>
                </a:lnTo>
                <a:lnTo>
                  <a:pt x="1911095" y="228600"/>
                </a:lnTo>
                <a:lnTo>
                  <a:pt x="1911095" y="241554"/>
                </a:lnTo>
                <a:lnTo>
                  <a:pt x="1962149" y="241554"/>
                </a:lnTo>
                <a:close/>
              </a:path>
              <a:path w="5118734" h="241935">
                <a:moveTo>
                  <a:pt x="1872995" y="241554"/>
                </a:moveTo>
                <a:lnTo>
                  <a:pt x="1872995" y="228600"/>
                </a:lnTo>
                <a:lnTo>
                  <a:pt x="1822704" y="228600"/>
                </a:lnTo>
                <a:lnTo>
                  <a:pt x="1822704" y="241554"/>
                </a:lnTo>
                <a:lnTo>
                  <a:pt x="1872995" y="241554"/>
                </a:lnTo>
                <a:close/>
              </a:path>
              <a:path w="5118734" h="241935">
                <a:moveTo>
                  <a:pt x="1784603" y="241554"/>
                </a:moveTo>
                <a:lnTo>
                  <a:pt x="1784603" y="228600"/>
                </a:lnTo>
                <a:lnTo>
                  <a:pt x="1733549" y="228600"/>
                </a:lnTo>
                <a:lnTo>
                  <a:pt x="1733549" y="241554"/>
                </a:lnTo>
                <a:lnTo>
                  <a:pt x="1784603" y="241554"/>
                </a:lnTo>
                <a:close/>
              </a:path>
              <a:path w="5118734" h="241935">
                <a:moveTo>
                  <a:pt x="1695449" y="241554"/>
                </a:moveTo>
                <a:lnTo>
                  <a:pt x="1695449" y="228600"/>
                </a:lnTo>
                <a:lnTo>
                  <a:pt x="1644395" y="228600"/>
                </a:lnTo>
                <a:lnTo>
                  <a:pt x="1644395" y="241554"/>
                </a:lnTo>
                <a:lnTo>
                  <a:pt x="1695449" y="241554"/>
                </a:lnTo>
                <a:close/>
              </a:path>
              <a:path w="5118734" h="241935">
                <a:moveTo>
                  <a:pt x="1606295" y="241554"/>
                </a:moveTo>
                <a:lnTo>
                  <a:pt x="1606295" y="228600"/>
                </a:lnTo>
                <a:lnTo>
                  <a:pt x="1556004" y="228600"/>
                </a:lnTo>
                <a:lnTo>
                  <a:pt x="1556004" y="241554"/>
                </a:lnTo>
                <a:lnTo>
                  <a:pt x="1606295" y="241554"/>
                </a:lnTo>
                <a:close/>
              </a:path>
              <a:path w="5118734" h="241935">
                <a:moveTo>
                  <a:pt x="1517903" y="241554"/>
                </a:moveTo>
                <a:lnTo>
                  <a:pt x="1517903" y="228600"/>
                </a:lnTo>
                <a:lnTo>
                  <a:pt x="1466849" y="228600"/>
                </a:lnTo>
                <a:lnTo>
                  <a:pt x="1466849" y="241554"/>
                </a:lnTo>
                <a:lnTo>
                  <a:pt x="1517903" y="241554"/>
                </a:lnTo>
                <a:close/>
              </a:path>
              <a:path w="5118734" h="241935">
                <a:moveTo>
                  <a:pt x="1428749" y="241554"/>
                </a:moveTo>
                <a:lnTo>
                  <a:pt x="1428749" y="228600"/>
                </a:lnTo>
                <a:lnTo>
                  <a:pt x="1377695" y="228600"/>
                </a:lnTo>
                <a:lnTo>
                  <a:pt x="1377695" y="241554"/>
                </a:lnTo>
                <a:lnTo>
                  <a:pt x="1428749" y="241554"/>
                </a:lnTo>
                <a:close/>
              </a:path>
              <a:path w="5118734" h="241935">
                <a:moveTo>
                  <a:pt x="1339595" y="241554"/>
                </a:moveTo>
                <a:lnTo>
                  <a:pt x="1339595" y="228600"/>
                </a:lnTo>
                <a:lnTo>
                  <a:pt x="1289304" y="228600"/>
                </a:lnTo>
                <a:lnTo>
                  <a:pt x="1289304" y="241554"/>
                </a:lnTo>
                <a:lnTo>
                  <a:pt x="1339595" y="241554"/>
                </a:lnTo>
                <a:close/>
              </a:path>
              <a:path w="5118734" h="241935">
                <a:moveTo>
                  <a:pt x="1251203" y="241554"/>
                </a:moveTo>
                <a:lnTo>
                  <a:pt x="1251203" y="228600"/>
                </a:lnTo>
                <a:lnTo>
                  <a:pt x="1200149" y="228600"/>
                </a:lnTo>
                <a:lnTo>
                  <a:pt x="1200149" y="241554"/>
                </a:lnTo>
                <a:lnTo>
                  <a:pt x="1251203" y="241554"/>
                </a:lnTo>
                <a:close/>
              </a:path>
              <a:path w="5118734" h="241935">
                <a:moveTo>
                  <a:pt x="1162049" y="241554"/>
                </a:moveTo>
                <a:lnTo>
                  <a:pt x="1162049" y="228600"/>
                </a:lnTo>
                <a:lnTo>
                  <a:pt x="1110995" y="228600"/>
                </a:lnTo>
                <a:lnTo>
                  <a:pt x="1110995" y="241554"/>
                </a:lnTo>
                <a:lnTo>
                  <a:pt x="1162049" y="241554"/>
                </a:lnTo>
                <a:close/>
              </a:path>
              <a:path w="5118734" h="241935">
                <a:moveTo>
                  <a:pt x="1072895" y="241554"/>
                </a:moveTo>
                <a:lnTo>
                  <a:pt x="1072895" y="228600"/>
                </a:lnTo>
                <a:lnTo>
                  <a:pt x="1022604" y="228600"/>
                </a:lnTo>
                <a:lnTo>
                  <a:pt x="1022604" y="241554"/>
                </a:lnTo>
                <a:lnTo>
                  <a:pt x="1072895" y="241554"/>
                </a:lnTo>
                <a:close/>
              </a:path>
              <a:path w="5118734" h="241935">
                <a:moveTo>
                  <a:pt x="984503" y="241554"/>
                </a:moveTo>
                <a:lnTo>
                  <a:pt x="984503" y="228600"/>
                </a:lnTo>
                <a:lnTo>
                  <a:pt x="933449" y="228600"/>
                </a:lnTo>
                <a:lnTo>
                  <a:pt x="933449" y="241554"/>
                </a:lnTo>
                <a:lnTo>
                  <a:pt x="984503" y="241554"/>
                </a:lnTo>
                <a:close/>
              </a:path>
              <a:path w="5118734" h="241935">
                <a:moveTo>
                  <a:pt x="895349" y="241554"/>
                </a:moveTo>
                <a:lnTo>
                  <a:pt x="895349" y="228600"/>
                </a:lnTo>
                <a:lnTo>
                  <a:pt x="844295" y="228600"/>
                </a:lnTo>
                <a:lnTo>
                  <a:pt x="844295" y="241554"/>
                </a:lnTo>
                <a:lnTo>
                  <a:pt x="895349" y="241554"/>
                </a:lnTo>
                <a:close/>
              </a:path>
              <a:path w="5118734" h="241935">
                <a:moveTo>
                  <a:pt x="806195" y="241554"/>
                </a:moveTo>
                <a:lnTo>
                  <a:pt x="806195" y="228600"/>
                </a:lnTo>
                <a:lnTo>
                  <a:pt x="755904" y="228600"/>
                </a:lnTo>
                <a:lnTo>
                  <a:pt x="755904" y="241554"/>
                </a:lnTo>
                <a:lnTo>
                  <a:pt x="806195" y="241554"/>
                </a:lnTo>
                <a:close/>
              </a:path>
              <a:path w="5118734" h="241935">
                <a:moveTo>
                  <a:pt x="717803" y="241554"/>
                </a:moveTo>
                <a:lnTo>
                  <a:pt x="717803" y="228600"/>
                </a:lnTo>
                <a:lnTo>
                  <a:pt x="666749" y="228600"/>
                </a:lnTo>
                <a:lnTo>
                  <a:pt x="666749" y="241554"/>
                </a:lnTo>
                <a:lnTo>
                  <a:pt x="717803" y="241554"/>
                </a:lnTo>
                <a:close/>
              </a:path>
              <a:path w="5118734" h="241935">
                <a:moveTo>
                  <a:pt x="628649" y="241554"/>
                </a:moveTo>
                <a:lnTo>
                  <a:pt x="628649" y="228600"/>
                </a:lnTo>
                <a:lnTo>
                  <a:pt x="577595" y="228600"/>
                </a:lnTo>
                <a:lnTo>
                  <a:pt x="577595" y="241554"/>
                </a:lnTo>
                <a:lnTo>
                  <a:pt x="628649" y="241554"/>
                </a:lnTo>
                <a:close/>
              </a:path>
              <a:path w="5118734" h="241935">
                <a:moveTo>
                  <a:pt x="539495" y="241554"/>
                </a:moveTo>
                <a:lnTo>
                  <a:pt x="539495" y="228600"/>
                </a:lnTo>
                <a:lnTo>
                  <a:pt x="489204" y="228600"/>
                </a:lnTo>
                <a:lnTo>
                  <a:pt x="489204" y="241554"/>
                </a:lnTo>
                <a:lnTo>
                  <a:pt x="539495" y="241554"/>
                </a:lnTo>
                <a:close/>
              </a:path>
              <a:path w="5118734" h="241935">
                <a:moveTo>
                  <a:pt x="451103" y="241554"/>
                </a:moveTo>
                <a:lnTo>
                  <a:pt x="451103" y="228600"/>
                </a:lnTo>
                <a:lnTo>
                  <a:pt x="400049" y="228600"/>
                </a:lnTo>
                <a:lnTo>
                  <a:pt x="400049" y="241554"/>
                </a:lnTo>
                <a:lnTo>
                  <a:pt x="451103" y="241554"/>
                </a:lnTo>
                <a:close/>
              </a:path>
              <a:path w="5118734" h="241935">
                <a:moveTo>
                  <a:pt x="361949" y="241554"/>
                </a:moveTo>
                <a:lnTo>
                  <a:pt x="361949" y="228600"/>
                </a:lnTo>
                <a:lnTo>
                  <a:pt x="310895" y="228600"/>
                </a:lnTo>
                <a:lnTo>
                  <a:pt x="310895" y="241554"/>
                </a:lnTo>
                <a:lnTo>
                  <a:pt x="361949" y="241554"/>
                </a:lnTo>
                <a:close/>
              </a:path>
              <a:path w="5118734" h="241935">
                <a:moveTo>
                  <a:pt x="272795" y="241554"/>
                </a:moveTo>
                <a:lnTo>
                  <a:pt x="272795" y="228600"/>
                </a:lnTo>
                <a:lnTo>
                  <a:pt x="222503" y="228600"/>
                </a:lnTo>
                <a:lnTo>
                  <a:pt x="222503" y="241554"/>
                </a:lnTo>
                <a:lnTo>
                  <a:pt x="272795" y="241554"/>
                </a:lnTo>
                <a:close/>
              </a:path>
              <a:path w="5118734" h="241935">
                <a:moveTo>
                  <a:pt x="184403" y="241554"/>
                </a:moveTo>
                <a:lnTo>
                  <a:pt x="184403" y="228600"/>
                </a:lnTo>
                <a:lnTo>
                  <a:pt x="133349" y="228600"/>
                </a:lnTo>
                <a:lnTo>
                  <a:pt x="133349" y="241554"/>
                </a:lnTo>
                <a:lnTo>
                  <a:pt x="184403" y="241554"/>
                </a:lnTo>
                <a:close/>
              </a:path>
              <a:path w="5118734" h="241935">
                <a:moveTo>
                  <a:pt x="95250" y="241554"/>
                </a:moveTo>
                <a:lnTo>
                  <a:pt x="95250" y="228600"/>
                </a:lnTo>
                <a:lnTo>
                  <a:pt x="44195" y="228600"/>
                </a:lnTo>
                <a:lnTo>
                  <a:pt x="44195" y="241554"/>
                </a:lnTo>
                <a:lnTo>
                  <a:pt x="95250" y="241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77197" y="540715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599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49559" y="4949952"/>
            <a:ext cx="0" cy="1862455"/>
          </a:xfrm>
          <a:custGeom>
            <a:avLst/>
            <a:gdLst/>
            <a:ahLst/>
            <a:cxnLst/>
            <a:rect l="l" t="t" r="r" b="b"/>
            <a:pathLst>
              <a:path h="1862454">
                <a:moveTo>
                  <a:pt x="0" y="0"/>
                </a:moveTo>
                <a:lnTo>
                  <a:pt x="0" y="1862327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878201" y="4819904"/>
            <a:ext cx="725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P</a:t>
            </a:r>
            <a:r>
              <a:rPr sz="1800" spc="-65" dirty="0">
                <a:latin typeface="Trebuchet MS"/>
                <a:cs typeface="Trebuchet MS"/>
              </a:rPr>
              <a:t>r</a:t>
            </a:r>
            <a:r>
              <a:rPr sz="1800" spc="-85" dirty="0">
                <a:latin typeface="Trebuchet MS"/>
                <a:cs typeface="Trebuchet MS"/>
              </a:rPr>
              <a:t>esent  </a:t>
            </a:r>
            <a:r>
              <a:rPr sz="1800" spc="-114" dirty="0">
                <a:latin typeface="Trebuchet MS"/>
                <a:cs typeface="Trebuchet MS"/>
              </a:rPr>
              <a:t>State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134225" y="5407152"/>
          <a:ext cx="4747258" cy="1480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15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R="405765" algn="r">
                        <a:lnSpc>
                          <a:spcPts val="215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R="349885" algn="r">
                        <a:lnSpc>
                          <a:spcPts val="215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R="389890" algn="r">
                        <a:lnSpc>
                          <a:spcPts val="215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215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3225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798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989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5765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798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989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7980" algn="r">
                        <a:lnSpc>
                          <a:spcPts val="206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116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185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5765" algn="r">
                        <a:lnSpc>
                          <a:spcPts val="207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7980" algn="r">
                        <a:lnSpc>
                          <a:spcPts val="207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1160" algn="r">
                        <a:lnSpc>
                          <a:spcPts val="207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ts val="207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4783193" y="4819904"/>
            <a:ext cx="1321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9865">
              <a:lnSpc>
                <a:spcPct val="100000"/>
              </a:lnSpc>
              <a:spcBef>
                <a:spcPts val="100"/>
              </a:spcBef>
              <a:tabLst>
                <a:tab pos="819150" algn="l"/>
              </a:tabLst>
            </a:pPr>
            <a:r>
              <a:rPr sz="1800" spc="5" dirty="0">
                <a:latin typeface="Trebuchet MS"/>
                <a:cs typeface="Trebuchet MS"/>
              </a:rPr>
              <a:t>Next </a:t>
            </a:r>
            <a:r>
              <a:rPr sz="1800" spc="-120" dirty="0">
                <a:latin typeface="Trebuchet MS"/>
                <a:cs typeface="Trebuchet MS"/>
              </a:rPr>
              <a:t>State  </a:t>
            </a:r>
            <a:r>
              <a:rPr sz="1800" spc="-5" dirty="0">
                <a:latin typeface="Trebuchet MS"/>
                <a:cs typeface="Trebuchet MS"/>
              </a:rPr>
              <a:t>x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45" dirty="0">
                <a:latin typeface="Trebuchet MS"/>
                <a:cs typeface="Trebuchet MS"/>
              </a:rPr>
              <a:t> 0	</a:t>
            </a:r>
            <a:r>
              <a:rPr sz="1800" spc="-5" dirty="0">
                <a:latin typeface="Trebuchet MS"/>
                <a:cs typeface="Trebuchet MS"/>
              </a:rPr>
              <a:t>x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11993" y="4819904"/>
            <a:ext cx="1384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3020" algn="ctr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tabLst>
                <a:tab pos="869950" algn="l"/>
              </a:tabLst>
            </a:pPr>
            <a:r>
              <a:rPr sz="1800" spc="-5" dirty="0">
                <a:latin typeface="Trebuchet MS"/>
                <a:cs typeface="Trebuchet MS"/>
              </a:rPr>
              <a:t>x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45" dirty="0">
                <a:latin typeface="Trebuchet MS"/>
                <a:cs typeface="Trebuchet MS"/>
              </a:rPr>
              <a:t> 0	</a:t>
            </a:r>
            <a:r>
              <a:rPr sz="1800" spc="-5" dirty="0">
                <a:latin typeface="Trebuchet MS"/>
                <a:cs typeface="Trebuchet MS"/>
              </a:rPr>
              <a:t>x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83146" y="4873752"/>
            <a:ext cx="0" cy="2014855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727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9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71081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175" dirty="0">
                <a:latin typeface="Georgia"/>
                <a:cs typeface="Georgia"/>
              </a:rPr>
              <a:t>State </a:t>
            </a:r>
            <a:r>
              <a:rPr sz="3200" b="0" spc="135" dirty="0">
                <a:latin typeface="Georgia"/>
                <a:cs typeface="Georgia"/>
              </a:rPr>
              <a:t>Reduction, </a:t>
            </a:r>
            <a:r>
              <a:rPr sz="3200" b="0" spc="120" dirty="0">
                <a:latin typeface="Georgia"/>
                <a:cs typeface="Georgia"/>
              </a:rPr>
              <a:t>Textbook</a:t>
            </a:r>
            <a:r>
              <a:rPr sz="3200" b="0" spc="400" dirty="0">
                <a:latin typeface="Georgia"/>
                <a:cs typeface="Georgia"/>
              </a:rPr>
              <a:t> </a:t>
            </a:r>
            <a:r>
              <a:rPr sz="3200" b="0" spc="160" dirty="0">
                <a:latin typeface="Georgia"/>
                <a:cs typeface="Georgia"/>
              </a:rPr>
              <a:t>Example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83649" y="561327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55630" y="5156453"/>
            <a:ext cx="0" cy="1862455"/>
          </a:xfrm>
          <a:custGeom>
            <a:avLst/>
            <a:gdLst/>
            <a:ahLst/>
            <a:cxnLst/>
            <a:rect l="l" t="t" r="r" b="b"/>
            <a:pathLst>
              <a:path h="1862454">
                <a:moveTo>
                  <a:pt x="0" y="0"/>
                </a:moveTo>
                <a:lnTo>
                  <a:pt x="0" y="1862327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939923" y="5613272"/>
          <a:ext cx="4747893" cy="1480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3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1310">
                <a:tc>
                  <a:txBody>
                    <a:bodyPr/>
                    <a:lstStyle/>
                    <a:p>
                      <a:pPr marL="31750">
                        <a:lnSpc>
                          <a:spcPts val="215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406400" algn="r">
                        <a:lnSpc>
                          <a:spcPts val="215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215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215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215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386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640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4335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ts val="206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185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6400" algn="r">
                        <a:lnSpc>
                          <a:spcPts val="207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ts val="207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207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684652" y="5026405"/>
            <a:ext cx="3226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917064" algn="l"/>
                <a:tab pos="2107565" algn="l"/>
                <a:tab pos="2724150" algn="l"/>
              </a:tabLst>
            </a:pPr>
            <a:r>
              <a:rPr sz="1800" spc="-85" dirty="0">
                <a:latin typeface="Trebuchet MS"/>
                <a:cs typeface="Trebuchet MS"/>
              </a:rPr>
              <a:t>Present		</a:t>
            </a:r>
            <a:r>
              <a:rPr sz="1800" spc="5" dirty="0">
                <a:latin typeface="Trebuchet MS"/>
                <a:cs typeface="Trebuchet MS"/>
              </a:rPr>
              <a:t>Next </a:t>
            </a:r>
            <a:r>
              <a:rPr sz="1800" spc="-120" dirty="0">
                <a:latin typeface="Trebuchet MS"/>
                <a:cs typeface="Trebuchet MS"/>
              </a:rPr>
              <a:t>State  </a:t>
            </a:r>
            <a:r>
              <a:rPr sz="1800" spc="-114" dirty="0">
                <a:latin typeface="Trebuchet MS"/>
                <a:cs typeface="Trebuchet MS"/>
              </a:rPr>
              <a:t>State	</a:t>
            </a:r>
            <a:r>
              <a:rPr sz="1800" spc="-5" dirty="0">
                <a:latin typeface="Trebuchet MS"/>
                <a:cs typeface="Trebuchet MS"/>
              </a:rPr>
              <a:t>x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0	</a:t>
            </a:r>
            <a:r>
              <a:rPr sz="1800" spc="-5" dirty="0">
                <a:latin typeface="Trebuchet MS"/>
                <a:cs typeface="Trebuchet MS"/>
              </a:rPr>
              <a:t>x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18468" y="5026405"/>
            <a:ext cx="1384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3020" algn="ctr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tabLst>
                <a:tab pos="869950" algn="l"/>
              </a:tabLst>
            </a:pPr>
            <a:r>
              <a:rPr sz="1800" spc="-5" dirty="0">
                <a:latin typeface="Trebuchet MS"/>
                <a:cs typeface="Trebuchet MS"/>
              </a:rPr>
              <a:t>x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45" dirty="0">
                <a:latin typeface="Trebuchet MS"/>
                <a:cs typeface="Trebuchet MS"/>
              </a:rPr>
              <a:t> 0	</a:t>
            </a:r>
            <a:r>
              <a:rPr sz="1800" spc="-5" dirty="0">
                <a:latin typeface="Trebuchet MS"/>
                <a:cs typeface="Trebuchet MS"/>
              </a:rPr>
              <a:t>x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89230" y="5080253"/>
            <a:ext cx="0" cy="2014855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727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10779" y="1592072"/>
            <a:ext cx="7610475" cy="3333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364490" indent="-273050">
              <a:lnSpc>
                <a:spcPct val="100000"/>
              </a:lnSpc>
              <a:spcBef>
                <a:spcPts val="95"/>
              </a:spcBef>
              <a:tabLst>
                <a:tab pos="285115" algn="l"/>
              </a:tabLst>
            </a:pPr>
            <a:r>
              <a:rPr sz="1500" spc="-430" dirty="0">
                <a:solidFill>
                  <a:srgbClr val="717BA3"/>
                </a:solidFill>
                <a:latin typeface="Arial"/>
                <a:cs typeface="Arial"/>
              </a:rPr>
              <a:t>	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c </a:t>
            </a:r>
            <a:r>
              <a:rPr sz="2000" spc="-130" dirty="0">
                <a:solidFill>
                  <a:srgbClr val="454552"/>
                </a:solidFill>
                <a:latin typeface="Trebuchet MS"/>
                <a:cs typeface="Trebuchet MS"/>
              </a:rPr>
              <a:t>and </a:t>
            </a:r>
            <a:r>
              <a:rPr sz="2000" spc="-135" dirty="0">
                <a:solidFill>
                  <a:srgbClr val="454552"/>
                </a:solidFill>
                <a:latin typeface="Trebuchet MS"/>
                <a:cs typeface="Trebuchet MS"/>
              </a:rPr>
              <a:t>e </a:t>
            </a:r>
            <a:r>
              <a:rPr sz="2000" spc="-165" dirty="0">
                <a:solidFill>
                  <a:srgbClr val="454552"/>
                </a:solidFill>
                <a:latin typeface="Trebuchet MS"/>
                <a:cs typeface="Trebuchet MS"/>
              </a:rPr>
              <a:t>have 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2000" spc="-125" dirty="0">
                <a:solidFill>
                  <a:srgbClr val="454552"/>
                </a:solidFill>
                <a:latin typeface="Trebuchet MS"/>
                <a:cs typeface="Trebuchet MS"/>
              </a:rPr>
              <a:t>same </a:t>
            </a:r>
            <a:r>
              <a:rPr sz="2000" spc="-130" dirty="0">
                <a:solidFill>
                  <a:srgbClr val="454552"/>
                </a:solidFill>
                <a:latin typeface="Trebuchet MS"/>
                <a:cs typeface="Trebuchet MS"/>
              </a:rPr>
              <a:t>state </a:t>
            </a:r>
            <a:r>
              <a:rPr sz="2000" spc="-95" dirty="0">
                <a:solidFill>
                  <a:srgbClr val="454552"/>
                </a:solidFill>
                <a:latin typeface="Trebuchet MS"/>
                <a:cs typeface="Trebuchet MS"/>
              </a:rPr>
              <a:t>transition </a:t>
            </a:r>
            <a:r>
              <a:rPr sz="2000" spc="-105" dirty="0">
                <a:solidFill>
                  <a:srgbClr val="454552"/>
                </a:solidFill>
                <a:latin typeface="Trebuchet MS"/>
                <a:cs typeface="Trebuchet MS"/>
              </a:rPr>
              <a:t>with </a:t>
            </a:r>
            <a:r>
              <a:rPr sz="2000" spc="-100" dirty="0">
                <a:solidFill>
                  <a:srgbClr val="454552"/>
                </a:solidFill>
                <a:latin typeface="Trebuchet MS"/>
                <a:cs typeface="Trebuchet MS"/>
              </a:rPr>
              <a:t>respect </a:t>
            </a:r>
            <a:r>
              <a:rPr sz="2000" spc="-50" dirty="0">
                <a:solidFill>
                  <a:srgbClr val="454552"/>
                </a:solidFill>
                <a:latin typeface="Trebuchet MS"/>
                <a:cs typeface="Trebuchet MS"/>
              </a:rPr>
              <a:t>to 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2000" spc="-145" dirty="0">
                <a:solidFill>
                  <a:srgbClr val="454552"/>
                </a:solidFill>
                <a:latin typeface="Trebuchet MS"/>
                <a:cs typeface="Trebuchet MS"/>
              </a:rPr>
              <a:t>input, </a:t>
            </a:r>
            <a:r>
              <a:rPr sz="2000" spc="-114" dirty="0">
                <a:solidFill>
                  <a:srgbClr val="454552"/>
                </a:solidFill>
                <a:latin typeface="Trebuchet MS"/>
                <a:cs typeface="Trebuchet MS"/>
              </a:rPr>
              <a:t>but  </a:t>
            </a:r>
            <a:r>
              <a:rPr sz="2000" spc="-165" dirty="0">
                <a:solidFill>
                  <a:srgbClr val="454552"/>
                </a:solidFill>
                <a:latin typeface="Trebuchet MS"/>
                <a:cs typeface="Trebuchet MS"/>
              </a:rPr>
              <a:t>have </a:t>
            </a:r>
            <a:r>
              <a:rPr sz="2000" spc="-140" dirty="0">
                <a:solidFill>
                  <a:srgbClr val="454552"/>
                </a:solidFill>
                <a:latin typeface="Trebuchet MS"/>
                <a:cs typeface="Trebuchet MS"/>
              </a:rPr>
              <a:t>different </a:t>
            </a:r>
            <a:r>
              <a:rPr sz="2000" spc="-90" dirty="0">
                <a:solidFill>
                  <a:srgbClr val="454552"/>
                </a:solidFill>
                <a:latin typeface="Trebuchet MS"/>
                <a:cs typeface="Trebuchet MS"/>
              </a:rPr>
              <a:t>output</a:t>
            </a:r>
            <a:r>
              <a:rPr sz="2000" spc="13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105" dirty="0">
                <a:solidFill>
                  <a:srgbClr val="454552"/>
                </a:solidFill>
                <a:latin typeface="Trebuchet MS"/>
                <a:cs typeface="Trebuchet MS"/>
              </a:rPr>
              <a:t>behavior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85115" algn="l"/>
              </a:tabLst>
            </a:pPr>
            <a:r>
              <a:rPr sz="1500" spc="-430" dirty="0">
                <a:solidFill>
                  <a:srgbClr val="717BA3"/>
                </a:solidFill>
                <a:latin typeface="Arial"/>
                <a:cs typeface="Arial"/>
              </a:rPr>
              <a:t>	</a:t>
            </a:r>
            <a:r>
              <a:rPr sz="2000" spc="-60" dirty="0">
                <a:solidFill>
                  <a:srgbClr val="454552"/>
                </a:solidFill>
                <a:latin typeface="Trebuchet MS"/>
                <a:cs typeface="Trebuchet MS"/>
              </a:rPr>
              <a:t>Next, </a:t>
            </a:r>
            <a:r>
              <a:rPr sz="2000" spc="-105" dirty="0">
                <a:solidFill>
                  <a:srgbClr val="454552"/>
                </a:solidFill>
                <a:latin typeface="Trebuchet MS"/>
                <a:cs typeface="Trebuchet MS"/>
              </a:rPr>
              <a:t>check </a:t>
            </a:r>
            <a:r>
              <a:rPr sz="2000" spc="-90" dirty="0">
                <a:solidFill>
                  <a:srgbClr val="454552"/>
                </a:solidFill>
                <a:latin typeface="Trebuchet MS"/>
                <a:cs typeface="Trebuchet MS"/>
              </a:rPr>
              <a:t>whether </a:t>
            </a:r>
            <a:r>
              <a:rPr sz="2000" spc="-100" dirty="0">
                <a:solidFill>
                  <a:srgbClr val="454552"/>
                </a:solidFill>
                <a:latin typeface="Trebuchet MS"/>
                <a:cs typeface="Trebuchet MS"/>
              </a:rPr>
              <a:t>d </a:t>
            </a:r>
            <a:r>
              <a:rPr sz="2000" spc="-130" dirty="0">
                <a:solidFill>
                  <a:srgbClr val="454552"/>
                </a:solidFill>
                <a:latin typeface="Trebuchet MS"/>
                <a:cs typeface="Trebuchet MS"/>
              </a:rPr>
              <a:t>and </a:t>
            </a:r>
            <a:r>
              <a:rPr sz="2000" spc="-135" dirty="0">
                <a:solidFill>
                  <a:srgbClr val="454552"/>
                </a:solidFill>
                <a:latin typeface="Trebuchet MS"/>
                <a:cs typeface="Trebuchet MS"/>
              </a:rPr>
              <a:t>e </a:t>
            </a:r>
            <a:r>
              <a:rPr sz="2000" spc="-125" dirty="0">
                <a:solidFill>
                  <a:srgbClr val="454552"/>
                </a:solidFill>
                <a:latin typeface="Trebuchet MS"/>
                <a:cs typeface="Trebuchet MS"/>
              </a:rPr>
              <a:t>are</a:t>
            </a:r>
            <a:r>
              <a:rPr sz="2000" spc="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454552"/>
                </a:solidFill>
                <a:latin typeface="Trebuchet MS"/>
                <a:cs typeface="Trebuchet MS"/>
              </a:rPr>
              <a:t>equivalent</a:t>
            </a:r>
            <a:endParaRPr sz="2000">
              <a:latin typeface="Trebuchet MS"/>
              <a:cs typeface="Trebuchet MS"/>
            </a:endParaRPr>
          </a:p>
          <a:p>
            <a:pPr marL="330835">
              <a:lnSpc>
                <a:spcPct val="100000"/>
              </a:lnSpc>
              <a:spcBef>
                <a:spcPts val="605"/>
              </a:spcBef>
            </a:pPr>
            <a:r>
              <a:rPr sz="1250" spc="-340" dirty="0">
                <a:solidFill>
                  <a:srgbClr val="717BA3"/>
                </a:solidFill>
                <a:latin typeface="Arial"/>
                <a:cs typeface="Arial"/>
              </a:rPr>
              <a:t> </a:t>
            </a:r>
            <a:r>
              <a:rPr sz="1700" spc="-45" dirty="0">
                <a:latin typeface="Trebuchet MS"/>
                <a:cs typeface="Trebuchet MS"/>
              </a:rPr>
              <a:t>Both </a:t>
            </a:r>
            <a:r>
              <a:rPr sz="1700" spc="-75" dirty="0">
                <a:latin typeface="Trebuchet MS"/>
                <a:cs typeface="Trebuchet MS"/>
              </a:rPr>
              <a:t>produced </a:t>
            </a:r>
            <a:r>
              <a:rPr sz="1700" spc="-105" dirty="0">
                <a:latin typeface="Trebuchet MS"/>
                <a:cs typeface="Trebuchet MS"/>
              </a:rPr>
              <a:t>the same </a:t>
            </a:r>
            <a:r>
              <a:rPr sz="1700" spc="-70" dirty="0">
                <a:latin typeface="Trebuchet MS"/>
                <a:cs typeface="Trebuchet MS"/>
              </a:rPr>
              <a:t>outputs </a:t>
            </a:r>
            <a:r>
              <a:rPr sz="1700" spc="-65" dirty="0">
                <a:latin typeface="Trebuchet MS"/>
                <a:cs typeface="Trebuchet MS"/>
              </a:rPr>
              <a:t>for </a:t>
            </a:r>
            <a:r>
              <a:rPr sz="1700" spc="-114" dirty="0">
                <a:latin typeface="Trebuchet MS"/>
                <a:cs typeface="Trebuchet MS"/>
              </a:rPr>
              <a:t>given</a:t>
            </a:r>
            <a:r>
              <a:rPr sz="1700" spc="195" dirty="0">
                <a:latin typeface="Trebuchet MS"/>
                <a:cs typeface="Trebuchet MS"/>
              </a:rPr>
              <a:t> </a:t>
            </a:r>
            <a:r>
              <a:rPr sz="1700" spc="-90" dirty="0">
                <a:latin typeface="Trebuchet MS"/>
                <a:cs typeface="Trebuchet MS"/>
              </a:rPr>
              <a:t>inputs</a:t>
            </a:r>
            <a:endParaRPr sz="1700">
              <a:latin typeface="Trebuchet MS"/>
              <a:cs typeface="Trebuchet MS"/>
            </a:endParaRPr>
          </a:p>
          <a:p>
            <a:pPr marL="330835">
              <a:lnSpc>
                <a:spcPct val="100000"/>
              </a:lnSpc>
              <a:spcBef>
                <a:spcPts val="600"/>
              </a:spcBef>
            </a:pPr>
            <a:r>
              <a:rPr sz="1250" spc="-340" dirty="0">
                <a:solidFill>
                  <a:srgbClr val="717BA3"/>
                </a:solidFill>
                <a:latin typeface="Arial"/>
                <a:cs typeface="Arial"/>
              </a:rPr>
              <a:t> </a:t>
            </a:r>
            <a:r>
              <a:rPr sz="1700" spc="-70" dirty="0">
                <a:latin typeface="Trebuchet MS"/>
                <a:cs typeface="Trebuchet MS"/>
              </a:rPr>
              <a:t>They both </a:t>
            </a:r>
            <a:r>
              <a:rPr sz="1700" spc="-80" dirty="0">
                <a:latin typeface="Trebuchet MS"/>
                <a:cs typeface="Trebuchet MS"/>
              </a:rPr>
              <a:t>send </a:t>
            </a:r>
            <a:r>
              <a:rPr sz="1700" spc="-105" dirty="0">
                <a:latin typeface="Trebuchet MS"/>
                <a:cs typeface="Trebuchet MS"/>
              </a:rPr>
              <a:t>the </a:t>
            </a:r>
            <a:r>
              <a:rPr sz="1700" spc="-10" dirty="0">
                <a:latin typeface="Trebuchet MS"/>
                <a:cs typeface="Trebuchet MS"/>
              </a:rPr>
              <a:t>FSM</a:t>
            </a:r>
            <a:r>
              <a:rPr sz="1700" spc="295" dirty="0">
                <a:latin typeface="Trebuchet MS"/>
                <a:cs typeface="Trebuchet MS"/>
              </a:rPr>
              <a:t> </a:t>
            </a:r>
            <a:r>
              <a:rPr sz="1700" spc="-45" dirty="0">
                <a:latin typeface="Trebuchet MS"/>
                <a:cs typeface="Trebuchet MS"/>
              </a:rPr>
              <a:t>to </a:t>
            </a:r>
            <a:r>
              <a:rPr sz="1700" spc="-105" dirty="0">
                <a:latin typeface="Trebuchet MS"/>
                <a:cs typeface="Trebuchet MS"/>
              </a:rPr>
              <a:t>the same </a:t>
            </a:r>
            <a:r>
              <a:rPr sz="1700" spc="-110" dirty="0">
                <a:latin typeface="Trebuchet MS"/>
                <a:cs typeface="Trebuchet MS"/>
              </a:rPr>
              <a:t>state </a:t>
            </a:r>
            <a:r>
              <a:rPr sz="1700" spc="-85" dirty="0">
                <a:latin typeface="Trebuchet MS"/>
                <a:cs typeface="Trebuchet MS"/>
              </a:rPr>
              <a:t>(d) </a:t>
            </a:r>
            <a:r>
              <a:rPr sz="1700" spc="-100" dirty="0">
                <a:latin typeface="Trebuchet MS"/>
                <a:cs typeface="Trebuchet MS"/>
              </a:rPr>
              <a:t>but </a:t>
            </a:r>
            <a:r>
              <a:rPr sz="1700" spc="-125" dirty="0">
                <a:latin typeface="Trebuchet MS"/>
                <a:cs typeface="Trebuchet MS"/>
              </a:rPr>
              <a:t>differ </a:t>
            </a:r>
            <a:r>
              <a:rPr sz="1700" spc="-100" dirty="0">
                <a:latin typeface="Trebuchet MS"/>
                <a:cs typeface="Trebuchet MS"/>
              </a:rPr>
              <a:t>in </a:t>
            </a:r>
            <a:r>
              <a:rPr sz="1700" spc="-55" dirty="0">
                <a:latin typeface="Trebuchet MS"/>
                <a:cs typeface="Trebuchet MS"/>
              </a:rPr>
              <a:t>other </a:t>
            </a:r>
            <a:r>
              <a:rPr sz="1700" spc="-95" dirty="0">
                <a:latin typeface="Trebuchet MS"/>
                <a:cs typeface="Trebuchet MS"/>
              </a:rPr>
              <a:t>states </a:t>
            </a:r>
            <a:r>
              <a:rPr sz="1700" spc="-125" dirty="0">
                <a:latin typeface="Trebuchet MS"/>
                <a:cs typeface="Trebuchet MS"/>
              </a:rPr>
              <a:t>(a </a:t>
            </a:r>
            <a:r>
              <a:rPr sz="1700" spc="-110" dirty="0">
                <a:latin typeface="Trebuchet MS"/>
                <a:cs typeface="Trebuchet MS"/>
              </a:rPr>
              <a:t>and </a:t>
            </a:r>
            <a:r>
              <a:rPr sz="1700" spc="-95" dirty="0">
                <a:latin typeface="Trebuchet MS"/>
                <a:cs typeface="Trebuchet MS"/>
              </a:rPr>
              <a:t>e)</a:t>
            </a:r>
            <a:endParaRPr sz="1700">
              <a:latin typeface="Trebuchet MS"/>
              <a:cs typeface="Trebuchet MS"/>
            </a:endParaRPr>
          </a:p>
          <a:p>
            <a:pPr marL="330835">
              <a:lnSpc>
                <a:spcPct val="100000"/>
              </a:lnSpc>
              <a:spcBef>
                <a:spcPts val="605"/>
              </a:spcBef>
            </a:pPr>
            <a:r>
              <a:rPr sz="1250" spc="-340" dirty="0">
                <a:solidFill>
                  <a:srgbClr val="717BA3"/>
                </a:solidFill>
                <a:latin typeface="Arial"/>
                <a:cs typeface="Arial"/>
              </a:rPr>
              <a:t> </a:t>
            </a:r>
            <a:r>
              <a:rPr sz="1700" spc="-100" dirty="0">
                <a:latin typeface="Trebuchet MS"/>
                <a:cs typeface="Trebuchet MS"/>
              </a:rPr>
              <a:t>To </a:t>
            </a:r>
            <a:r>
              <a:rPr sz="1700" spc="-80" dirty="0">
                <a:latin typeface="Trebuchet MS"/>
                <a:cs typeface="Trebuchet MS"/>
              </a:rPr>
              <a:t>ensure </a:t>
            </a:r>
            <a:r>
              <a:rPr sz="1700" spc="-65" dirty="0">
                <a:latin typeface="Trebuchet MS"/>
                <a:cs typeface="Trebuchet MS"/>
              </a:rPr>
              <a:t>you </a:t>
            </a:r>
            <a:r>
              <a:rPr sz="1700" spc="-100" dirty="0">
                <a:latin typeface="Trebuchet MS"/>
                <a:cs typeface="Trebuchet MS"/>
              </a:rPr>
              <a:t>need </a:t>
            </a:r>
            <a:r>
              <a:rPr sz="1700" spc="-45" dirty="0">
                <a:latin typeface="Trebuchet MS"/>
                <a:cs typeface="Trebuchet MS"/>
              </a:rPr>
              <a:t>to </a:t>
            </a:r>
            <a:r>
              <a:rPr sz="1700" spc="-90" dirty="0">
                <a:latin typeface="Trebuchet MS"/>
                <a:cs typeface="Trebuchet MS"/>
              </a:rPr>
              <a:t>check </a:t>
            </a:r>
            <a:r>
              <a:rPr sz="1700" spc="-80" dirty="0">
                <a:latin typeface="Trebuchet MS"/>
                <a:cs typeface="Trebuchet MS"/>
              </a:rPr>
              <a:t>whether </a:t>
            </a:r>
            <a:r>
              <a:rPr sz="1700" spc="-105" dirty="0">
                <a:latin typeface="Trebuchet MS"/>
                <a:cs typeface="Trebuchet MS"/>
              </a:rPr>
              <a:t>the </a:t>
            </a:r>
            <a:r>
              <a:rPr sz="1700" spc="-95" dirty="0">
                <a:latin typeface="Trebuchet MS"/>
                <a:cs typeface="Trebuchet MS"/>
              </a:rPr>
              <a:t>states </a:t>
            </a:r>
            <a:r>
              <a:rPr sz="1700" spc="-170" dirty="0">
                <a:latin typeface="Trebuchet MS"/>
                <a:cs typeface="Trebuchet MS"/>
              </a:rPr>
              <a:t>a </a:t>
            </a:r>
            <a:r>
              <a:rPr sz="1700" spc="-110" dirty="0">
                <a:latin typeface="Trebuchet MS"/>
                <a:cs typeface="Trebuchet MS"/>
              </a:rPr>
              <a:t>and </a:t>
            </a:r>
            <a:r>
              <a:rPr sz="1700" spc="-114" dirty="0">
                <a:latin typeface="Trebuchet MS"/>
                <a:cs typeface="Trebuchet MS"/>
              </a:rPr>
              <a:t>e </a:t>
            </a:r>
            <a:r>
              <a:rPr sz="1700" spc="-105" dirty="0">
                <a:latin typeface="Trebuchet MS"/>
                <a:cs typeface="Trebuchet MS"/>
              </a:rPr>
              <a:t>are</a:t>
            </a:r>
            <a:r>
              <a:rPr sz="1700" spc="285" dirty="0">
                <a:latin typeface="Trebuchet MS"/>
                <a:cs typeface="Trebuchet MS"/>
              </a:rPr>
              <a:t> </a:t>
            </a:r>
            <a:r>
              <a:rPr sz="1700" spc="-114" dirty="0">
                <a:latin typeface="Trebuchet MS"/>
                <a:cs typeface="Trebuchet MS"/>
              </a:rPr>
              <a:t>equivalent!</a:t>
            </a:r>
            <a:endParaRPr sz="1700">
              <a:latin typeface="Trebuchet MS"/>
              <a:cs typeface="Trebuchet MS"/>
            </a:endParaRPr>
          </a:p>
          <a:p>
            <a:pPr marL="330835">
              <a:lnSpc>
                <a:spcPct val="100000"/>
              </a:lnSpc>
              <a:spcBef>
                <a:spcPts val="600"/>
              </a:spcBef>
            </a:pPr>
            <a:r>
              <a:rPr sz="1250" spc="-340" dirty="0">
                <a:solidFill>
                  <a:srgbClr val="717BA3"/>
                </a:solidFill>
                <a:latin typeface="Arial"/>
                <a:cs typeface="Arial"/>
              </a:rPr>
              <a:t>                                                                                                                     </a:t>
            </a:r>
            <a:r>
              <a:rPr sz="1700" spc="-55" dirty="0">
                <a:latin typeface="Trebuchet MS"/>
                <a:cs typeface="Trebuchet MS"/>
              </a:rPr>
              <a:t>The </a:t>
            </a:r>
            <a:r>
              <a:rPr sz="1700" spc="-95" dirty="0">
                <a:latin typeface="Trebuchet MS"/>
                <a:cs typeface="Trebuchet MS"/>
              </a:rPr>
              <a:t>states </a:t>
            </a:r>
            <a:r>
              <a:rPr sz="1700" spc="-170" dirty="0">
                <a:latin typeface="Trebuchet MS"/>
                <a:cs typeface="Trebuchet MS"/>
              </a:rPr>
              <a:t>a</a:t>
            </a:r>
            <a:r>
              <a:rPr sz="1700" spc="170" dirty="0">
                <a:latin typeface="Trebuchet MS"/>
                <a:cs typeface="Trebuchet MS"/>
              </a:rPr>
              <a:t> </a:t>
            </a:r>
            <a:r>
              <a:rPr sz="1700" spc="-110" dirty="0">
                <a:latin typeface="Trebuchet MS"/>
                <a:cs typeface="Trebuchet MS"/>
              </a:rPr>
              <a:t>and </a:t>
            </a:r>
            <a:r>
              <a:rPr sz="1700" spc="-114" dirty="0">
                <a:latin typeface="Trebuchet MS"/>
                <a:cs typeface="Trebuchet MS"/>
              </a:rPr>
              <a:t>e </a:t>
            </a:r>
            <a:r>
              <a:rPr sz="1700" spc="-105" dirty="0">
                <a:latin typeface="Trebuchet MS"/>
                <a:cs typeface="Trebuchet MS"/>
              </a:rPr>
              <a:t>are </a:t>
            </a:r>
            <a:r>
              <a:rPr sz="1700" spc="-55" dirty="0">
                <a:latin typeface="Trebuchet MS"/>
                <a:cs typeface="Trebuchet MS"/>
              </a:rPr>
              <a:t>not </a:t>
            </a:r>
            <a:r>
              <a:rPr sz="1700" spc="-110" dirty="0">
                <a:latin typeface="Trebuchet MS"/>
                <a:cs typeface="Trebuchet MS"/>
              </a:rPr>
              <a:t>equivalent </a:t>
            </a:r>
            <a:r>
              <a:rPr sz="1700" spc="-105" dirty="0">
                <a:latin typeface="Trebuchet MS"/>
                <a:cs typeface="Trebuchet MS"/>
              </a:rPr>
              <a:t>because </a:t>
            </a:r>
            <a:r>
              <a:rPr sz="1700" spc="-110" dirty="0">
                <a:latin typeface="Trebuchet MS"/>
                <a:cs typeface="Trebuchet MS"/>
              </a:rPr>
              <a:t>they </a:t>
            </a:r>
            <a:r>
              <a:rPr sz="1700" spc="-125" dirty="0">
                <a:latin typeface="Trebuchet MS"/>
                <a:cs typeface="Trebuchet MS"/>
              </a:rPr>
              <a:t>differ </a:t>
            </a:r>
            <a:r>
              <a:rPr sz="1700" spc="50" dirty="0">
                <a:latin typeface="Trebuchet MS"/>
                <a:cs typeface="Trebuchet MS"/>
              </a:rPr>
              <a:t> </a:t>
            </a:r>
            <a:r>
              <a:rPr sz="1700" spc="-100" dirty="0">
                <a:latin typeface="Trebuchet MS"/>
                <a:cs typeface="Trebuchet MS"/>
              </a:rPr>
              <a:t>in </a:t>
            </a:r>
            <a:r>
              <a:rPr sz="1700" spc="-105" dirty="0">
                <a:latin typeface="Trebuchet MS"/>
                <a:cs typeface="Trebuchet MS"/>
              </a:rPr>
              <a:t>the </a:t>
            </a:r>
            <a:r>
              <a:rPr sz="1700" spc="-80" dirty="0">
                <a:latin typeface="Trebuchet MS"/>
                <a:cs typeface="Trebuchet MS"/>
              </a:rPr>
              <a:t>output </a:t>
            </a:r>
            <a:r>
              <a:rPr sz="1700" spc="-105" dirty="0">
                <a:latin typeface="Trebuchet MS"/>
                <a:cs typeface="Trebuchet MS"/>
              </a:rPr>
              <a:t>values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285115" algn="l"/>
              </a:tabLst>
            </a:pPr>
            <a:r>
              <a:rPr sz="1500" spc="-430" dirty="0">
                <a:solidFill>
                  <a:srgbClr val="717BA3"/>
                </a:solidFill>
                <a:latin typeface="Arial"/>
                <a:cs typeface="Arial"/>
              </a:rPr>
              <a:t>	</a:t>
            </a:r>
            <a:r>
              <a:rPr sz="2000" spc="-5" dirty="0">
                <a:solidFill>
                  <a:srgbClr val="454552"/>
                </a:solidFill>
                <a:latin typeface="Trebuchet MS"/>
                <a:cs typeface="Trebuchet MS"/>
              </a:rPr>
              <a:t>Also </a:t>
            </a:r>
            <a:r>
              <a:rPr sz="2000" spc="-75" dirty="0">
                <a:solidFill>
                  <a:srgbClr val="454552"/>
                </a:solidFill>
                <a:latin typeface="Trebuchet MS"/>
                <a:cs typeface="Trebuchet MS"/>
              </a:rPr>
              <a:t>you </a:t>
            </a:r>
            <a:r>
              <a:rPr sz="2000" spc="-114" dirty="0">
                <a:solidFill>
                  <a:srgbClr val="454552"/>
                </a:solidFill>
                <a:latin typeface="Trebuchet MS"/>
                <a:cs typeface="Trebuchet MS"/>
              </a:rPr>
              <a:t>need </a:t>
            </a:r>
            <a:r>
              <a:rPr sz="2000" spc="-50" dirty="0">
                <a:solidFill>
                  <a:srgbClr val="454552"/>
                </a:solidFill>
                <a:latin typeface="Trebuchet MS"/>
                <a:cs typeface="Trebuchet MS"/>
              </a:rPr>
              <a:t>to </a:t>
            </a:r>
            <a:r>
              <a:rPr sz="2000" spc="-105" dirty="0">
                <a:solidFill>
                  <a:srgbClr val="454552"/>
                </a:solidFill>
                <a:latin typeface="Trebuchet MS"/>
                <a:cs typeface="Trebuchet MS"/>
              </a:rPr>
              <a:t>check </a:t>
            </a:r>
            <a:r>
              <a:rPr sz="2000" spc="-90" dirty="0">
                <a:solidFill>
                  <a:srgbClr val="454552"/>
                </a:solidFill>
                <a:latin typeface="Trebuchet MS"/>
                <a:cs typeface="Trebuchet MS"/>
              </a:rPr>
              <a:t>whether 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2000" spc="-114" dirty="0">
                <a:solidFill>
                  <a:srgbClr val="454552"/>
                </a:solidFill>
                <a:latin typeface="Trebuchet MS"/>
                <a:cs typeface="Trebuchet MS"/>
              </a:rPr>
              <a:t>states </a:t>
            </a:r>
            <a:r>
              <a:rPr sz="2000" spc="-250" dirty="0">
                <a:solidFill>
                  <a:srgbClr val="454552"/>
                </a:solidFill>
                <a:latin typeface="Trebuchet MS"/>
                <a:cs typeface="Trebuchet MS"/>
              </a:rPr>
              <a:t>a, </a:t>
            </a:r>
            <a:r>
              <a:rPr sz="2000" spc="-215" dirty="0">
                <a:solidFill>
                  <a:srgbClr val="454552"/>
                </a:solidFill>
                <a:latin typeface="Trebuchet MS"/>
                <a:cs typeface="Trebuchet MS"/>
              </a:rPr>
              <a:t>b, </a:t>
            </a:r>
            <a:r>
              <a:rPr sz="2000" spc="-130" dirty="0">
                <a:solidFill>
                  <a:srgbClr val="454552"/>
                </a:solidFill>
                <a:latin typeface="Trebuchet MS"/>
                <a:cs typeface="Trebuchet MS"/>
              </a:rPr>
              <a:t>and 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c </a:t>
            </a:r>
            <a:r>
              <a:rPr sz="2000" spc="-125" dirty="0">
                <a:solidFill>
                  <a:srgbClr val="454552"/>
                </a:solidFill>
                <a:latin typeface="Trebuchet MS"/>
                <a:cs typeface="Trebuchet MS"/>
              </a:rPr>
              <a:t>are</a:t>
            </a:r>
            <a:r>
              <a:rPr sz="2000" spc="31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454552"/>
                </a:solidFill>
                <a:latin typeface="Trebuchet MS"/>
                <a:cs typeface="Trebuchet MS"/>
              </a:rPr>
              <a:t>equivalent</a:t>
            </a:r>
            <a:endParaRPr sz="2000">
              <a:latin typeface="Trebuchet MS"/>
              <a:cs typeface="Trebuchet MS"/>
            </a:endParaRPr>
          </a:p>
          <a:p>
            <a:pPr marL="559435" marR="54610" indent="-228600">
              <a:lnSpc>
                <a:spcPct val="100000"/>
              </a:lnSpc>
              <a:spcBef>
                <a:spcPts val="610"/>
              </a:spcBef>
            </a:pPr>
            <a:r>
              <a:rPr sz="1250" spc="-340" dirty="0">
                <a:solidFill>
                  <a:srgbClr val="717BA3"/>
                </a:solidFill>
                <a:latin typeface="Arial"/>
                <a:cs typeface="Arial"/>
              </a:rPr>
              <a:t> </a:t>
            </a:r>
            <a:r>
              <a:rPr sz="1700" spc="-55" dirty="0">
                <a:latin typeface="Trebuchet MS"/>
                <a:cs typeface="Trebuchet MS"/>
              </a:rPr>
              <a:t>The </a:t>
            </a:r>
            <a:r>
              <a:rPr sz="1700" spc="-95" dirty="0">
                <a:latin typeface="Trebuchet MS"/>
                <a:cs typeface="Trebuchet MS"/>
              </a:rPr>
              <a:t>states </a:t>
            </a:r>
            <a:r>
              <a:rPr sz="1700" spc="-170" dirty="0">
                <a:latin typeface="Trebuchet MS"/>
                <a:cs typeface="Trebuchet MS"/>
              </a:rPr>
              <a:t>a </a:t>
            </a:r>
            <a:r>
              <a:rPr sz="1700" spc="-110" dirty="0">
                <a:latin typeface="Trebuchet MS"/>
                <a:cs typeface="Trebuchet MS"/>
              </a:rPr>
              <a:t>and </a:t>
            </a:r>
            <a:r>
              <a:rPr sz="1700" spc="-100" dirty="0">
                <a:latin typeface="Trebuchet MS"/>
                <a:cs typeface="Trebuchet MS"/>
              </a:rPr>
              <a:t>c </a:t>
            </a:r>
            <a:r>
              <a:rPr sz="1700" spc="-105" dirty="0">
                <a:latin typeface="Trebuchet MS"/>
                <a:cs typeface="Trebuchet MS"/>
              </a:rPr>
              <a:t>are </a:t>
            </a:r>
            <a:r>
              <a:rPr sz="1700" spc="-110" dirty="0">
                <a:latin typeface="Trebuchet MS"/>
                <a:cs typeface="Trebuchet MS"/>
              </a:rPr>
              <a:t>equivalent </a:t>
            </a:r>
            <a:r>
              <a:rPr sz="1700" spc="-160" dirty="0">
                <a:latin typeface="Trebuchet MS"/>
                <a:cs typeface="Trebuchet MS"/>
              </a:rPr>
              <a:t>if </a:t>
            </a:r>
            <a:r>
              <a:rPr sz="1700" spc="-100" dirty="0">
                <a:latin typeface="Trebuchet MS"/>
                <a:cs typeface="Trebuchet MS"/>
              </a:rPr>
              <a:t>b </a:t>
            </a:r>
            <a:r>
              <a:rPr sz="1700" spc="-114" dirty="0">
                <a:latin typeface="Trebuchet MS"/>
                <a:cs typeface="Trebuchet MS"/>
              </a:rPr>
              <a:t>and </a:t>
            </a:r>
            <a:r>
              <a:rPr sz="1700" spc="-85" dirty="0">
                <a:latin typeface="Trebuchet MS"/>
                <a:cs typeface="Trebuchet MS"/>
              </a:rPr>
              <a:t>d </a:t>
            </a:r>
            <a:r>
              <a:rPr sz="1700" spc="-105" dirty="0">
                <a:latin typeface="Trebuchet MS"/>
                <a:cs typeface="Trebuchet MS"/>
              </a:rPr>
              <a:t>are </a:t>
            </a:r>
            <a:r>
              <a:rPr sz="1700" spc="-125" dirty="0">
                <a:latin typeface="Trebuchet MS"/>
                <a:cs typeface="Trebuchet MS"/>
              </a:rPr>
              <a:t>equivalent. </a:t>
            </a:r>
            <a:r>
              <a:rPr sz="1700" spc="-95" dirty="0">
                <a:latin typeface="Trebuchet MS"/>
                <a:cs typeface="Trebuchet MS"/>
              </a:rPr>
              <a:t>However, </a:t>
            </a:r>
            <a:r>
              <a:rPr sz="1700" spc="-105" dirty="0">
                <a:latin typeface="Trebuchet MS"/>
                <a:cs typeface="Trebuchet MS"/>
              </a:rPr>
              <a:t>the </a:t>
            </a:r>
            <a:r>
              <a:rPr sz="1700" spc="-95" dirty="0">
                <a:latin typeface="Trebuchet MS"/>
                <a:cs typeface="Trebuchet MS"/>
              </a:rPr>
              <a:t>states </a:t>
            </a:r>
            <a:r>
              <a:rPr sz="1700" spc="-100" dirty="0">
                <a:latin typeface="Trebuchet MS"/>
                <a:cs typeface="Trebuchet MS"/>
              </a:rPr>
              <a:t>b  </a:t>
            </a:r>
            <a:r>
              <a:rPr sz="1700" spc="-110" dirty="0">
                <a:latin typeface="Trebuchet MS"/>
                <a:cs typeface="Trebuchet MS"/>
              </a:rPr>
              <a:t>and </a:t>
            </a:r>
            <a:r>
              <a:rPr sz="1700" spc="-85" dirty="0">
                <a:latin typeface="Trebuchet MS"/>
                <a:cs typeface="Trebuchet MS"/>
              </a:rPr>
              <a:t>d </a:t>
            </a:r>
            <a:r>
              <a:rPr sz="1700" spc="-105" dirty="0">
                <a:latin typeface="Trebuchet MS"/>
                <a:cs typeface="Trebuchet MS"/>
              </a:rPr>
              <a:t>are </a:t>
            </a:r>
            <a:r>
              <a:rPr sz="1700" spc="140" dirty="0">
                <a:latin typeface="Trebuchet MS"/>
                <a:cs typeface="Trebuchet MS"/>
              </a:rPr>
              <a:t>NOT </a:t>
            </a:r>
            <a:r>
              <a:rPr sz="1700" spc="-110" dirty="0">
                <a:latin typeface="Trebuchet MS"/>
                <a:cs typeface="Trebuchet MS"/>
              </a:rPr>
              <a:t>equivalent </a:t>
            </a:r>
            <a:r>
              <a:rPr sz="1700" spc="-105" dirty="0">
                <a:latin typeface="Trebuchet MS"/>
                <a:cs typeface="Trebuchet MS"/>
              </a:rPr>
              <a:t>because </a:t>
            </a:r>
            <a:r>
              <a:rPr sz="1700" spc="-110" dirty="0">
                <a:latin typeface="Trebuchet MS"/>
                <a:cs typeface="Trebuchet MS"/>
              </a:rPr>
              <a:t>they </a:t>
            </a:r>
            <a:r>
              <a:rPr sz="1700" spc="-125" dirty="0">
                <a:latin typeface="Trebuchet MS"/>
                <a:cs typeface="Trebuchet MS"/>
              </a:rPr>
              <a:t>differ </a:t>
            </a:r>
            <a:r>
              <a:rPr sz="1700" spc="-100" dirty="0">
                <a:latin typeface="Trebuchet MS"/>
                <a:cs typeface="Trebuchet MS"/>
              </a:rPr>
              <a:t>in</a:t>
            </a:r>
            <a:r>
              <a:rPr sz="1700" spc="245" dirty="0">
                <a:latin typeface="Trebuchet MS"/>
                <a:cs typeface="Trebuchet MS"/>
              </a:rPr>
              <a:t> </a:t>
            </a:r>
            <a:r>
              <a:rPr sz="1700" spc="-80" dirty="0">
                <a:latin typeface="Trebuchet MS"/>
                <a:cs typeface="Trebuchet MS"/>
              </a:rPr>
              <a:t>output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9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35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>
              <a:lnSpc>
                <a:spcPct val="100000"/>
              </a:lnSpc>
              <a:spcBef>
                <a:spcPts val="95"/>
              </a:spcBef>
            </a:pPr>
            <a:r>
              <a:rPr b="0" spc="155" dirty="0">
                <a:latin typeface="Georgia"/>
                <a:cs typeface="Georgia"/>
              </a:rPr>
              <a:t>State </a:t>
            </a:r>
            <a:r>
              <a:rPr b="0" spc="125" dirty="0">
                <a:latin typeface="Georgia"/>
                <a:cs typeface="Georgia"/>
              </a:rPr>
              <a:t>Reduction, </a:t>
            </a:r>
            <a:r>
              <a:rPr b="0" spc="105" dirty="0">
                <a:latin typeface="Georgia"/>
                <a:cs typeface="Georgia"/>
              </a:rPr>
              <a:t>Textbook </a:t>
            </a:r>
            <a:r>
              <a:rPr b="0" spc="140" dirty="0">
                <a:latin typeface="Georgia"/>
                <a:cs typeface="Georgia"/>
              </a:rPr>
              <a:t>Example,  </a:t>
            </a:r>
            <a:r>
              <a:rPr b="0" spc="155" dirty="0">
                <a:latin typeface="Georgia"/>
                <a:cs typeface="Georgia"/>
              </a:rPr>
              <a:t>Continued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10779" y="1592072"/>
            <a:ext cx="7604759" cy="2082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358140" indent="-273050">
              <a:lnSpc>
                <a:spcPct val="100000"/>
              </a:lnSpc>
              <a:spcBef>
                <a:spcPts val="95"/>
              </a:spcBef>
              <a:tabLst>
                <a:tab pos="285115" algn="l"/>
              </a:tabLst>
            </a:pPr>
            <a:r>
              <a:rPr sz="1500" spc="-430" dirty="0">
                <a:solidFill>
                  <a:srgbClr val="717BA3"/>
                </a:solidFill>
                <a:latin typeface="Arial"/>
                <a:cs typeface="Arial"/>
              </a:rPr>
              <a:t>	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c </a:t>
            </a:r>
            <a:r>
              <a:rPr sz="2000" spc="-130" dirty="0">
                <a:solidFill>
                  <a:srgbClr val="454552"/>
                </a:solidFill>
                <a:latin typeface="Trebuchet MS"/>
                <a:cs typeface="Trebuchet MS"/>
              </a:rPr>
              <a:t>and </a:t>
            </a:r>
            <a:r>
              <a:rPr sz="2000" spc="-135" dirty="0">
                <a:solidFill>
                  <a:srgbClr val="454552"/>
                </a:solidFill>
                <a:latin typeface="Trebuchet MS"/>
                <a:cs typeface="Trebuchet MS"/>
              </a:rPr>
              <a:t>e </a:t>
            </a:r>
            <a:r>
              <a:rPr sz="2000" spc="-165" dirty="0">
                <a:solidFill>
                  <a:srgbClr val="454552"/>
                </a:solidFill>
                <a:latin typeface="Trebuchet MS"/>
                <a:cs typeface="Trebuchet MS"/>
              </a:rPr>
              <a:t>have 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2000" spc="-125" dirty="0">
                <a:solidFill>
                  <a:srgbClr val="454552"/>
                </a:solidFill>
                <a:latin typeface="Trebuchet MS"/>
                <a:cs typeface="Trebuchet MS"/>
              </a:rPr>
              <a:t>same </a:t>
            </a:r>
            <a:r>
              <a:rPr sz="2000" spc="-130" dirty="0">
                <a:solidFill>
                  <a:srgbClr val="454552"/>
                </a:solidFill>
                <a:latin typeface="Trebuchet MS"/>
                <a:cs typeface="Trebuchet MS"/>
              </a:rPr>
              <a:t>state </a:t>
            </a:r>
            <a:r>
              <a:rPr sz="2000" spc="-95" dirty="0">
                <a:solidFill>
                  <a:srgbClr val="454552"/>
                </a:solidFill>
                <a:latin typeface="Trebuchet MS"/>
                <a:cs typeface="Trebuchet MS"/>
              </a:rPr>
              <a:t>transition </a:t>
            </a:r>
            <a:r>
              <a:rPr sz="2000" spc="-105" dirty="0">
                <a:solidFill>
                  <a:srgbClr val="454552"/>
                </a:solidFill>
                <a:latin typeface="Trebuchet MS"/>
                <a:cs typeface="Trebuchet MS"/>
              </a:rPr>
              <a:t>with </a:t>
            </a:r>
            <a:r>
              <a:rPr sz="2000" spc="-100" dirty="0">
                <a:solidFill>
                  <a:srgbClr val="454552"/>
                </a:solidFill>
                <a:latin typeface="Trebuchet MS"/>
                <a:cs typeface="Trebuchet MS"/>
              </a:rPr>
              <a:t>respect </a:t>
            </a:r>
            <a:r>
              <a:rPr sz="2000" spc="-50" dirty="0">
                <a:solidFill>
                  <a:srgbClr val="454552"/>
                </a:solidFill>
                <a:latin typeface="Trebuchet MS"/>
                <a:cs typeface="Trebuchet MS"/>
              </a:rPr>
              <a:t>to 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2000" spc="-145" dirty="0">
                <a:solidFill>
                  <a:srgbClr val="454552"/>
                </a:solidFill>
                <a:latin typeface="Trebuchet MS"/>
                <a:cs typeface="Trebuchet MS"/>
              </a:rPr>
              <a:t>input, </a:t>
            </a:r>
            <a:r>
              <a:rPr sz="2000" spc="-114" dirty="0">
                <a:solidFill>
                  <a:srgbClr val="454552"/>
                </a:solidFill>
                <a:latin typeface="Trebuchet MS"/>
                <a:cs typeface="Trebuchet MS"/>
              </a:rPr>
              <a:t>but  </a:t>
            </a:r>
            <a:r>
              <a:rPr sz="2000" spc="-165" dirty="0">
                <a:solidFill>
                  <a:srgbClr val="454552"/>
                </a:solidFill>
                <a:latin typeface="Trebuchet MS"/>
                <a:cs typeface="Trebuchet MS"/>
              </a:rPr>
              <a:t>have </a:t>
            </a:r>
            <a:r>
              <a:rPr sz="2000" spc="-140" dirty="0">
                <a:solidFill>
                  <a:srgbClr val="454552"/>
                </a:solidFill>
                <a:latin typeface="Trebuchet MS"/>
                <a:cs typeface="Trebuchet MS"/>
              </a:rPr>
              <a:t>different </a:t>
            </a:r>
            <a:r>
              <a:rPr sz="2000" spc="-90" dirty="0">
                <a:solidFill>
                  <a:srgbClr val="454552"/>
                </a:solidFill>
                <a:latin typeface="Trebuchet MS"/>
                <a:cs typeface="Trebuchet MS"/>
              </a:rPr>
              <a:t>output</a:t>
            </a:r>
            <a:r>
              <a:rPr sz="2000" spc="13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105" dirty="0">
                <a:solidFill>
                  <a:srgbClr val="454552"/>
                </a:solidFill>
                <a:latin typeface="Trebuchet MS"/>
                <a:cs typeface="Trebuchet MS"/>
              </a:rPr>
              <a:t>behavior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85115" algn="l"/>
              </a:tabLst>
            </a:pPr>
            <a:r>
              <a:rPr sz="1500" spc="-430" dirty="0">
                <a:solidFill>
                  <a:srgbClr val="717BA3"/>
                </a:solidFill>
                <a:latin typeface="Arial"/>
                <a:cs typeface="Arial"/>
              </a:rPr>
              <a:t>	</a:t>
            </a:r>
            <a:r>
              <a:rPr sz="2000" spc="-90" dirty="0">
                <a:solidFill>
                  <a:srgbClr val="454552"/>
                </a:solidFill>
                <a:latin typeface="Trebuchet MS"/>
                <a:cs typeface="Trebuchet MS"/>
              </a:rPr>
              <a:t>Reduced 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2000" spc="-95" dirty="0">
                <a:solidFill>
                  <a:srgbClr val="454552"/>
                </a:solidFill>
                <a:latin typeface="Trebuchet MS"/>
                <a:cs typeface="Trebuchet MS"/>
              </a:rPr>
              <a:t>number </a:t>
            </a:r>
            <a:r>
              <a:rPr sz="2000" spc="-110" dirty="0">
                <a:solidFill>
                  <a:srgbClr val="454552"/>
                </a:solidFill>
                <a:latin typeface="Trebuchet MS"/>
                <a:cs typeface="Trebuchet MS"/>
              </a:rPr>
              <a:t>of </a:t>
            </a:r>
            <a:r>
              <a:rPr sz="2000" spc="-114" dirty="0">
                <a:solidFill>
                  <a:srgbClr val="454552"/>
                </a:solidFill>
                <a:latin typeface="Trebuchet MS"/>
                <a:cs typeface="Trebuchet MS"/>
              </a:rPr>
              <a:t>states </a:t>
            </a:r>
            <a:r>
              <a:rPr sz="2000" spc="-95" dirty="0">
                <a:solidFill>
                  <a:srgbClr val="454552"/>
                </a:solidFill>
                <a:latin typeface="Trebuchet MS"/>
                <a:cs typeface="Trebuchet MS"/>
              </a:rPr>
              <a:t>from </a:t>
            </a:r>
            <a:r>
              <a:rPr sz="2000" spc="-50" dirty="0">
                <a:solidFill>
                  <a:srgbClr val="454552"/>
                </a:solidFill>
                <a:latin typeface="Trebuchet MS"/>
                <a:cs typeface="Trebuchet MS"/>
              </a:rPr>
              <a:t>7 to</a:t>
            </a:r>
            <a:r>
              <a:rPr sz="2000" spc="229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54552"/>
                </a:solidFill>
                <a:latin typeface="Trebuchet MS"/>
                <a:cs typeface="Trebuchet MS"/>
              </a:rPr>
              <a:t>5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85115" algn="l"/>
              </a:tabLst>
            </a:pPr>
            <a:r>
              <a:rPr sz="1500" spc="-430" dirty="0">
                <a:solidFill>
                  <a:srgbClr val="717BA3"/>
                </a:solidFill>
                <a:latin typeface="Arial"/>
                <a:cs typeface="Arial"/>
              </a:rPr>
              <a:t>	</a:t>
            </a:r>
            <a:r>
              <a:rPr sz="2000" spc="-95" dirty="0">
                <a:solidFill>
                  <a:srgbClr val="454552"/>
                </a:solidFill>
                <a:latin typeface="Trebuchet MS"/>
                <a:cs typeface="Trebuchet MS"/>
              </a:rPr>
              <a:t>Input-output </a:t>
            </a:r>
            <a:r>
              <a:rPr sz="2000" spc="-105" dirty="0">
                <a:solidFill>
                  <a:srgbClr val="454552"/>
                </a:solidFill>
                <a:latin typeface="Trebuchet MS"/>
                <a:cs typeface="Trebuchet MS"/>
              </a:rPr>
              <a:t>relation </a:t>
            </a:r>
            <a:r>
              <a:rPr sz="2000" spc="-90" dirty="0">
                <a:solidFill>
                  <a:srgbClr val="454552"/>
                </a:solidFill>
                <a:latin typeface="Trebuchet MS"/>
                <a:cs typeface="Trebuchet MS"/>
              </a:rPr>
              <a:t>is </a:t>
            </a:r>
            <a:r>
              <a:rPr sz="2000" spc="-85" dirty="0">
                <a:solidFill>
                  <a:srgbClr val="454552"/>
                </a:solidFill>
                <a:latin typeface="Trebuchet MS"/>
                <a:cs typeface="Trebuchet MS"/>
              </a:rPr>
              <a:t>preserved </a:t>
            </a:r>
            <a:r>
              <a:rPr sz="2000" spc="-105" dirty="0">
                <a:solidFill>
                  <a:srgbClr val="454552"/>
                </a:solidFill>
                <a:latin typeface="Trebuchet MS"/>
                <a:cs typeface="Trebuchet MS"/>
              </a:rPr>
              <a:t>with </a:t>
            </a:r>
            <a:r>
              <a:rPr sz="2000" spc="-50" dirty="0">
                <a:solidFill>
                  <a:srgbClr val="454552"/>
                </a:solidFill>
                <a:latin typeface="Trebuchet MS"/>
                <a:cs typeface="Trebuchet MS"/>
              </a:rPr>
              <a:t>5</a:t>
            </a:r>
            <a:r>
              <a:rPr sz="2000" spc="12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140" dirty="0">
                <a:solidFill>
                  <a:srgbClr val="454552"/>
                </a:solidFill>
                <a:latin typeface="Trebuchet MS"/>
                <a:cs typeface="Trebuchet MS"/>
              </a:rPr>
              <a:t>states.</a:t>
            </a:r>
            <a:endParaRPr sz="2000">
              <a:latin typeface="Trebuchet MS"/>
              <a:cs typeface="Trebuchet MS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tabLst>
                <a:tab pos="285115" algn="l"/>
              </a:tabLst>
            </a:pPr>
            <a:r>
              <a:rPr sz="1500" spc="-430" dirty="0">
                <a:solidFill>
                  <a:srgbClr val="717BA3"/>
                </a:solidFill>
                <a:latin typeface="Arial"/>
                <a:cs typeface="Arial"/>
              </a:rPr>
              <a:t>	</a:t>
            </a:r>
            <a:r>
              <a:rPr sz="2000" spc="-195" dirty="0">
                <a:solidFill>
                  <a:srgbClr val="454552"/>
                </a:solidFill>
                <a:latin typeface="Trebuchet MS"/>
                <a:cs typeface="Trebuchet MS"/>
              </a:rPr>
              <a:t>Just </a:t>
            </a:r>
            <a:r>
              <a:rPr sz="2000" spc="-125" dirty="0">
                <a:solidFill>
                  <a:srgbClr val="454552"/>
                </a:solidFill>
                <a:latin typeface="Trebuchet MS"/>
                <a:cs typeface="Trebuchet MS"/>
              </a:rPr>
              <a:t>by </a:t>
            </a:r>
            <a:r>
              <a:rPr sz="2000" spc="-75" dirty="0">
                <a:solidFill>
                  <a:srgbClr val="454552"/>
                </a:solidFill>
                <a:latin typeface="Trebuchet MS"/>
                <a:cs typeface="Trebuchet MS"/>
              </a:rPr>
              <a:t>looking </a:t>
            </a:r>
            <a:r>
              <a:rPr sz="2000" spc="-165" dirty="0">
                <a:solidFill>
                  <a:srgbClr val="454552"/>
                </a:solidFill>
                <a:latin typeface="Trebuchet MS"/>
                <a:cs typeface="Trebuchet MS"/>
              </a:rPr>
              <a:t>at 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2000" spc="-114" dirty="0">
                <a:solidFill>
                  <a:srgbClr val="454552"/>
                </a:solidFill>
                <a:latin typeface="Trebuchet MS"/>
                <a:cs typeface="Trebuchet MS"/>
              </a:rPr>
              <a:t>input </a:t>
            </a:r>
            <a:r>
              <a:rPr sz="2000" spc="-130" dirty="0">
                <a:solidFill>
                  <a:srgbClr val="454552"/>
                </a:solidFill>
                <a:latin typeface="Trebuchet MS"/>
                <a:cs typeface="Trebuchet MS"/>
              </a:rPr>
              <a:t>and </a:t>
            </a:r>
            <a:r>
              <a:rPr sz="2000" spc="-90" dirty="0">
                <a:solidFill>
                  <a:srgbClr val="454552"/>
                </a:solidFill>
                <a:latin typeface="Trebuchet MS"/>
                <a:cs typeface="Trebuchet MS"/>
              </a:rPr>
              <a:t>output </a:t>
            </a:r>
            <a:r>
              <a:rPr sz="2000" spc="-130" dirty="0">
                <a:solidFill>
                  <a:srgbClr val="454552"/>
                </a:solidFill>
                <a:latin typeface="Trebuchet MS"/>
                <a:cs typeface="Trebuchet MS"/>
              </a:rPr>
              <a:t>relation, 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2000" spc="-65" dirty="0">
                <a:solidFill>
                  <a:srgbClr val="454552"/>
                </a:solidFill>
                <a:latin typeface="Trebuchet MS"/>
                <a:cs typeface="Trebuchet MS"/>
              </a:rPr>
              <a:t>user </a:t>
            </a:r>
            <a:r>
              <a:rPr sz="2000" spc="-100" dirty="0">
                <a:solidFill>
                  <a:srgbClr val="454552"/>
                </a:solidFill>
                <a:latin typeface="Trebuchet MS"/>
                <a:cs typeface="Trebuchet MS"/>
              </a:rPr>
              <a:t>cannot </a:t>
            </a:r>
            <a:r>
              <a:rPr sz="2000" spc="-145" dirty="0">
                <a:solidFill>
                  <a:srgbClr val="454552"/>
                </a:solidFill>
                <a:latin typeface="Trebuchet MS"/>
                <a:cs typeface="Trebuchet MS"/>
              </a:rPr>
              <a:t>tell 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the  </a:t>
            </a:r>
            <a:r>
              <a:rPr sz="2000" spc="-140" dirty="0">
                <a:solidFill>
                  <a:srgbClr val="454552"/>
                </a:solidFill>
                <a:latin typeface="Trebuchet MS"/>
                <a:cs typeface="Trebuchet MS"/>
              </a:rPr>
              <a:t>difference 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between the </a:t>
            </a:r>
            <a:r>
              <a:rPr sz="2000" spc="-10" dirty="0">
                <a:solidFill>
                  <a:srgbClr val="454552"/>
                </a:solidFill>
                <a:latin typeface="Trebuchet MS"/>
                <a:cs typeface="Trebuchet MS"/>
              </a:rPr>
              <a:t>FSM </a:t>
            </a:r>
            <a:r>
              <a:rPr sz="2000" spc="-105" dirty="0">
                <a:solidFill>
                  <a:srgbClr val="454552"/>
                </a:solidFill>
                <a:latin typeface="Trebuchet MS"/>
                <a:cs typeface="Trebuchet MS"/>
              </a:rPr>
              <a:t>with </a:t>
            </a:r>
            <a:r>
              <a:rPr sz="2000" spc="-50" dirty="0">
                <a:solidFill>
                  <a:srgbClr val="454552"/>
                </a:solidFill>
                <a:latin typeface="Trebuchet MS"/>
                <a:cs typeface="Trebuchet MS"/>
              </a:rPr>
              <a:t>7 </a:t>
            </a:r>
            <a:r>
              <a:rPr sz="2000" spc="-114" dirty="0">
                <a:solidFill>
                  <a:srgbClr val="454552"/>
                </a:solidFill>
                <a:latin typeface="Trebuchet MS"/>
                <a:cs typeface="Trebuchet MS"/>
              </a:rPr>
              <a:t>states </a:t>
            </a:r>
            <a:r>
              <a:rPr sz="2000" spc="-130" dirty="0">
                <a:solidFill>
                  <a:srgbClr val="454552"/>
                </a:solidFill>
                <a:latin typeface="Trebuchet MS"/>
                <a:cs typeface="Trebuchet MS"/>
              </a:rPr>
              <a:t>and 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2000" spc="-10" dirty="0">
                <a:solidFill>
                  <a:srgbClr val="454552"/>
                </a:solidFill>
                <a:latin typeface="Trebuchet MS"/>
                <a:cs typeface="Trebuchet MS"/>
              </a:rPr>
              <a:t>FSM </a:t>
            </a:r>
            <a:r>
              <a:rPr sz="2000" spc="-105" dirty="0">
                <a:solidFill>
                  <a:srgbClr val="454552"/>
                </a:solidFill>
                <a:latin typeface="Trebuchet MS"/>
                <a:cs typeface="Trebuchet MS"/>
              </a:rPr>
              <a:t>with </a:t>
            </a:r>
            <a:r>
              <a:rPr sz="2000" spc="-50" dirty="0">
                <a:solidFill>
                  <a:srgbClr val="454552"/>
                </a:solidFill>
                <a:latin typeface="Trebuchet MS"/>
                <a:cs typeface="Trebuchet MS"/>
              </a:rPr>
              <a:t>5</a:t>
            </a:r>
            <a:r>
              <a:rPr sz="2000" spc="41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125" dirty="0">
                <a:solidFill>
                  <a:srgbClr val="454552"/>
                </a:solidFill>
                <a:latin typeface="Trebuchet MS"/>
                <a:cs typeface="Trebuchet MS"/>
              </a:rPr>
              <a:t>states!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0589" y="4653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599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33332" y="4195571"/>
            <a:ext cx="0" cy="1739264"/>
          </a:xfrm>
          <a:custGeom>
            <a:avLst/>
            <a:gdLst/>
            <a:ahLst/>
            <a:cxnLst/>
            <a:rect l="l" t="t" r="r" b="b"/>
            <a:pathLst>
              <a:path h="1739264">
                <a:moveTo>
                  <a:pt x="0" y="0"/>
                </a:moveTo>
                <a:lnTo>
                  <a:pt x="0" y="1738883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17631" y="4653153"/>
          <a:ext cx="4747893" cy="141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3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marL="31750">
                        <a:lnSpc>
                          <a:spcPts val="215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R="406400" algn="r">
                        <a:lnSpc>
                          <a:spcPts val="215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R="351155" algn="r">
                        <a:lnSpc>
                          <a:spcPts val="215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ts val="215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215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386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640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4335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0" algn="r">
                        <a:lnSpc>
                          <a:spcPts val="206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1795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marL="31750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6400" algn="r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0" algn="r">
                        <a:lnSpc>
                          <a:spcPts val="2025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1795" algn="r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062361" y="4065523"/>
            <a:ext cx="3226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917064" algn="l"/>
                <a:tab pos="2107565" algn="l"/>
                <a:tab pos="2724150" algn="l"/>
              </a:tabLst>
            </a:pPr>
            <a:r>
              <a:rPr sz="1800" spc="-85" dirty="0">
                <a:latin typeface="Trebuchet MS"/>
                <a:cs typeface="Trebuchet MS"/>
              </a:rPr>
              <a:t>Present		</a:t>
            </a:r>
            <a:r>
              <a:rPr sz="1800" spc="5" dirty="0">
                <a:latin typeface="Trebuchet MS"/>
                <a:cs typeface="Trebuchet MS"/>
              </a:rPr>
              <a:t>Next </a:t>
            </a:r>
            <a:r>
              <a:rPr sz="1800" spc="-120" dirty="0">
                <a:latin typeface="Trebuchet MS"/>
                <a:cs typeface="Trebuchet MS"/>
              </a:rPr>
              <a:t>State  </a:t>
            </a:r>
            <a:r>
              <a:rPr sz="1800" spc="-114" dirty="0">
                <a:latin typeface="Trebuchet MS"/>
                <a:cs typeface="Trebuchet MS"/>
              </a:rPr>
              <a:t>State	</a:t>
            </a:r>
            <a:r>
              <a:rPr sz="1800" spc="-5" dirty="0">
                <a:latin typeface="Trebuchet MS"/>
                <a:cs typeface="Trebuchet MS"/>
              </a:rPr>
              <a:t>x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0	</a:t>
            </a:r>
            <a:r>
              <a:rPr sz="1800" spc="-5" dirty="0">
                <a:latin typeface="Trebuchet MS"/>
                <a:cs typeface="Trebuchet MS"/>
              </a:rPr>
              <a:t>x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96176" y="4065523"/>
            <a:ext cx="1384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3020" algn="ctr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tabLst>
                <a:tab pos="869950" algn="l"/>
              </a:tabLst>
            </a:pPr>
            <a:r>
              <a:rPr sz="1800" spc="-5" dirty="0">
                <a:latin typeface="Trebuchet MS"/>
                <a:cs typeface="Trebuchet MS"/>
              </a:rPr>
              <a:t>x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45" dirty="0">
                <a:latin typeface="Trebuchet MS"/>
                <a:cs typeface="Trebuchet MS"/>
              </a:rPr>
              <a:t> 0	</a:t>
            </a:r>
            <a:r>
              <a:rPr sz="1800" spc="-5" dirty="0">
                <a:latin typeface="Trebuchet MS"/>
                <a:cs typeface="Trebuchet MS"/>
              </a:rPr>
              <a:t>x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66932" y="4119371"/>
            <a:ext cx="0" cy="1815464"/>
          </a:xfrm>
          <a:custGeom>
            <a:avLst/>
            <a:gdLst/>
            <a:ahLst/>
            <a:cxnLst/>
            <a:rect l="l" t="t" r="r" b="b"/>
            <a:pathLst>
              <a:path h="1815464">
                <a:moveTo>
                  <a:pt x="0" y="0"/>
                </a:moveTo>
                <a:lnTo>
                  <a:pt x="0" y="1815083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92163" y="3755898"/>
            <a:ext cx="3026664" cy="3440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53573" y="6291326"/>
            <a:ext cx="6452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40" dirty="0">
                <a:latin typeface="Arial"/>
                <a:cs typeface="Arial"/>
              </a:rPr>
              <a:t>NB. </a:t>
            </a:r>
            <a:r>
              <a:rPr sz="1800" b="1" spc="-5" dirty="0">
                <a:latin typeface="Arial"/>
                <a:cs typeface="Arial"/>
              </a:rPr>
              <a:t>For </a:t>
            </a:r>
            <a:r>
              <a:rPr sz="1800" b="1" spc="35" dirty="0">
                <a:latin typeface="Arial"/>
                <a:cs typeface="Arial"/>
              </a:rPr>
              <a:t>more </a:t>
            </a:r>
            <a:r>
              <a:rPr sz="1800" b="1" spc="-20" dirty="0">
                <a:latin typeface="Arial"/>
                <a:cs typeface="Arial"/>
              </a:rPr>
              <a:t>complex </a:t>
            </a:r>
            <a:r>
              <a:rPr sz="1800" b="1" spc="-5" dirty="0">
                <a:latin typeface="Arial"/>
                <a:cs typeface="Arial"/>
              </a:rPr>
              <a:t>state </a:t>
            </a:r>
            <a:r>
              <a:rPr sz="1800" b="1" spc="-50" dirty="0">
                <a:latin typeface="Arial"/>
                <a:cs typeface="Arial"/>
              </a:rPr>
              <a:t>machines, various </a:t>
            </a:r>
            <a:r>
              <a:rPr sz="1800" b="1" spc="-25" dirty="0">
                <a:latin typeface="Arial"/>
                <a:cs typeface="Arial"/>
              </a:rPr>
              <a:t>methods</a:t>
            </a:r>
            <a:r>
              <a:rPr sz="1800" b="1" spc="-340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and  </a:t>
            </a:r>
            <a:r>
              <a:rPr sz="1800" b="1" spc="-20" dirty="0">
                <a:latin typeface="Arial"/>
                <a:cs typeface="Arial"/>
              </a:rPr>
              <a:t>algorithms </a:t>
            </a:r>
            <a:r>
              <a:rPr sz="1800" b="1" dirty="0">
                <a:latin typeface="Arial"/>
                <a:cs typeface="Arial"/>
              </a:rPr>
              <a:t>are </a:t>
            </a:r>
            <a:r>
              <a:rPr sz="1800" b="1" spc="-90" dirty="0">
                <a:latin typeface="Arial"/>
                <a:cs typeface="Arial"/>
              </a:rPr>
              <a:t>used </a:t>
            </a:r>
            <a:r>
              <a:rPr sz="1800" b="1" spc="50" dirty="0">
                <a:latin typeface="Arial"/>
                <a:cs typeface="Arial"/>
              </a:rPr>
              <a:t>to </a:t>
            </a:r>
            <a:r>
              <a:rPr sz="1800" b="1" spc="-45" dirty="0">
                <a:latin typeface="Arial"/>
                <a:cs typeface="Arial"/>
              </a:rPr>
              <a:t>find </a:t>
            </a:r>
            <a:r>
              <a:rPr sz="1800" b="1" spc="-50" dirty="0">
                <a:latin typeface="Arial"/>
                <a:cs typeface="Arial"/>
              </a:rPr>
              <a:t>and </a:t>
            </a:r>
            <a:r>
              <a:rPr sz="1800" b="1" spc="5" dirty="0">
                <a:latin typeface="Arial"/>
                <a:cs typeface="Arial"/>
              </a:rPr>
              <a:t>merge </a:t>
            </a:r>
            <a:r>
              <a:rPr sz="1800" b="1" spc="-20" dirty="0">
                <a:latin typeface="Arial"/>
                <a:cs typeface="Arial"/>
              </a:rPr>
              <a:t>equivalent</a:t>
            </a:r>
            <a:r>
              <a:rPr sz="1800" b="1" spc="70" dirty="0">
                <a:latin typeface="Arial"/>
                <a:cs typeface="Arial"/>
              </a:rPr>
              <a:t> </a:t>
            </a:r>
            <a:r>
              <a:rPr sz="1800" b="1" spc="-40" dirty="0">
                <a:latin typeface="Arial"/>
                <a:cs typeface="Arial"/>
              </a:rPr>
              <a:t>states…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9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38163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120" dirty="0">
                <a:latin typeface="Georgia"/>
                <a:cs typeface="Georgia"/>
              </a:rPr>
              <a:t>Optimization</a:t>
            </a:r>
            <a:r>
              <a:rPr sz="3200" b="0" spc="185" dirty="0">
                <a:latin typeface="Georgia"/>
                <a:cs typeface="Georgia"/>
              </a:rPr>
              <a:t> </a:t>
            </a:r>
            <a:r>
              <a:rPr sz="3200" b="0" spc="195" dirty="0">
                <a:latin typeface="Georgia"/>
                <a:cs typeface="Georgia"/>
              </a:rPr>
              <a:t>Steps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0779" y="1515458"/>
            <a:ext cx="7742555" cy="474535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b="1" spc="25" dirty="0">
                <a:latin typeface="Arial"/>
                <a:cs typeface="Arial"/>
              </a:rPr>
              <a:t>State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20" dirty="0">
                <a:latin typeface="Arial"/>
                <a:cs typeface="Arial"/>
              </a:rPr>
              <a:t>reduction</a:t>
            </a:r>
            <a:endParaRPr sz="2600">
              <a:latin typeface="Arial"/>
              <a:cs typeface="Arial"/>
            </a:endParaRPr>
          </a:p>
          <a:p>
            <a:pPr marL="287655">
              <a:lnSpc>
                <a:spcPct val="100000"/>
              </a:lnSpc>
              <a:spcBef>
                <a:spcPts val="234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34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b="1" spc="-35" dirty="0">
                <a:solidFill>
                  <a:srgbClr val="454552"/>
                </a:solidFill>
                <a:latin typeface="Arial"/>
                <a:cs typeface="Arial"/>
              </a:rPr>
              <a:t>Given </a:t>
            </a:r>
            <a:r>
              <a:rPr sz="2300" b="1" spc="-60" dirty="0">
                <a:solidFill>
                  <a:srgbClr val="454552"/>
                </a:solidFill>
                <a:latin typeface="Arial"/>
                <a:cs typeface="Arial"/>
              </a:rPr>
              <a:t>a </a:t>
            </a:r>
            <a:r>
              <a:rPr sz="2300" b="1" spc="-10" dirty="0">
                <a:solidFill>
                  <a:srgbClr val="454552"/>
                </a:solidFill>
                <a:latin typeface="Arial"/>
                <a:cs typeface="Arial"/>
              </a:rPr>
              <a:t>state-transition</a:t>
            </a:r>
            <a:r>
              <a:rPr sz="2300" b="1" spc="145" dirty="0">
                <a:solidFill>
                  <a:srgbClr val="454552"/>
                </a:solidFill>
                <a:latin typeface="Arial"/>
                <a:cs typeface="Arial"/>
              </a:rPr>
              <a:t> </a:t>
            </a:r>
            <a:r>
              <a:rPr sz="2300" b="1" spc="-20" dirty="0">
                <a:solidFill>
                  <a:srgbClr val="454552"/>
                </a:solidFill>
                <a:latin typeface="Arial"/>
                <a:cs typeface="Arial"/>
              </a:rPr>
              <a:t>diagram</a:t>
            </a:r>
            <a:endParaRPr sz="2300">
              <a:latin typeface="Arial"/>
              <a:cs typeface="Arial"/>
            </a:endParaRPr>
          </a:p>
          <a:p>
            <a:pPr marL="287655">
              <a:lnSpc>
                <a:spcPct val="100000"/>
              </a:lnSpc>
              <a:spcBef>
                <a:spcPts val="220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4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b="1" spc="-45" dirty="0">
                <a:solidFill>
                  <a:srgbClr val="454552"/>
                </a:solidFill>
                <a:latin typeface="Arial"/>
                <a:cs typeface="Arial"/>
              </a:rPr>
              <a:t>Find </a:t>
            </a:r>
            <a:r>
              <a:rPr sz="2300" b="1" spc="-65" dirty="0">
                <a:solidFill>
                  <a:srgbClr val="454552"/>
                </a:solidFill>
                <a:latin typeface="Arial"/>
                <a:cs typeface="Arial"/>
              </a:rPr>
              <a:t>and </a:t>
            </a:r>
            <a:r>
              <a:rPr sz="2300" b="1" spc="-30" dirty="0">
                <a:solidFill>
                  <a:srgbClr val="454552"/>
                </a:solidFill>
                <a:latin typeface="Arial"/>
                <a:cs typeface="Arial"/>
              </a:rPr>
              <a:t>combine equivalent</a:t>
            </a:r>
            <a:r>
              <a:rPr sz="2300" b="1" spc="170" dirty="0">
                <a:solidFill>
                  <a:srgbClr val="454552"/>
                </a:solidFill>
                <a:latin typeface="Arial"/>
                <a:cs typeface="Arial"/>
              </a:rPr>
              <a:t> </a:t>
            </a:r>
            <a:r>
              <a:rPr sz="2300" b="1" spc="-60" dirty="0">
                <a:solidFill>
                  <a:srgbClr val="454552"/>
                </a:solidFill>
                <a:latin typeface="Arial"/>
                <a:cs typeface="Arial"/>
              </a:rPr>
              <a:t>states</a:t>
            </a:r>
            <a:endParaRPr sz="2300">
              <a:latin typeface="Arial"/>
              <a:cs typeface="Arial"/>
            </a:endParaRPr>
          </a:p>
          <a:p>
            <a:pPr marL="287655">
              <a:lnSpc>
                <a:spcPct val="100000"/>
              </a:lnSpc>
              <a:spcBef>
                <a:spcPts val="229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4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b="1" spc="50" dirty="0">
                <a:solidFill>
                  <a:srgbClr val="454552"/>
                </a:solidFill>
                <a:latin typeface="Arial"/>
                <a:cs typeface="Arial"/>
              </a:rPr>
              <a:t>The </a:t>
            </a:r>
            <a:r>
              <a:rPr sz="2300" b="1" spc="-75" dirty="0">
                <a:solidFill>
                  <a:srgbClr val="454552"/>
                </a:solidFill>
                <a:latin typeface="Arial"/>
                <a:cs typeface="Arial"/>
              </a:rPr>
              <a:t>goal </a:t>
            </a:r>
            <a:r>
              <a:rPr sz="2300" b="1" spc="-160" dirty="0">
                <a:solidFill>
                  <a:srgbClr val="454552"/>
                </a:solidFill>
                <a:latin typeface="Arial"/>
                <a:cs typeface="Arial"/>
              </a:rPr>
              <a:t>is </a:t>
            </a:r>
            <a:r>
              <a:rPr sz="2300" b="1" spc="60" dirty="0">
                <a:solidFill>
                  <a:srgbClr val="454552"/>
                </a:solidFill>
                <a:latin typeface="Arial"/>
                <a:cs typeface="Arial"/>
              </a:rPr>
              <a:t>to </a:t>
            </a:r>
            <a:r>
              <a:rPr sz="2300" b="1" spc="-35" dirty="0">
                <a:solidFill>
                  <a:srgbClr val="454552"/>
                </a:solidFill>
                <a:latin typeface="Arial"/>
                <a:cs typeface="Arial"/>
              </a:rPr>
              <a:t>reduce </a:t>
            </a:r>
            <a:r>
              <a:rPr sz="2300" b="1" spc="30" dirty="0">
                <a:solidFill>
                  <a:srgbClr val="454552"/>
                </a:solidFill>
                <a:latin typeface="Arial"/>
                <a:cs typeface="Arial"/>
              </a:rPr>
              <a:t>the </a:t>
            </a:r>
            <a:r>
              <a:rPr sz="2300" b="1" spc="5" dirty="0">
                <a:solidFill>
                  <a:srgbClr val="454552"/>
                </a:solidFill>
                <a:latin typeface="Arial"/>
                <a:cs typeface="Arial"/>
              </a:rPr>
              <a:t>number </a:t>
            </a:r>
            <a:r>
              <a:rPr sz="2300" b="1" spc="-60" dirty="0">
                <a:solidFill>
                  <a:srgbClr val="454552"/>
                </a:solidFill>
                <a:latin typeface="Arial"/>
                <a:cs typeface="Arial"/>
              </a:rPr>
              <a:t>of</a:t>
            </a:r>
            <a:r>
              <a:rPr sz="2300" b="1" spc="-330" dirty="0">
                <a:solidFill>
                  <a:srgbClr val="454552"/>
                </a:solidFill>
                <a:latin typeface="Arial"/>
                <a:cs typeface="Arial"/>
              </a:rPr>
              <a:t> </a:t>
            </a:r>
            <a:r>
              <a:rPr sz="2300" b="1" spc="-60" dirty="0">
                <a:solidFill>
                  <a:srgbClr val="454552"/>
                </a:solidFill>
                <a:latin typeface="Arial"/>
                <a:cs typeface="Arial"/>
              </a:rPr>
              <a:t>states</a:t>
            </a:r>
            <a:endParaRPr sz="2300">
              <a:latin typeface="Arial"/>
              <a:cs typeface="Arial"/>
            </a:endParaRPr>
          </a:p>
          <a:p>
            <a:pPr marL="605790">
              <a:lnSpc>
                <a:spcPct val="100000"/>
              </a:lnSpc>
              <a:spcBef>
                <a:spcPts val="270"/>
              </a:spcBef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40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b="1" spc="-75" dirty="0">
                <a:latin typeface="Arial"/>
                <a:cs typeface="Arial"/>
              </a:rPr>
              <a:t>searching </a:t>
            </a:r>
            <a:r>
              <a:rPr sz="2000" b="1" spc="25" dirty="0">
                <a:latin typeface="Arial"/>
                <a:cs typeface="Arial"/>
              </a:rPr>
              <a:t>the </a:t>
            </a:r>
            <a:r>
              <a:rPr sz="2000" b="1" spc="-10" dirty="0">
                <a:latin typeface="Arial"/>
                <a:cs typeface="Arial"/>
              </a:rPr>
              <a:t>state </a:t>
            </a:r>
            <a:r>
              <a:rPr sz="2000" b="1" spc="-100" dirty="0">
                <a:latin typeface="Arial"/>
                <a:cs typeface="Arial"/>
              </a:rPr>
              <a:t>space </a:t>
            </a:r>
            <a:r>
              <a:rPr sz="2000" b="1" spc="-60" dirty="0">
                <a:latin typeface="Arial"/>
                <a:cs typeface="Arial"/>
              </a:rPr>
              <a:t>and </a:t>
            </a:r>
            <a:r>
              <a:rPr sz="2000" b="1" spc="-20" dirty="0">
                <a:latin typeface="Arial"/>
                <a:cs typeface="Arial"/>
              </a:rPr>
              <a:t>merging </a:t>
            </a:r>
            <a:r>
              <a:rPr sz="2000" b="1" spc="-25" dirty="0">
                <a:latin typeface="Arial"/>
                <a:cs typeface="Arial"/>
              </a:rPr>
              <a:t>equivalent</a:t>
            </a:r>
            <a:r>
              <a:rPr sz="2000" b="1" spc="195" dirty="0">
                <a:latin typeface="Arial"/>
                <a:cs typeface="Arial"/>
              </a:rPr>
              <a:t> </a:t>
            </a:r>
            <a:r>
              <a:rPr sz="2000" b="1" spc="-45" dirty="0">
                <a:latin typeface="Arial"/>
                <a:cs typeface="Arial"/>
              </a:rPr>
              <a:t>states…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b="1" spc="25" dirty="0">
                <a:latin typeface="Arial"/>
                <a:cs typeface="Arial"/>
              </a:rPr>
              <a:t>State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75" dirty="0">
                <a:latin typeface="Arial"/>
                <a:cs typeface="Arial"/>
              </a:rPr>
              <a:t>assignment</a:t>
            </a:r>
            <a:endParaRPr sz="2600">
              <a:latin typeface="Arial"/>
              <a:cs typeface="Arial"/>
            </a:endParaRPr>
          </a:p>
          <a:p>
            <a:pPr marL="287655">
              <a:lnSpc>
                <a:spcPct val="100000"/>
              </a:lnSpc>
              <a:spcBef>
                <a:spcPts val="235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34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b="1" spc="-35" dirty="0">
                <a:solidFill>
                  <a:srgbClr val="454552"/>
                </a:solidFill>
                <a:latin typeface="Arial"/>
                <a:cs typeface="Arial"/>
              </a:rPr>
              <a:t>Given </a:t>
            </a:r>
            <a:r>
              <a:rPr sz="2300" b="1" spc="-60" dirty="0">
                <a:solidFill>
                  <a:srgbClr val="454552"/>
                </a:solidFill>
                <a:latin typeface="Arial"/>
                <a:cs typeface="Arial"/>
              </a:rPr>
              <a:t>a </a:t>
            </a:r>
            <a:r>
              <a:rPr sz="2300" b="1" spc="-65" dirty="0">
                <a:solidFill>
                  <a:srgbClr val="454552"/>
                </a:solidFill>
                <a:latin typeface="Arial"/>
                <a:cs typeface="Arial"/>
              </a:rPr>
              <a:t>symbolic </a:t>
            </a:r>
            <a:r>
              <a:rPr sz="2300" b="1" spc="-10" dirty="0">
                <a:solidFill>
                  <a:srgbClr val="454552"/>
                </a:solidFill>
                <a:latin typeface="Arial"/>
                <a:cs typeface="Arial"/>
              </a:rPr>
              <a:t>state-transition</a:t>
            </a:r>
            <a:r>
              <a:rPr sz="2300" b="1" spc="204" dirty="0">
                <a:solidFill>
                  <a:srgbClr val="454552"/>
                </a:solidFill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454552"/>
                </a:solidFill>
                <a:latin typeface="Arial"/>
                <a:cs typeface="Arial"/>
              </a:rPr>
              <a:t>table</a:t>
            </a:r>
            <a:endParaRPr sz="2300">
              <a:latin typeface="Arial"/>
              <a:cs typeface="Arial"/>
            </a:endParaRPr>
          </a:p>
          <a:p>
            <a:pPr marL="560070" marR="610870" indent="-273050">
              <a:lnSpc>
                <a:spcPts val="2480"/>
              </a:lnSpc>
              <a:spcBef>
                <a:spcPts val="545"/>
              </a:spcBef>
              <a:tabLst>
                <a:tab pos="640715" algn="l"/>
              </a:tabLst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		</a:t>
            </a:r>
            <a:r>
              <a:rPr sz="2300" b="1" spc="-120" dirty="0">
                <a:solidFill>
                  <a:srgbClr val="454552"/>
                </a:solidFill>
                <a:latin typeface="Arial"/>
                <a:cs typeface="Arial"/>
              </a:rPr>
              <a:t>Assign </a:t>
            </a:r>
            <a:r>
              <a:rPr sz="2300" b="1" spc="-25" dirty="0">
                <a:solidFill>
                  <a:srgbClr val="454552"/>
                </a:solidFill>
                <a:latin typeface="Arial"/>
                <a:cs typeface="Arial"/>
              </a:rPr>
              <a:t>binary </a:t>
            </a:r>
            <a:r>
              <a:rPr sz="2300" b="1" spc="-95" dirty="0">
                <a:solidFill>
                  <a:srgbClr val="454552"/>
                </a:solidFill>
                <a:latin typeface="Arial"/>
                <a:cs typeface="Arial"/>
              </a:rPr>
              <a:t>values </a:t>
            </a:r>
            <a:r>
              <a:rPr sz="2300" b="1" spc="60" dirty="0">
                <a:solidFill>
                  <a:srgbClr val="454552"/>
                </a:solidFill>
                <a:latin typeface="Arial"/>
                <a:cs typeface="Arial"/>
              </a:rPr>
              <a:t>to </a:t>
            </a:r>
            <a:r>
              <a:rPr sz="2300" b="1" spc="30" dirty="0">
                <a:solidFill>
                  <a:srgbClr val="454552"/>
                </a:solidFill>
                <a:latin typeface="Arial"/>
                <a:cs typeface="Arial"/>
              </a:rPr>
              <a:t>the </a:t>
            </a:r>
            <a:r>
              <a:rPr sz="2300" b="1" spc="-60" dirty="0">
                <a:solidFill>
                  <a:srgbClr val="454552"/>
                </a:solidFill>
                <a:latin typeface="Arial"/>
                <a:cs typeface="Arial"/>
              </a:rPr>
              <a:t>states </a:t>
            </a:r>
            <a:r>
              <a:rPr sz="2300" b="1" spc="-65" dirty="0">
                <a:solidFill>
                  <a:srgbClr val="454552"/>
                </a:solidFill>
                <a:latin typeface="Arial"/>
                <a:cs typeface="Arial"/>
              </a:rPr>
              <a:t>and </a:t>
            </a:r>
            <a:r>
              <a:rPr sz="2300" b="1" spc="-20" dirty="0">
                <a:solidFill>
                  <a:srgbClr val="454552"/>
                </a:solidFill>
                <a:latin typeface="Arial"/>
                <a:cs typeface="Arial"/>
              </a:rPr>
              <a:t>obtain </a:t>
            </a:r>
            <a:r>
              <a:rPr sz="2300" b="1" spc="-65" dirty="0">
                <a:solidFill>
                  <a:srgbClr val="454552"/>
                </a:solidFill>
                <a:latin typeface="Arial"/>
                <a:cs typeface="Arial"/>
              </a:rPr>
              <a:t>an  </a:t>
            </a:r>
            <a:r>
              <a:rPr sz="2300" b="1" spc="-60" dirty="0">
                <a:solidFill>
                  <a:srgbClr val="454552"/>
                </a:solidFill>
                <a:latin typeface="Arial"/>
                <a:cs typeface="Arial"/>
              </a:rPr>
              <a:t>encoded </a:t>
            </a:r>
            <a:r>
              <a:rPr sz="2300" b="1" spc="-10" dirty="0">
                <a:solidFill>
                  <a:srgbClr val="454552"/>
                </a:solidFill>
                <a:latin typeface="Arial"/>
                <a:cs typeface="Arial"/>
              </a:rPr>
              <a:t>state transition</a:t>
            </a:r>
            <a:r>
              <a:rPr sz="2300" b="1" spc="110" dirty="0">
                <a:solidFill>
                  <a:srgbClr val="454552"/>
                </a:solidFill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454552"/>
                </a:solidFill>
                <a:latin typeface="Arial"/>
                <a:cs typeface="Arial"/>
              </a:rPr>
              <a:t>table</a:t>
            </a:r>
            <a:endParaRPr sz="2300">
              <a:latin typeface="Arial"/>
              <a:cs typeface="Arial"/>
            </a:endParaRPr>
          </a:p>
          <a:p>
            <a:pPr marL="560070" marR="5080" indent="-273050">
              <a:lnSpc>
                <a:spcPts val="2480"/>
              </a:lnSpc>
              <a:spcBef>
                <a:spcPts val="505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34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b="1" spc="50" dirty="0">
                <a:solidFill>
                  <a:srgbClr val="454552"/>
                </a:solidFill>
                <a:latin typeface="Arial"/>
                <a:cs typeface="Arial"/>
              </a:rPr>
              <a:t>The </a:t>
            </a:r>
            <a:r>
              <a:rPr sz="2300" b="1" spc="-75" dirty="0">
                <a:solidFill>
                  <a:srgbClr val="454552"/>
                </a:solidFill>
                <a:latin typeface="Arial"/>
                <a:cs typeface="Arial"/>
              </a:rPr>
              <a:t>goal </a:t>
            </a:r>
            <a:r>
              <a:rPr sz="2300" b="1" spc="-160" dirty="0">
                <a:solidFill>
                  <a:srgbClr val="454552"/>
                </a:solidFill>
                <a:latin typeface="Arial"/>
                <a:cs typeface="Arial"/>
              </a:rPr>
              <a:t>is </a:t>
            </a:r>
            <a:r>
              <a:rPr sz="2300" b="1" spc="60" dirty="0">
                <a:solidFill>
                  <a:srgbClr val="454552"/>
                </a:solidFill>
                <a:latin typeface="Arial"/>
                <a:cs typeface="Arial"/>
              </a:rPr>
              <a:t>to </a:t>
            </a:r>
            <a:r>
              <a:rPr sz="2300" b="1" spc="-55" dirty="0">
                <a:solidFill>
                  <a:srgbClr val="454552"/>
                </a:solidFill>
                <a:latin typeface="Arial"/>
                <a:cs typeface="Arial"/>
              </a:rPr>
              <a:t>find </a:t>
            </a:r>
            <a:r>
              <a:rPr sz="2300" b="1" spc="-60" dirty="0">
                <a:solidFill>
                  <a:srgbClr val="454552"/>
                </a:solidFill>
                <a:latin typeface="Arial"/>
                <a:cs typeface="Arial"/>
              </a:rPr>
              <a:t>a </a:t>
            </a:r>
            <a:r>
              <a:rPr sz="2300" b="1" spc="-5" dirty="0">
                <a:solidFill>
                  <a:srgbClr val="454552"/>
                </a:solidFill>
                <a:latin typeface="Arial"/>
                <a:cs typeface="Arial"/>
              </a:rPr>
              <a:t>table </a:t>
            </a:r>
            <a:r>
              <a:rPr sz="2300" b="1" spc="50" dirty="0">
                <a:solidFill>
                  <a:srgbClr val="454552"/>
                </a:solidFill>
                <a:latin typeface="Arial"/>
                <a:cs typeface="Arial"/>
              </a:rPr>
              <a:t>that </a:t>
            </a:r>
            <a:r>
              <a:rPr sz="2300" b="1" spc="-90" dirty="0">
                <a:solidFill>
                  <a:srgbClr val="454552"/>
                </a:solidFill>
                <a:latin typeface="Arial"/>
                <a:cs typeface="Arial"/>
              </a:rPr>
              <a:t>can </a:t>
            </a:r>
            <a:r>
              <a:rPr sz="2300" b="1" spc="-45" dirty="0">
                <a:solidFill>
                  <a:srgbClr val="454552"/>
                </a:solidFill>
                <a:latin typeface="Arial"/>
                <a:cs typeface="Arial"/>
              </a:rPr>
              <a:t>lead </a:t>
            </a:r>
            <a:r>
              <a:rPr sz="2300" b="1" spc="60" dirty="0">
                <a:solidFill>
                  <a:srgbClr val="454552"/>
                </a:solidFill>
                <a:latin typeface="Arial"/>
                <a:cs typeface="Arial"/>
              </a:rPr>
              <a:t>to </a:t>
            </a:r>
            <a:r>
              <a:rPr sz="2300" b="1" spc="-15" dirty="0">
                <a:solidFill>
                  <a:srgbClr val="454552"/>
                </a:solidFill>
                <a:latin typeface="Arial"/>
                <a:cs typeface="Arial"/>
              </a:rPr>
              <a:t>fewer </a:t>
            </a:r>
            <a:r>
              <a:rPr sz="2300" b="1" spc="-25" dirty="0">
                <a:solidFill>
                  <a:srgbClr val="454552"/>
                </a:solidFill>
                <a:latin typeface="Arial"/>
                <a:cs typeface="Arial"/>
              </a:rPr>
              <a:t>gate  </a:t>
            </a:r>
            <a:r>
              <a:rPr sz="2300" b="1" spc="-30" dirty="0">
                <a:solidFill>
                  <a:srgbClr val="454552"/>
                </a:solidFill>
                <a:latin typeface="Arial"/>
                <a:cs typeface="Arial"/>
              </a:rPr>
              <a:t>count </a:t>
            </a:r>
            <a:r>
              <a:rPr sz="2300" b="1" spc="-45" dirty="0">
                <a:solidFill>
                  <a:srgbClr val="454552"/>
                </a:solidFill>
                <a:latin typeface="Arial"/>
                <a:cs typeface="Arial"/>
              </a:rPr>
              <a:t>in </a:t>
            </a:r>
            <a:r>
              <a:rPr sz="2300" b="1" spc="30" dirty="0">
                <a:solidFill>
                  <a:srgbClr val="454552"/>
                </a:solidFill>
                <a:latin typeface="Arial"/>
                <a:cs typeface="Arial"/>
              </a:rPr>
              <a:t>the </a:t>
            </a:r>
            <a:r>
              <a:rPr sz="2300" b="1" dirty="0">
                <a:solidFill>
                  <a:srgbClr val="454552"/>
                </a:solidFill>
                <a:latin typeface="Arial"/>
                <a:cs typeface="Arial"/>
              </a:rPr>
              <a:t>next-state </a:t>
            </a:r>
            <a:r>
              <a:rPr sz="2300" b="1" spc="-65" dirty="0">
                <a:solidFill>
                  <a:srgbClr val="454552"/>
                </a:solidFill>
                <a:latin typeface="Arial"/>
                <a:cs typeface="Arial"/>
              </a:rPr>
              <a:t>and </a:t>
            </a:r>
            <a:r>
              <a:rPr sz="2300" b="1" spc="10" dirty="0">
                <a:solidFill>
                  <a:srgbClr val="454552"/>
                </a:solidFill>
                <a:latin typeface="Arial"/>
                <a:cs typeface="Arial"/>
              </a:rPr>
              <a:t>output</a:t>
            </a:r>
            <a:r>
              <a:rPr sz="2300" b="1" spc="135" dirty="0">
                <a:solidFill>
                  <a:srgbClr val="454552"/>
                </a:solidFill>
                <a:latin typeface="Arial"/>
                <a:cs typeface="Arial"/>
              </a:rPr>
              <a:t> </a:t>
            </a:r>
            <a:r>
              <a:rPr sz="2300" b="1" spc="-90" dirty="0">
                <a:solidFill>
                  <a:srgbClr val="454552"/>
                </a:solidFill>
                <a:latin typeface="Arial"/>
                <a:cs typeface="Arial"/>
              </a:rPr>
              <a:t>logic!</a:t>
            </a:r>
            <a:endParaRPr sz="2300">
              <a:latin typeface="Arial"/>
              <a:cs typeface="Arial"/>
            </a:endParaRPr>
          </a:p>
          <a:p>
            <a:pPr marL="834390" marR="229870" indent="-228600">
              <a:lnSpc>
                <a:spcPts val="2160"/>
              </a:lnSpc>
              <a:spcBef>
                <a:spcPts val="509"/>
              </a:spcBef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40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implementation </a:t>
            </a:r>
            <a:r>
              <a:rPr sz="2000" b="1" spc="-100" dirty="0">
                <a:latin typeface="Arial"/>
                <a:cs typeface="Arial"/>
              </a:rPr>
              <a:t>space </a:t>
            </a:r>
            <a:r>
              <a:rPr sz="2000" b="1" spc="-140" dirty="0">
                <a:latin typeface="Arial"/>
                <a:cs typeface="Arial"/>
              </a:rPr>
              <a:t>is </a:t>
            </a:r>
            <a:r>
              <a:rPr sz="2000" b="1" spc="-20" dirty="0">
                <a:latin typeface="Arial"/>
                <a:cs typeface="Arial"/>
              </a:rPr>
              <a:t>very </a:t>
            </a:r>
            <a:r>
              <a:rPr sz="2000" b="1" spc="-30" dirty="0">
                <a:latin typeface="Arial"/>
                <a:cs typeface="Arial"/>
              </a:rPr>
              <a:t>large </a:t>
            </a:r>
            <a:r>
              <a:rPr sz="2000" b="1" spc="-5" dirty="0">
                <a:latin typeface="Arial"/>
                <a:cs typeface="Arial"/>
              </a:rPr>
              <a:t>- </a:t>
            </a:r>
            <a:r>
              <a:rPr sz="2000" b="1" spc="-30" dirty="0">
                <a:latin typeface="Arial"/>
                <a:cs typeface="Arial"/>
              </a:rPr>
              <a:t>many </a:t>
            </a:r>
            <a:r>
              <a:rPr sz="2000" b="1" spc="-95" dirty="0">
                <a:latin typeface="Arial"/>
                <a:cs typeface="Arial"/>
              </a:rPr>
              <a:t>possible </a:t>
            </a:r>
            <a:r>
              <a:rPr sz="2000" b="1" spc="-10" dirty="0">
                <a:latin typeface="Arial"/>
                <a:cs typeface="Arial"/>
              </a:rPr>
              <a:t>state  </a:t>
            </a:r>
            <a:r>
              <a:rPr sz="2000" b="1" spc="-75" dirty="0">
                <a:latin typeface="Arial"/>
                <a:cs typeface="Arial"/>
              </a:rPr>
              <a:t>assignments, </a:t>
            </a:r>
            <a:r>
              <a:rPr sz="2000" b="1" spc="-60" dirty="0">
                <a:latin typeface="Arial"/>
                <a:cs typeface="Arial"/>
              </a:rPr>
              <a:t>each </a:t>
            </a:r>
            <a:r>
              <a:rPr sz="2000" b="1" spc="-55" dirty="0">
                <a:latin typeface="Arial"/>
                <a:cs typeface="Arial"/>
              </a:rPr>
              <a:t>results </a:t>
            </a:r>
            <a:r>
              <a:rPr sz="2000" b="1" spc="-40" dirty="0">
                <a:latin typeface="Arial"/>
                <a:cs typeface="Arial"/>
              </a:rPr>
              <a:t>in </a:t>
            </a:r>
            <a:r>
              <a:rPr sz="2000" b="1" spc="-15" dirty="0">
                <a:latin typeface="Arial"/>
                <a:cs typeface="Arial"/>
              </a:rPr>
              <a:t>different </a:t>
            </a:r>
            <a:r>
              <a:rPr sz="2000" b="1" spc="-25" dirty="0">
                <a:latin typeface="Arial"/>
                <a:cs typeface="Arial"/>
              </a:rPr>
              <a:t>minimised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65" dirty="0">
                <a:latin typeface="Arial"/>
                <a:cs typeface="Arial"/>
              </a:rPr>
              <a:t>logic…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8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54152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95" dirty="0">
                <a:latin typeface="Georgia"/>
                <a:cs typeface="Georgia"/>
              </a:rPr>
              <a:t>Finite </a:t>
            </a:r>
            <a:r>
              <a:rPr sz="3200" b="0" spc="175" dirty="0">
                <a:latin typeface="Georgia"/>
                <a:cs typeface="Georgia"/>
              </a:rPr>
              <a:t>State </a:t>
            </a:r>
            <a:r>
              <a:rPr sz="3200" b="0" spc="140" dirty="0">
                <a:latin typeface="Georgia"/>
                <a:cs typeface="Georgia"/>
              </a:rPr>
              <a:t>Machine</a:t>
            </a:r>
            <a:r>
              <a:rPr sz="3200" b="0" spc="484" dirty="0">
                <a:latin typeface="Georgia"/>
                <a:cs typeface="Georgia"/>
              </a:rPr>
              <a:t> </a:t>
            </a:r>
            <a:r>
              <a:rPr sz="3200" b="0" spc="-15" dirty="0">
                <a:latin typeface="Georgia"/>
                <a:cs typeface="Georgia"/>
              </a:rPr>
              <a:t>(FSM)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0779" y="1513585"/>
            <a:ext cx="7689215" cy="29737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FSM </a:t>
            </a:r>
            <a:r>
              <a:rPr sz="2400" spc="-110" dirty="0">
                <a:latin typeface="Trebuchet MS"/>
                <a:cs typeface="Trebuchet MS"/>
              </a:rPr>
              <a:t>is </a:t>
            </a:r>
            <a:r>
              <a:rPr sz="2400" spc="-240" dirty="0">
                <a:latin typeface="Trebuchet MS"/>
                <a:cs typeface="Trebuchet MS"/>
              </a:rPr>
              <a:t>a </a:t>
            </a:r>
            <a:r>
              <a:rPr sz="2400" spc="-130" dirty="0">
                <a:latin typeface="Trebuchet MS"/>
                <a:cs typeface="Trebuchet MS"/>
              </a:rPr>
              <a:t>generic </a:t>
            </a:r>
            <a:r>
              <a:rPr sz="2400" spc="-75" dirty="0">
                <a:latin typeface="Trebuchet MS"/>
                <a:cs typeface="Trebuchet MS"/>
              </a:rPr>
              <a:t>synchronous </a:t>
            </a:r>
            <a:r>
              <a:rPr sz="2400" spc="-150" dirty="0">
                <a:latin typeface="Trebuchet MS"/>
                <a:cs typeface="Trebuchet MS"/>
              </a:rPr>
              <a:t>sequential</a:t>
            </a:r>
            <a:r>
              <a:rPr sz="2400" spc="-30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circuit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8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FSM </a:t>
            </a:r>
            <a:r>
              <a:rPr sz="2400" spc="-135" dirty="0">
                <a:latin typeface="Trebuchet MS"/>
                <a:cs typeface="Trebuchet MS"/>
              </a:rPr>
              <a:t>has </a:t>
            </a:r>
            <a:r>
              <a:rPr sz="2400" spc="-150" dirty="0">
                <a:latin typeface="Trebuchet MS"/>
                <a:cs typeface="Trebuchet MS"/>
              </a:rPr>
              <a:t>state </a:t>
            </a:r>
            <a:r>
              <a:rPr sz="2400" spc="-145" dirty="0">
                <a:latin typeface="Trebuchet MS"/>
                <a:cs typeface="Trebuchet MS"/>
              </a:rPr>
              <a:t>memory, </a:t>
            </a:r>
            <a:r>
              <a:rPr sz="2400" spc="-125" dirty="0">
                <a:latin typeface="Trebuchet MS"/>
                <a:cs typeface="Trebuchet MS"/>
              </a:rPr>
              <a:t>inputs </a:t>
            </a:r>
            <a:r>
              <a:rPr sz="2400" spc="-155" dirty="0">
                <a:latin typeface="Trebuchet MS"/>
                <a:cs typeface="Trebuchet MS"/>
              </a:rPr>
              <a:t>and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outputs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State </a:t>
            </a:r>
            <a:r>
              <a:rPr sz="2400" spc="-80" dirty="0">
                <a:latin typeface="Trebuchet MS"/>
                <a:cs typeface="Trebuchet MS"/>
              </a:rPr>
              <a:t>memory </a:t>
            </a:r>
            <a:r>
              <a:rPr sz="2400" spc="-110" dirty="0">
                <a:latin typeface="Trebuchet MS"/>
                <a:cs typeface="Trebuchet MS"/>
              </a:rPr>
              <a:t>is </a:t>
            </a:r>
            <a:r>
              <a:rPr sz="2400" spc="-155" dirty="0">
                <a:latin typeface="Trebuchet MS"/>
                <a:cs typeface="Trebuchet MS"/>
              </a:rPr>
              <a:t>implemented </a:t>
            </a:r>
            <a:r>
              <a:rPr sz="2400" spc="-150" dirty="0">
                <a:latin typeface="Trebuchet MS"/>
                <a:cs typeface="Trebuchet MS"/>
              </a:rPr>
              <a:t>by</a:t>
            </a:r>
            <a:r>
              <a:rPr sz="2400" spc="19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flip-flops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40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State-transition </a:t>
            </a:r>
            <a:r>
              <a:rPr sz="2400" spc="-130" dirty="0">
                <a:latin typeface="Trebuchet MS"/>
                <a:cs typeface="Trebuchet MS"/>
              </a:rPr>
              <a:t>logic </a:t>
            </a:r>
            <a:r>
              <a:rPr sz="2400" spc="-155" dirty="0">
                <a:latin typeface="Trebuchet MS"/>
                <a:cs typeface="Trebuchet MS"/>
              </a:rPr>
              <a:t>implemented </a:t>
            </a:r>
            <a:r>
              <a:rPr sz="2400" spc="-125" dirty="0">
                <a:latin typeface="Trebuchet MS"/>
                <a:cs typeface="Trebuchet MS"/>
              </a:rPr>
              <a:t>using </a:t>
            </a:r>
            <a:r>
              <a:rPr sz="2400" spc="-130" dirty="0">
                <a:latin typeface="Trebuchet MS"/>
                <a:cs typeface="Trebuchet MS"/>
              </a:rPr>
              <a:t>combinational</a:t>
            </a:r>
            <a:r>
              <a:rPr sz="2400" spc="22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logic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Output </a:t>
            </a:r>
            <a:r>
              <a:rPr sz="2400" spc="-130" dirty="0">
                <a:latin typeface="Trebuchet MS"/>
                <a:cs typeface="Trebuchet MS"/>
              </a:rPr>
              <a:t>logic </a:t>
            </a:r>
            <a:r>
              <a:rPr sz="2400" spc="-155" dirty="0">
                <a:latin typeface="Trebuchet MS"/>
                <a:cs typeface="Trebuchet MS"/>
              </a:rPr>
              <a:t>implemented </a:t>
            </a:r>
            <a:r>
              <a:rPr sz="2400" spc="-125" dirty="0">
                <a:latin typeface="Trebuchet MS"/>
                <a:cs typeface="Trebuchet MS"/>
              </a:rPr>
              <a:t>using </a:t>
            </a:r>
            <a:r>
              <a:rPr sz="2400" spc="-130" dirty="0">
                <a:latin typeface="Trebuchet MS"/>
                <a:cs typeface="Trebuchet MS"/>
              </a:rPr>
              <a:t>combinational</a:t>
            </a:r>
            <a:r>
              <a:rPr sz="2400" spc="14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circuit</a:t>
            </a:r>
            <a:endParaRPr sz="24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515"/>
              </a:spcBef>
              <a:tabLst>
                <a:tab pos="560070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45" dirty="0">
                <a:solidFill>
                  <a:srgbClr val="454552"/>
                </a:solidFill>
                <a:latin typeface="Trebuchet MS"/>
                <a:cs typeface="Trebuchet MS"/>
              </a:rPr>
              <a:t>Output </a:t>
            </a:r>
            <a:r>
              <a:rPr sz="2000" spc="-105" dirty="0">
                <a:solidFill>
                  <a:srgbClr val="454552"/>
                </a:solidFill>
                <a:latin typeface="Trebuchet MS"/>
                <a:cs typeface="Trebuchet MS"/>
              </a:rPr>
              <a:t>depends </a:t>
            </a:r>
            <a:r>
              <a:rPr sz="2000" spc="-35" dirty="0">
                <a:solidFill>
                  <a:srgbClr val="454552"/>
                </a:solidFill>
                <a:latin typeface="Trebuchet MS"/>
                <a:cs typeface="Trebuchet MS"/>
              </a:rPr>
              <a:t>on </a:t>
            </a:r>
            <a:r>
              <a:rPr sz="2000" spc="-130" dirty="0">
                <a:solidFill>
                  <a:srgbClr val="454552"/>
                </a:solidFill>
                <a:latin typeface="Trebuchet MS"/>
                <a:cs typeface="Trebuchet MS"/>
              </a:rPr>
              <a:t>state </a:t>
            </a:r>
            <a:r>
              <a:rPr sz="2000" spc="-90" dirty="0">
                <a:solidFill>
                  <a:srgbClr val="454552"/>
                </a:solidFill>
                <a:latin typeface="Trebuchet MS"/>
                <a:cs typeface="Trebuchet MS"/>
              </a:rPr>
              <a:t>only </a:t>
            </a:r>
            <a:r>
              <a:rPr sz="2000" spc="260" dirty="0">
                <a:solidFill>
                  <a:srgbClr val="454552"/>
                </a:solidFill>
                <a:latin typeface="Trebuchet MS"/>
                <a:cs typeface="Trebuchet MS"/>
              </a:rPr>
              <a:t>– </a:t>
            </a:r>
            <a:r>
              <a:rPr sz="2000" spc="5" dirty="0">
                <a:solidFill>
                  <a:srgbClr val="454552"/>
                </a:solidFill>
                <a:latin typeface="Trebuchet MS"/>
                <a:cs typeface="Trebuchet MS"/>
              </a:rPr>
              <a:t>Moore</a:t>
            </a:r>
            <a:r>
              <a:rPr sz="2000" spc="-23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454552"/>
                </a:solidFill>
                <a:latin typeface="Trebuchet MS"/>
                <a:cs typeface="Trebuchet MS"/>
              </a:rPr>
              <a:t>machine</a:t>
            </a:r>
            <a:endParaRPr sz="20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495"/>
              </a:spcBef>
              <a:tabLst>
                <a:tab pos="560070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45" dirty="0">
                <a:solidFill>
                  <a:srgbClr val="454552"/>
                </a:solidFill>
                <a:latin typeface="Trebuchet MS"/>
                <a:cs typeface="Trebuchet MS"/>
              </a:rPr>
              <a:t>Output </a:t>
            </a:r>
            <a:r>
              <a:rPr sz="2000" spc="-105" dirty="0">
                <a:solidFill>
                  <a:srgbClr val="454552"/>
                </a:solidFill>
                <a:latin typeface="Trebuchet MS"/>
                <a:cs typeface="Trebuchet MS"/>
              </a:rPr>
              <a:t>depends </a:t>
            </a:r>
            <a:r>
              <a:rPr sz="2000" spc="-35" dirty="0">
                <a:solidFill>
                  <a:srgbClr val="454552"/>
                </a:solidFill>
                <a:latin typeface="Trebuchet MS"/>
                <a:cs typeface="Trebuchet MS"/>
              </a:rPr>
              <a:t>on </a:t>
            </a:r>
            <a:r>
              <a:rPr sz="2000" spc="-130" dirty="0">
                <a:solidFill>
                  <a:srgbClr val="454552"/>
                </a:solidFill>
                <a:latin typeface="Trebuchet MS"/>
                <a:cs typeface="Trebuchet MS"/>
              </a:rPr>
              <a:t>state and </a:t>
            </a:r>
            <a:r>
              <a:rPr sz="2000" spc="-114" dirty="0">
                <a:solidFill>
                  <a:srgbClr val="454552"/>
                </a:solidFill>
                <a:latin typeface="Trebuchet MS"/>
                <a:cs typeface="Trebuchet MS"/>
              </a:rPr>
              <a:t>input </a:t>
            </a:r>
            <a:r>
              <a:rPr sz="2000" spc="260" dirty="0">
                <a:solidFill>
                  <a:srgbClr val="454552"/>
                </a:solidFill>
                <a:latin typeface="Trebuchet MS"/>
                <a:cs typeface="Trebuchet MS"/>
              </a:rPr>
              <a:t>– </a:t>
            </a:r>
            <a:r>
              <a:rPr sz="2000" spc="-95" dirty="0">
                <a:solidFill>
                  <a:srgbClr val="454552"/>
                </a:solidFill>
                <a:latin typeface="Trebuchet MS"/>
                <a:cs typeface="Trebuchet MS"/>
              </a:rPr>
              <a:t>Mealy</a:t>
            </a:r>
            <a:r>
              <a:rPr sz="2000" spc="-13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454552"/>
                </a:solidFill>
                <a:latin typeface="Trebuchet MS"/>
                <a:cs typeface="Trebuchet MS"/>
              </a:rPr>
              <a:t>machine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93064" y="4588053"/>
            <a:ext cx="7271735" cy="2050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479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920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12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60305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/>
              <a:t>NAND </a:t>
            </a:r>
            <a:r>
              <a:rPr sz="3200" spc="145" dirty="0"/>
              <a:t>Conversion </a:t>
            </a:r>
            <a:r>
              <a:rPr sz="3200" spc="-459" dirty="0"/>
              <a:t>– </a:t>
            </a:r>
            <a:r>
              <a:rPr sz="3200" spc="80" dirty="0"/>
              <a:t>S’R’</a:t>
            </a:r>
            <a:r>
              <a:rPr sz="3200" spc="-120" dirty="0"/>
              <a:t> </a:t>
            </a:r>
            <a:r>
              <a:rPr sz="3200" spc="150" dirty="0"/>
              <a:t>Latch</a:t>
            </a:r>
            <a:endParaRPr sz="3200" dirty="0"/>
          </a:p>
        </p:txBody>
      </p:sp>
      <p:sp>
        <p:nvSpPr>
          <p:cNvPr id="5" name="object 5"/>
          <p:cNvSpPr/>
          <p:nvPr/>
        </p:nvSpPr>
        <p:spPr>
          <a:xfrm>
            <a:off x="3217049" y="1713074"/>
            <a:ext cx="990600" cy="741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653425" y="1958389"/>
            <a:ext cx="990600" cy="741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4138307" y="209588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613545" y="1851279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000376" y="1624076"/>
            <a:ext cx="501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S’=1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38834" y="1901436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Q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28635" y="2095500"/>
            <a:ext cx="3045460" cy="1010919"/>
          </a:xfrm>
          <a:custGeom>
            <a:avLst/>
            <a:gdLst/>
            <a:ahLst/>
            <a:cxnLst/>
            <a:rect l="l" t="t" r="r" b="b"/>
            <a:pathLst>
              <a:path w="3045460" h="1010919">
                <a:moveTo>
                  <a:pt x="274319" y="519684"/>
                </a:moveTo>
                <a:lnTo>
                  <a:pt x="274319" y="491490"/>
                </a:lnTo>
                <a:lnTo>
                  <a:pt x="6095" y="491490"/>
                </a:lnTo>
                <a:lnTo>
                  <a:pt x="0" y="497586"/>
                </a:lnTo>
                <a:lnTo>
                  <a:pt x="0" y="1004316"/>
                </a:lnTo>
                <a:lnTo>
                  <a:pt x="6857" y="1010412"/>
                </a:lnTo>
                <a:lnTo>
                  <a:pt x="14478" y="1010412"/>
                </a:lnTo>
                <a:lnTo>
                  <a:pt x="14477" y="519684"/>
                </a:lnTo>
                <a:lnTo>
                  <a:pt x="28193" y="505206"/>
                </a:lnTo>
                <a:lnTo>
                  <a:pt x="28216" y="519684"/>
                </a:lnTo>
                <a:lnTo>
                  <a:pt x="274319" y="519684"/>
                </a:lnTo>
                <a:close/>
              </a:path>
              <a:path w="3045460" h="1010919">
                <a:moveTo>
                  <a:pt x="28216" y="519684"/>
                </a:moveTo>
                <a:lnTo>
                  <a:pt x="28193" y="505206"/>
                </a:lnTo>
                <a:lnTo>
                  <a:pt x="14477" y="519684"/>
                </a:lnTo>
                <a:lnTo>
                  <a:pt x="28216" y="519684"/>
                </a:lnTo>
                <a:close/>
              </a:path>
              <a:path w="3045460" h="1010919">
                <a:moveTo>
                  <a:pt x="28934" y="982218"/>
                </a:moveTo>
                <a:lnTo>
                  <a:pt x="28216" y="519684"/>
                </a:lnTo>
                <a:lnTo>
                  <a:pt x="14477" y="519684"/>
                </a:lnTo>
                <a:lnTo>
                  <a:pt x="14477" y="982218"/>
                </a:lnTo>
                <a:lnTo>
                  <a:pt x="28934" y="982218"/>
                </a:lnTo>
                <a:close/>
              </a:path>
              <a:path w="3045460" h="1010919">
                <a:moveTo>
                  <a:pt x="28955" y="995934"/>
                </a:moveTo>
                <a:lnTo>
                  <a:pt x="28934" y="982218"/>
                </a:lnTo>
                <a:lnTo>
                  <a:pt x="14477" y="982218"/>
                </a:lnTo>
                <a:lnTo>
                  <a:pt x="28955" y="995934"/>
                </a:lnTo>
                <a:close/>
              </a:path>
              <a:path w="3045460" h="1010919">
                <a:moveTo>
                  <a:pt x="28956" y="1010412"/>
                </a:moveTo>
                <a:lnTo>
                  <a:pt x="28955" y="995934"/>
                </a:lnTo>
                <a:lnTo>
                  <a:pt x="14477" y="982218"/>
                </a:lnTo>
                <a:lnTo>
                  <a:pt x="14478" y="1010412"/>
                </a:lnTo>
                <a:lnTo>
                  <a:pt x="28956" y="1010412"/>
                </a:lnTo>
                <a:close/>
              </a:path>
              <a:path w="3045460" h="1010919">
                <a:moveTo>
                  <a:pt x="2988190" y="982218"/>
                </a:moveTo>
                <a:lnTo>
                  <a:pt x="28934" y="982218"/>
                </a:lnTo>
                <a:lnTo>
                  <a:pt x="28956" y="1010412"/>
                </a:lnTo>
                <a:lnTo>
                  <a:pt x="2987802" y="1010412"/>
                </a:lnTo>
                <a:lnTo>
                  <a:pt x="2987802" y="995934"/>
                </a:lnTo>
                <a:lnTo>
                  <a:pt x="2988190" y="982218"/>
                </a:lnTo>
                <a:close/>
              </a:path>
              <a:path w="3045460" h="1010919">
                <a:moveTo>
                  <a:pt x="3001518" y="982218"/>
                </a:moveTo>
                <a:lnTo>
                  <a:pt x="2988190" y="982218"/>
                </a:lnTo>
                <a:lnTo>
                  <a:pt x="2987802" y="995934"/>
                </a:lnTo>
                <a:lnTo>
                  <a:pt x="3001518" y="982218"/>
                </a:lnTo>
                <a:close/>
              </a:path>
              <a:path w="3045460" h="1010919">
                <a:moveTo>
                  <a:pt x="3001518" y="1010412"/>
                </a:moveTo>
                <a:lnTo>
                  <a:pt x="3001518" y="982218"/>
                </a:lnTo>
                <a:lnTo>
                  <a:pt x="2987802" y="995934"/>
                </a:lnTo>
                <a:lnTo>
                  <a:pt x="2987802" y="1010412"/>
                </a:lnTo>
                <a:lnTo>
                  <a:pt x="3001518" y="1010412"/>
                </a:lnTo>
                <a:close/>
              </a:path>
              <a:path w="3045460" h="1010919">
                <a:moveTo>
                  <a:pt x="3044952" y="762"/>
                </a:moveTo>
                <a:lnTo>
                  <a:pt x="3015996" y="0"/>
                </a:lnTo>
                <a:lnTo>
                  <a:pt x="2988190" y="982218"/>
                </a:lnTo>
                <a:lnTo>
                  <a:pt x="3001518" y="982218"/>
                </a:lnTo>
                <a:lnTo>
                  <a:pt x="3001518" y="1010412"/>
                </a:lnTo>
                <a:lnTo>
                  <a:pt x="3009138" y="1010412"/>
                </a:lnTo>
                <a:lnTo>
                  <a:pt x="3015996" y="1004316"/>
                </a:lnTo>
                <a:lnTo>
                  <a:pt x="3015996" y="996696"/>
                </a:lnTo>
                <a:lnTo>
                  <a:pt x="3044952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428635" y="2090547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>
                <a:moveTo>
                  <a:pt x="0" y="0"/>
                </a:moveTo>
                <a:lnTo>
                  <a:pt x="263651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853573" y="1770379"/>
            <a:ext cx="514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R’=1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74121" y="2036064"/>
            <a:ext cx="113537" cy="117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2600845" y="2023371"/>
            <a:ext cx="63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sz="1800" b="1" u="heavy" spc="-1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Q’	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86875" y="2289810"/>
            <a:ext cx="112776" cy="112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259979" y="5083809"/>
          <a:ext cx="3475353" cy="185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9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3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S’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R’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Q’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State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BE8A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BE8A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BE8AE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BE8A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8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Forbidden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BE8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95" dirty="0">
                          <a:latin typeface="Trebuchet MS"/>
                          <a:cs typeface="Trebuchet MS"/>
                        </a:rPr>
                        <a:t>Set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75" dirty="0">
                          <a:latin typeface="Trebuchet MS"/>
                          <a:cs typeface="Trebuchet MS"/>
                        </a:rPr>
                        <a:t>Reset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Q’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Q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latin typeface="Trebuchet MS"/>
                          <a:cs typeface="Trebuchet MS"/>
                        </a:rPr>
                        <a:t>Memory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7321168" y="2023872"/>
            <a:ext cx="284480" cy="208279"/>
          </a:xfrm>
          <a:custGeom>
            <a:avLst/>
            <a:gdLst/>
            <a:ahLst/>
            <a:cxnLst/>
            <a:rect l="l" t="t" r="r" b="b"/>
            <a:pathLst>
              <a:path w="284479" h="208280">
                <a:moveTo>
                  <a:pt x="284226" y="192023"/>
                </a:moveTo>
                <a:lnTo>
                  <a:pt x="10668" y="0"/>
                </a:lnTo>
                <a:lnTo>
                  <a:pt x="0" y="16002"/>
                </a:lnTo>
                <a:lnTo>
                  <a:pt x="272796" y="208026"/>
                </a:lnTo>
                <a:lnTo>
                  <a:pt x="284226" y="192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7321168" y="2219705"/>
            <a:ext cx="284480" cy="207645"/>
          </a:xfrm>
          <a:custGeom>
            <a:avLst/>
            <a:gdLst/>
            <a:ahLst/>
            <a:cxnLst/>
            <a:rect l="l" t="t" r="r" b="b"/>
            <a:pathLst>
              <a:path w="284479" h="207644">
                <a:moveTo>
                  <a:pt x="284226" y="15239"/>
                </a:moveTo>
                <a:lnTo>
                  <a:pt x="272796" y="0"/>
                </a:lnTo>
                <a:lnTo>
                  <a:pt x="0" y="192023"/>
                </a:lnTo>
                <a:lnTo>
                  <a:pt x="10668" y="207263"/>
                </a:lnTo>
                <a:lnTo>
                  <a:pt x="284226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7327658" y="2032254"/>
            <a:ext cx="0" cy="387350"/>
          </a:xfrm>
          <a:custGeom>
            <a:avLst/>
            <a:gdLst/>
            <a:ahLst/>
            <a:cxnLst/>
            <a:rect l="l" t="t" r="r" b="b"/>
            <a:pathLst>
              <a:path h="387350">
                <a:moveTo>
                  <a:pt x="0" y="0"/>
                </a:moveTo>
                <a:lnTo>
                  <a:pt x="0" y="387096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600074" y="2187701"/>
            <a:ext cx="91440" cy="967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8488565" y="2215895"/>
            <a:ext cx="182880" cy="20955"/>
          </a:xfrm>
          <a:custGeom>
            <a:avLst/>
            <a:gdLst/>
            <a:ahLst/>
            <a:cxnLst/>
            <a:rect l="l" t="t" r="r" b="b"/>
            <a:pathLst>
              <a:path w="182879" h="20955">
                <a:moveTo>
                  <a:pt x="182880" y="20573"/>
                </a:moveTo>
                <a:lnTo>
                  <a:pt x="182880" y="1523"/>
                </a:lnTo>
                <a:lnTo>
                  <a:pt x="0" y="0"/>
                </a:lnTo>
                <a:lnTo>
                  <a:pt x="0" y="19050"/>
                </a:lnTo>
                <a:lnTo>
                  <a:pt x="182880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8677541" y="2206751"/>
            <a:ext cx="55880" cy="59055"/>
          </a:xfrm>
          <a:custGeom>
            <a:avLst/>
            <a:gdLst/>
            <a:ahLst/>
            <a:cxnLst/>
            <a:rect l="l" t="t" r="r" b="b"/>
            <a:pathLst>
              <a:path w="55879" h="59055">
                <a:moveTo>
                  <a:pt x="0" y="0"/>
                </a:moveTo>
                <a:lnTo>
                  <a:pt x="0" y="58673"/>
                </a:lnTo>
                <a:lnTo>
                  <a:pt x="55625" y="58673"/>
                </a:lnTo>
                <a:lnTo>
                  <a:pt x="55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7144398" y="2215895"/>
            <a:ext cx="182245" cy="20955"/>
          </a:xfrm>
          <a:custGeom>
            <a:avLst/>
            <a:gdLst/>
            <a:ahLst/>
            <a:cxnLst/>
            <a:rect l="l" t="t" r="r" b="b"/>
            <a:pathLst>
              <a:path w="182245" h="20955">
                <a:moveTo>
                  <a:pt x="182118" y="20573"/>
                </a:moveTo>
                <a:lnTo>
                  <a:pt x="182118" y="1523"/>
                </a:lnTo>
                <a:lnTo>
                  <a:pt x="0" y="0"/>
                </a:lnTo>
                <a:lnTo>
                  <a:pt x="0" y="19050"/>
                </a:lnTo>
                <a:lnTo>
                  <a:pt x="182118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7125348" y="2206751"/>
            <a:ext cx="55880" cy="59055"/>
          </a:xfrm>
          <a:custGeom>
            <a:avLst/>
            <a:gdLst/>
            <a:ahLst/>
            <a:cxnLst/>
            <a:rect l="l" t="t" r="r" b="b"/>
            <a:pathLst>
              <a:path w="55879" h="59055">
                <a:moveTo>
                  <a:pt x="0" y="0"/>
                </a:moveTo>
                <a:lnTo>
                  <a:pt x="0" y="58673"/>
                </a:lnTo>
                <a:lnTo>
                  <a:pt x="55624" y="58673"/>
                </a:lnTo>
                <a:lnTo>
                  <a:pt x="55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7157732" y="2253995"/>
            <a:ext cx="0" cy="485140"/>
          </a:xfrm>
          <a:custGeom>
            <a:avLst/>
            <a:gdLst/>
            <a:ahLst/>
            <a:cxnLst/>
            <a:rect l="l" t="t" r="r" b="b"/>
            <a:pathLst>
              <a:path h="485139">
                <a:moveTo>
                  <a:pt x="0" y="0"/>
                </a:moveTo>
                <a:lnTo>
                  <a:pt x="0" y="484632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7131443" y="2703957"/>
            <a:ext cx="1553210" cy="0"/>
          </a:xfrm>
          <a:custGeom>
            <a:avLst/>
            <a:gdLst/>
            <a:ahLst/>
            <a:cxnLst/>
            <a:rect l="l" t="t" r="r" b="b"/>
            <a:pathLst>
              <a:path w="1553209">
                <a:moveTo>
                  <a:pt x="0" y="0"/>
                </a:moveTo>
                <a:lnTo>
                  <a:pt x="1552955" y="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8697734" y="2215895"/>
            <a:ext cx="0" cy="485140"/>
          </a:xfrm>
          <a:custGeom>
            <a:avLst/>
            <a:gdLst/>
            <a:ahLst/>
            <a:cxnLst/>
            <a:rect l="l" t="t" r="r" b="b"/>
            <a:pathLst>
              <a:path h="485139">
                <a:moveTo>
                  <a:pt x="0" y="0"/>
                </a:moveTo>
                <a:lnTo>
                  <a:pt x="0" y="484632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965071" y="2215895"/>
            <a:ext cx="184785" cy="20955"/>
          </a:xfrm>
          <a:custGeom>
            <a:avLst/>
            <a:gdLst/>
            <a:ahLst/>
            <a:cxnLst/>
            <a:rect l="l" t="t" r="r" b="b"/>
            <a:pathLst>
              <a:path w="184784" h="20955">
                <a:moveTo>
                  <a:pt x="184404" y="1523"/>
                </a:moveTo>
                <a:lnTo>
                  <a:pt x="0" y="0"/>
                </a:lnTo>
                <a:lnTo>
                  <a:pt x="0" y="19050"/>
                </a:lnTo>
                <a:lnTo>
                  <a:pt x="183642" y="20573"/>
                </a:lnTo>
                <a:lnTo>
                  <a:pt x="184404" y="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691501" y="2215895"/>
            <a:ext cx="182880" cy="20955"/>
          </a:xfrm>
          <a:custGeom>
            <a:avLst/>
            <a:gdLst/>
            <a:ahLst/>
            <a:cxnLst/>
            <a:rect l="l" t="t" r="r" b="b"/>
            <a:pathLst>
              <a:path w="182879" h="20955">
                <a:moveTo>
                  <a:pt x="182879" y="20573"/>
                </a:moveTo>
                <a:lnTo>
                  <a:pt x="182879" y="1523"/>
                </a:lnTo>
                <a:lnTo>
                  <a:pt x="761" y="0"/>
                </a:lnTo>
                <a:lnTo>
                  <a:pt x="0" y="19050"/>
                </a:lnTo>
                <a:lnTo>
                  <a:pt x="182879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7874393" y="2215895"/>
            <a:ext cx="90805" cy="20955"/>
          </a:xfrm>
          <a:custGeom>
            <a:avLst/>
            <a:gdLst/>
            <a:ahLst/>
            <a:cxnLst/>
            <a:rect l="l" t="t" r="r" b="b"/>
            <a:pathLst>
              <a:path w="90804" h="20955">
                <a:moveTo>
                  <a:pt x="90678" y="20573"/>
                </a:moveTo>
                <a:lnTo>
                  <a:pt x="90678" y="1523"/>
                </a:lnTo>
                <a:lnTo>
                  <a:pt x="0" y="0"/>
                </a:lnTo>
                <a:lnTo>
                  <a:pt x="0" y="19050"/>
                </a:lnTo>
                <a:lnTo>
                  <a:pt x="90678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 txBox="1"/>
          <p:nvPr/>
        </p:nvSpPr>
        <p:spPr>
          <a:xfrm>
            <a:off x="7721472" y="185953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Q’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721986" y="1799343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Q</a:t>
            </a:r>
          </a:p>
        </p:txBody>
      </p:sp>
      <p:sp>
        <p:nvSpPr>
          <p:cNvPr id="34" name="object 34"/>
          <p:cNvSpPr/>
          <p:nvPr/>
        </p:nvSpPr>
        <p:spPr>
          <a:xfrm>
            <a:off x="8109851" y="2000250"/>
            <a:ext cx="284480" cy="208279"/>
          </a:xfrm>
          <a:custGeom>
            <a:avLst/>
            <a:gdLst/>
            <a:ahLst/>
            <a:cxnLst/>
            <a:rect l="l" t="t" r="r" b="b"/>
            <a:pathLst>
              <a:path w="284479" h="208280">
                <a:moveTo>
                  <a:pt x="284225" y="192023"/>
                </a:moveTo>
                <a:lnTo>
                  <a:pt x="11429" y="0"/>
                </a:lnTo>
                <a:lnTo>
                  <a:pt x="0" y="16002"/>
                </a:lnTo>
                <a:lnTo>
                  <a:pt x="273557" y="208026"/>
                </a:lnTo>
                <a:lnTo>
                  <a:pt x="284225" y="192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8109851" y="2195322"/>
            <a:ext cx="284480" cy="208279"/>
          </a:xfrm>
          <a:custGeom>
            <a:avLst/>
            <a:gdLst/>
            <a:ahLst/>
            <a:cxnLst/>
            <a:rect l="l" t="t" r="r" b="b"/>
            <a:pathLst>
              <a:path w="284479" h="208280">
                <a:moveTo>
                  <a:pt x="284225" y="16001"/>
                </a:moveTo>
                <a:lnTo>
                  <a:pt x="273557" y="0"/>
                </a:lnTo>
                <a:lnTo>
                  <a:pt x="0" y="192023"/>
                </a:lnTo>
                <a:lnTo>
                  <a:pt x="11429" y="208025"/>
                </a:lnTo>
                <a:lnTo>
                  <a:pt x="284225" y="16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8116328" y="2007870"/>
            <a:ext cx="0" cy="387985"/>
          </a:xfrm>
          <a:custGeom>
            <a:avLst/>
            <a:gdLst/>
            <a:ahLst/>
            <a:cxnLst/>
            <a:rect l="l" t="t" r="r" b="b"/>
            <a:pathLst>
              <a:path h="387985">
                <a:moveTo>
                  <a:pt x="0" y="0"/>
                </a:moveTo>
                <a:lnTo>
                  <a:pt x="0" y="387858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8388743" y="2163317"/>
            <a:ext cx="92201" cy="97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5765896" y="2177391"/>
            <a:ext cx="362754" cy="1958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/>
          <p:nvPr/>
        </p:nvSpPr>
        <p:spPr>
          <a:xfrm>
            <a:off x="4873116" y="1469390"/>
            <a:ext cx="4389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S’=1; </a:t>
            </a:r>
            <a:r>
              <a:rPr sz="1800" b="1" spc="-5" dirty="0">
                <a:latin typeface="Arial"/>
                <a:cs typeface="Arial"/>
              </a:rPr>
              <a:t>R’=1; </a:t>
            </a:r>
            <a:r>
              <a:rPr sz="1800" b="1" dirty="0">
                <a:latin typeface="Arial"/>
                <a:cs typeface="Arial"/>
              </a:rPr>
              <a:t>Memory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Keeping the </a:t>
            </a:r>
            <a:r>
              <a:rPr sz="1800" b="1" dirty="0">
                <a:latin typeface="Arial"/>
                <a:cs typeface="Arial"/>
              </a:rPr>
              <a:t>bit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Q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292237" y="3312033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270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2253119" y="3501009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3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221115" y="3445002"/>
            <a:ext cx="112776" cy="1127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052447" y="2951495"/>
            <a:ext cx="212725" cy="86868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1800" b="1" dirty="0"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116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81781" y="3326399"/>
            <a:ext cx="22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Arial"/>
                <a:cs typeface="Arial"/>
              </a:rPr>
              <a:t>A’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056618" y="3403456"/>
            <a:ext cx="362009" cy="1962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3791597" y="3481959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3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4290707" y="3486530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3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3937139" y="3278885"/>
            <a:ext cx="479298" cy="41224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3493896" y="3329432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592708" y="3316470"/>
            <a:ext cx="22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Arial"/>
                <a:cs typeface="Arial"/>
              </a:rPr>
              <a:t>A’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292237" y="3682365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270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2843669" y="4068047"/>
            <a:ext cx="751331" cy="5621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2640215" y="4181475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3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2640215" y="4551807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3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3601097" y="4370451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3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3567569" y="4313682"/>
            <a:ext cx="112776" cy="1173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/>
          <p:nvPr/>
        </p:nvSpPr>
        <p:spPr>
          <a:xfrm>
            <a:off x="2399657" y="3820937"/>
            <a:ext cx="212725" cy="86868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116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928991" y="419659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478927" y="3181350"/>
            <a:ext cx="751331" cy="64541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7554353" y="3554017"/>
            <a:ext cx="990600" cy="741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5990729" y="3798668"/>
            <a:ext cx="990600" cy="741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8475598" y="3936491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950836" y="369189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 txBox="1"/>
          <p:nvPr/>
        </p:nvSpPr>
        <p:spPr>
          <a:xfrm>
            <a:off x="6337680" y="3465067"/>
            <a:ext cx="501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S’=0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176893" y="3742428"/>
            <a:ext cx="463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Q=1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765939" y="3936491"/>
            <a:ext cx="3045460" cy="1010919"/>
          </a:xfrm>
          <a:custGeom>
            <a:avLst/>
            <a:gdLst/>
            <a:ahLst/>
            <a:cxnLst/>
            <a:rect l="l" t="t" r="r" b="b"/>
            <a:pathLst>
              <a:path w="3045459" h="1010920">
                <a:moveTo>
                  <a:pt x="274320" y="519684"/>
                </a:moveTo>
                <a:lnTo>
                  <a:pt x="274320" y="490728"/>
                </a:lnTo>
                <a:lnTo>
                  <a:pt x="6096" y="490728"/>
                </a:lnTo>
                <a:lnTo>
                  <a:pt x="0" y="497586"/>
                </a:lnTo>
                <a:lnTo>
                  <a:pt x="0" y="1003554"/>
                </a:lnTo>
                <a:lnTo>
                  <a:pt x="6858" y="1010412"/>
                </a:lnTo>
                <a:lnTo>
                  <a:pt x="14477" y="1010412"/>
                </a:lnTo>
                <a:lnTo>
                  <a:pt x="14478" y="519684"/>
                </a:lnTo>
                <a:lnTo>
                  <a:pt x="28956" y="505206"/>
                </a:lnTo>
                <a:lnTo>
                  <a:pt x="28956" y="519684"/>
                </a:lnTo>
                <a:lnTo>
                  <a:pt x="274320" y="519684"/>
                </a:lnTo>
                <a:close/>
              </a:path>
              <a:path w="3045459" h="1010920">
                <a:moveTo>
                  <a:pt x="28956" y="519684"/>
                </a:moveTo>
                <a:lnTo>
                  <a:pt x="28956" y="505206"/>
                </a:lnTo>
                <a:lnTo>
                  <a:pt x="14478" y="519684"/>
                </a:lnTo>
                <a:lnTo>
                  <a:pt x="28956" y="519684"/>
                </a:lnTo>
                <a:close/>
              </a:path>
              <a:path w="3045459" h="1010920">
                <a:moveTo>
                  <a:pt x="28956" y="981456"/>
                </a:moveTo>
                <a:lnTo>
                  <a:pt x="28956" y="519684"/>
                </a:lnTo>
                <a:lnTo>
                  <a:pt x="14478" y="519684"/>
                </a:lnTo>
                <a:lnTo>
                  <a:pt x="14478" y="981456"/>
                </a:lnTo>
                <a:lnTo>
                  <a:pt x="28956" y="981456"/>
                </a:lnTo>
                <a:close/>
              </a:path>
              <a:path w="3045459" h="1010920">
                <a:moveTo>
                  <a:pt x="2988201" y="981456"/>
                </a:moveTo>
                <a:lnTo>
                  <a:pt x="14478" y="981456"/>
                </a:lnTo>
                <a:lnTo>
                  <a:pt x="28956" y="995934"/>
                </a:lnTo>
                <a:lnTo>
                  <a:pt x="28956" y="1010412"/>
                </a:lnTo>
                <a:lnTo>
                  <a:pt x="2987802" y="1010412"/>
                </a:lnTo>
                <a:lnTo>
                  <a:pt x="2987802" y="995172"/>
                </a:lnTo>
                <a:lnTo>
                  <a:pt x="2988201" y="981456"/>
                </a:lnTo>
                <a:close/>
              </a:path>
              <a:path w="3045459" h="1010920">
                <a:moveTo>
                  <a:pt x="28956" y="1010412"/>
                </a:moveTo>
                <a:lnTo>
                  <a:pt x="28956" y="995934"/>
                </a:lnTo>
                <a:lnTo>
                  <a:pt x="14478" y="981456"/>
                </a:lnTo>
                <a:lnTo>
                  <a:pt x="14477" y="1010412"/>
                </a:lnTo>
                <a:lnTo>
                  <a:pt x="28956" y="1010412"/>
                </a:lnTo>
                <a:close/>
              </a:path>
              <a:path w="3045459" h="1010920">
                <a:moveTo>
                  <a:pt x="3002280" y="981456"/>
                </a:moveTo>
                <a:lnTo>
                  <a:pt x="2988201" y="981456"/>
                </a:lnTo>
                <a:lnTo>
                  <a:pt x="2987802" y="995172"/>
                </a:lnTo>
                <a:lnTo>
                  <a:pt x="3002280" y="981456"/>
                </a:lnTo>
                <a:close/>
              </a:path>
              <a:path w="3045459" h="1010920">
                <a:moveTo>
                  <a:pt x="3002280" y="1010412"/>
                </a:moveTo>
                <a:lnTo>
                  <a:pt x="3002280" y="981456"/>
                </a:lnTo>
                <a:lnTo>
                  <a:pt x="2987802" y="995172"/>
                </a:lnTo>
                <a:lnTo>
                  <a:pt x="2987802" y="1010412"/>
                </a:lnTo>
                <a:lnTo>
                  <a:pt x="3002280" y="1010412"/>
                </a:lnTo>
                <a:close/>
              </a:path>
              <a:path w="3045459" h="1010920">
                <a:moveTo>
                  <a:pt x="3044952" y="762"/>
                </a:moveTo>
                <a:lnTo>
                  <a:pt x="3016758" y="0"/>
                </a:lnTo>
                <a:lnTo>
                  <a:pt x="2988201" y="981456"/>
                </a:lnTo>
                <a:lnTo>
                  <a:pt x="3002280" y="981456"/>
                </a:lnTo>
                <a:lnTo>
                  <a:pt x="3002280" y="1010412"/>
                </a:lnTo>
                <a:lnTo>
                  <a:pt x="3009900" y="1010412"/>
                </a:lnTo>
                <a:lnTo>
                  <a:pt x="3015996" y="1004316"/>
                </a:lnTo>
                <a:lnTo>
                  <a:pt x="3015996" y="996696"/>
                </a:lnTo>
                <a:lnTo>
                  <a:pt x="3044952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5765939" y="3931539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>
                <a:moveTo>
                  <a:pt x="0" y="0"/>
                </a:moveTo>
                <a:lnTo>
                  <a:pt x="263651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 txBox="1"/>
          <p:nvPr/>
        </p:nvSpPr>
        <p:spPr>
          <a:xfrm>
            <a:off x="5190871" y="3610609"/>
            <a:ext cx="514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R’=1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981360" y="3954985"/>
            <a:ext cx="641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Q’=0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8509127" y="3877055"/>
            <a:ext cx="113537" cy="11353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6921893" y="4130802"/>
            <a:ext cx="116586" cy="1127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object 72"/>
          <p:cNvSpPr txBox="1"/>
          <p:nvPr/>
        </p:nvSpPr>
        <p:spPr>
          <a:xfrm>
            <a:off x="4873116" y="2996438"/>
            <a:ext cx="4586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S’=0; R’=1; SET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LOAD ‘1’ into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MEMORY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873139" y="5165852"/>
            <a:ext cx="4903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S’=1; R’=0; RESET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LOAD </a:t>
            </a:r>
            <a:r>
              <a:rPr sz="1800" b="1" spc="-5" dirty="0">
                <a:latin typeface="Arial"/>
                <a:cs typeface="Arial"/>
              </a:rPr>
              <a:t>‘0’ </a:t>
            </a:r>
            <a:r>
              <a:rPr sz="1800" b="1" dirty="0">
                <a:latin typeface="Arial"/>
                <a:cs typeface="Arial"/>
              </a:rPr>
              <a:t>into</a:t>
            </a:r>
            <a:r>
              <a:rPr sz="1800" b="1" spc="-110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MEMORY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533779" y="5668616"/>
            <a:ext cx="990600" cy="741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5970155" y="5913980"/>
            <a:ext cx="990600" cy="741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8455025" y="6051422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6930263" y="5806821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8" name="object 78"/>
          <p:cNvSpPr txBox="1"/>
          <p:nvPr/>
        </p:nvSpPr>
        <p:spPr>
          <a:xfrm>
            <a:off x="6317107" y="5579617"/>
            <a:ext cx="501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S’=1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155564" y="5857755"/>
            <a:ext cx="463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Q=0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745365" y="6051041"/>
            <a:ext cx="3045460" cy="1010919"/>
          </a:xfrm>
          <a:custGeom>
            <a:avLst/>
            <a:gdLst/>
            <a:ahLst/>
            <a:cxnLst/>
            <a:rect l="l" t="t" r="r" b="b"/>
            <a:pathLst>
              <a:path w="3045459" h="1010920">
                <a:moveTo>
                  <a:pt x="274320" y="519684"/>
                </a:moveTo>
                <a:lnTo>
                  <a:pt x="274320" y="491490"/>
                </a:lnTo>
                <a:lnTo>
                  <a:pt x="6096" y="491490"/>
                </a:lnTo>
                <a:lnTo>
                  <a:pt x="0" y="497586"/>
                </a:lnTo>
                <a:lnTo>
                  <a:pt x="0" y="1004316"/>
                </a:lnTo>
                <a:lnTo>
                  <a:pt x="6858" y="1010412"/>
                </a:lnTo>
                <a:lnTo>
                  <a:pt x="13715" y="1010412"/>
                </a:lnTo>
                <a:lnTo>
                  <a:pt x="13716" y="519684"/>
                </a:lnTo>
                <a:lnTo>
                  <a:pt x="28194" y="505968"/>
                </a:lnTo>
                <a:lnTo>
                  <a:pt x="28215" y="519684"/>
                </a:lnTo>
                <a:lnTo>
                  <a:pt x="274320" y="519684"/>
                </a:lnTo>
                <a:close/>
              </a:path>
              <a:path w="3045459" h="1010920">
                <a:moveTo>
                  <a:pt x="28215" y="519684"/>
                </a:moveTo>
                <a:lnTo>
                  <a:pt x="28194" y="505968"/>
                </a:lnTo>
                <a:lnTo>
                  <a:pt x="13716" y="519684"/>
                </a:lnTo>
                <a:lnTo>
                  <a:pt x="28215" y="519684"/>
                </a:lnTo>
                <a:close/>
              </a:path>
              <a:path w="3045459" h="1010920">
                <a:moveTo>
                  <a:pt x="28933" y="982218"/>
                </a:moveTo>
                <a:lnTo>
                  <a:pt x="28215" y="519684"/>
                </a:lnTo>
                <a:lnTo>
                  <a:pt x="13716" y="519684"/>
                </a:lnTo>
                <a:lnTo>
                  <a:pt x="13715" y="1010412"/>
                </a:lnTo>
                <a:lnTo>
                  <a:pt x="14478" y="1010412"/>
                </a:lnTo>
                <a:lnTo>
                  <a:pt x="14478" y="982218"/>
                </a:lnTo>
                <a:lnTo>
                  <a:pt x="28933" y="982218"/>
                </a:lnTo>
                <a:close/>
              </a:path>
              <a:path w="3045459" h="1010920">
                <a:moveTo>
                  <a:pt x="28956" y="996696"/>
                </a:moveTo>
                <a:lnTo>
                  <a:pt x="28933" y="982218"/>
                </a:lnTo>
                <a:lnTo>
                  <a:pt x="14478" y="982218"/>
                </a:lnTo>
                <a:lnTo>
                  <a:pt x="28956" y="996696"/>
                </a:lnTo>
                <a:close/>
              </a:path>
              <a:path w="3045459" h="1010920">
                <a:moveTo>
                  <a:pt x="28956" y="1010412"/>
                </a:moveTo>
                <a:lnTo>
                  <a:pt x="28956" y="996696"/>
                </a:lnTo>
                <a:lnTo>
                  <a:pt x="14478" y="982218"/>
                </a:lnTo>
                <a:lnTo>
                  <a:pt x="14478" y="1010412"/>
                </a:lnTo>
                <a:lnTo>
                  <a:pt x="28956" y="1010412"/>
                </a:lnTo>
                <a:close/>
              </a:path>
              <a:path w="3045459" h="1010920">
                <a:moveTo>
                  <a:pt x="2988190" y="982218"/>
                </a:moveTo>
                <a:lnTo>
                  <a:pt x="28933" y="982218"/>
                </a:lnTo>
                <a:lnTo>
                  <a:pt x="28956" y="1010412"/>
                </a:lnTo>
                <a:lnTo>
                  <a:pt x="2987802" y="1010412"/>
                </a:lnTo>
                <a:lnTo>
                  <a:pt x="2987802" y="995934"/>
                </a:lnTo>
                <a:lnTo>
                  <a:pt x="2988190" y="982218"/>
                </a:lnTo>
                <a:close/>
              </a:path>
              <a:path w="3045459" h="1010920">
                <a:moveTo>
                  <a:pt x="3001518" y="982218"/>
                </a:moveTo>
                <a:lnTo>
                  <a:pt x="2988190" y="982218"/>
                </a:lnTo>
                <a:lnTo>
                  <a:pt x="2987802" y="995934"/>
                </a:lnTo>
                <a:lnTo>
                  <a:pt x="3001518" y="982218"/>
                </a:lnTo>
                <a:close/>
              </a:path>
              <a:path w="3045459" h="1010920">
                <a:moveTo>
                  <a:pt x="3001518" y="1010412"/>
                </a:moveTo>
                <a:lnTo>
                  <a:pt x="3001518" y="982218"/>
                </a:lnTo>
                <a:lnTo>
                  <a:pt x="2987802" y="995934"/>
                </a:lnTo>
                <a:lnTo>
                  <a:pt x="2987802" y="1010412"/>
                </a:lnTo>
                <a:lnTo>
                  <a:pt x="3001518" y="1010412"/>
                </a:lnTo>
                <a:close/>
              </a:path>
              <a:path w="3045459" h="1010920">
                <a:moveTo>
                  <a:pt x="3044952" y="762"/>
                </a:moveTo>
                <a:lnTo>
                  <a:pt x="3015996" y="0"/>
                </a:lnTo>
                <a:lnTo>
                  <a:pt x="2988190" y="982218"/>
                </a:lnTo>
                <a:lnTo>
                  <a:pt x="3001518" y="982218"/>
                </a:lnTo>
                <a:lnTo>
                  <a:pt x="3001518" y="1010412"/>
                </a:lnTo>
                <a:lnTo>
                  <a:pt x="3009138" y="1010412"/>
                </a:lnTo>
                <a:lnTo>
                  <a:pt x="3015996" y="1004316"/>
                </a:lnTo>
                <a:lnTo>
                  <a:pt x="3015996" y="996696"/>
                </a:lnTo>
                <a:lnTo>
                  <a:pt x="3044952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5745365" y="6046089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>
                <a:moveTo>
                  <a:pt x="0" y="0"/>
                </a:moveTo>
                <a:lnTo>
                  <a:pt x="262889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object 82"/>
          <p:cNvSpPr txBox="1"/>
          <p:nvPr/>
        </p:nvSpPr>
        <p:spPr>
          <a:xfrm>
            <a:off x="5170296" y="5725921"/>
            <a:ext cx="514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R’=0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934727" y="6058231"/>
            <a:ext cx="641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10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Q’=1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8488565" y="5993129"/>
            <a:ext cx="112776" cy="1127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6900557" y="6246114"/>
            <a:ext cx="117347" cy="11353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7721" y="375158"/>
            <a:ext cx="990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9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9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73564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10" dirty="0"/>
              <a:t>Moore </a:t>
            </a:r>
            <a:r>
              <a:rPr sz="3200" spc="5" dirty="0"/>
              <a:t>machine </a:t>
            </a:r>
            <a:r>
              <a:rPr sz="3200" spc="50" dirty="0"/>
              <a:t>vs. </a:t>
            </a:r>
            <a:r>
              <a:rPr sz="3200" spc="-25" dirty="0"/>
              <a:t>Mealy</a:t>
            </a:r>
            <a:r>
              <a:rPr sz="3200" spc="-320" dirty="0"/>
              <a:t> </a:t>
            </a:r>
            <a:r>
              <a:rPr sz="3200" spc="5" dirty="0"/>
              <a:t>machine</a:t>
            </a:r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1111014" y="2090651"/>
            <a:ext cx="5979052" cy="45640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43293" y="1661414"/>
            <a:ext cx="2531110" cy="45605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55"/>
              </a:spcBef>
              <a:buChar char="•"/>
              <a:tabLst>
                <a:tab pos="297815" algn="l"/>
                <a:tab pos="298450" algn="l"/>
              </a:tabLst>
            </a:pPr>
            <a:r>
              <a:rPr sz="2400" spc="5" dirty="0">
                <a:latin typeface="Trebuchet MS"/>
                <a:cs typeface="Trebuchet MS"/>
              </a:rPr>
              <a:t>Moore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Machine</a:t>
            </a:r>
            <a:endParaRPr sz="2400">
              <a:latin typeface="Trebuchet MS"/>
              <a:cs typeface="Trebuchet MS"/>
            </a:endParaRPr>
          </a:p>
          <a:p>
            <a:pPr marL="698500" marR="172720" lvl="1" indent="-228600">
              <a:lnSpc>
                <a:spcPts val="1839"/>
              </a:lnSpc>
              <a:spcBef>
                <a:spcPts val="670"/>
              </a:spcBef>
              <a:buChar char="–"/>
              <a:tabLst>
                <a:tab pos="699135" algn="l"/>
              </a:tabLst>
            </a:pPr>
            <a:r>
              <a:rPr sz="1800" spc="-40" dirty="0">
                <a:latin typeface="Trebuchet MS"/>
                <a:cs typeface="Trebuchet MS"/>
              </a:rPr>
              <a:t>Outputs </a:t>
            </a:r>
            <a:r>
              <a:rPr sz="1800" spc="-110" dirty="0">
                <a:latin typeface="Trebuchet MS"/>
                <a:cs typeface="Trebuchet MS"/>
              </a:rPr>
              <a:t>are  </a:t>
            </a:r>
            <a:r>
              <a:rPr sz="1800" spc="-100" dirty="0">
                <a:latin typeface="Trebuchet MS"/>
                <a:cs typeface="Trebuchet MS"/>
              </a:rPr>
              <a:t>function </a:t>
            </a:r>
            <a:r>
              <a:rPr sz="1800" spc="-90" dirty="0">
                <a:latin typeface="Trebuchet MS"/>
                <a:cs typeface="Trebuchet MS"/>
              </a:rPr>
              <a:t>solely </a:t>
            </a:r>
            <a:r>
              <a:rPr sz="1800" spc="-95" dirty="0">
                <a:latin typeface="Trebuchet MS"/>
                <a:cs typeface="Trebuchet MS"/>
              </a:rPr>
              <a:t>of 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80" dirty="0">
                <a:latin typeface="Trebuchet MS"/>
                <a:cs typeface="Trebuchet MS"/>
              </a:rPr>
              <a:t>current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states</a:t>
            </a:r>
            <a:endParaRPr sz="1800">
              <a:latin typeface="Trebuchet MS"/>
              <a:cs typeface="Trebuchet MS"/>
            </a:endParaRPr>
          </a:p>
          <a:p>
            <a:pPr marL="698500" marR="39370" lvl="1" indent="-228600">
              <a:lnSpc>
                <a:spcPts val="1839"/>
              </a:lnSpc>
              <a:spcBef>
                <a:spcPts val="635"/>
              </a:spcBef>
              <a:buChar char="–"/>
              <a:tabLst>
                <a:tab pos="699135" algn="l"/>
              </a:tabLst>
            </a:pPr>
            <a:r>
              <a:rPr sz="1800" spc="-45" dirty="0">
                <a:latin typeface="Trebuchet MS"/>
                <a:cs typeface="Trebuchet MS"/>
              </a:rPr>
              <a:t>Outputs </a:t>
            </a:r>
            <a:r>
              <a:rPr sz="1800" spc="-125" dirty="0">
                <a:latin typeface="Trebuchet MS"/>
                <a:cs typeface="Trebuchet MS"/>
              </a:rPr>
              <a:t>change  </a:t>
            </a:r>
            <a:r>
              <a:rPr sz="1800" spc="-70" dirty="0">
                <a:latin typeface="Trebuchet MS"/>
                <a:cs typeface="Trebuchet MS"/>
              </a:rPr>
              <a:t>synchronously </a:t>
            </a:r>
            <a:r>
              <a:rPr sz="1800" spc="-100" dirty="0">
                <a:latin typeface="Trebuchet MS"/>
                <a:cs typeface="Trebuchet MS"/>
              </a:rPr>
              <a:t>with  states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Font typeface="Trebuchet MS"/>
              <a:buChar char="–"/>
            </a:pPr>
            <a:endParaRPr sz="21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rebuchet MS"/>
              <a:buChar char="–"/>
            </a:pPr>
            <a:endParaRPr sz="205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2400" spc="-114" dirty="0">
                <a:latin typeface="Trebuchet MS"/>
                <a:cs typeface="Trebuchet MS"/>
              </a:rPr>
              <a:t>Mealy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Machine</a:t>
            </a:r>
            <a:endParaRPr sz="2400">
              <a:latin typeface="Trebuchet MS"/>
              <a:cs typeface="Trebuchet MS"/>
            </a:endParaRPr>
          </a:p>
          <a:p>
            <a:pPr marL="698500" marR="5080" lvl="1" indent="-228600">
              <a:lnSpc>
                <a:spcPts val="1839"/>
              </a:lnSpc>
              <a:spcBef>
                <a:spcPts val="670"/>
              </a:spcBef>
              <a:buChar char="–"/>
              <a:tabLst>
                <a:tab pos="699135" algn="l"/>
              </a:tabLst>
            </a:pPr>
            <a:r>
              <a:rPr sz="1800" spc="-40" dirty="0">
                <a:latin typeface="Trebuchet MS"/>
                <a:cs typeface="Trebuchet MS"/>
              </a:rPr>
              <a:t>Outputs </a:t>
            </a:r>
            <a:r>
              <a:rPr sz="1800" spc="-100" dirty="0">
                <a:latin typeface="Trebuchet MS"/>
                <a:cs typeface="Trebuchet MS"/>
              </a:rPr>
              <a:t>depend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on  </a:t>
            </a:r>
            <a:r>
              <a:rPr sz="1800" spc="-114" dirty="0">
                <a:latin typeface="Trebuchet MS"/>
                <a:cs typeface="Trebuchet MS"/>
              </a:rPr>
              <a:t>state </a:t>
            </a:r>
            <a:r>
              <a:rPr sz="1800" spc="210" dirty="0">
                <a:latin typeface="Trebuchet MS"/>
                <a:cs typeface="Trebuchet MS"/>
              </a:rPr>
              <a:t>AND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inputs</a:t>
            </a:r>
            <a:endParaRPr sz="1800">
              <a:latin typeface="Trebuchet MS"/>
              <a:cs typeface="Trebuchet MS"/>
            </a:endParaRPr>
          </a:p>
          <a:p>
            <a:pPr marL="698500" marR="165735" lvl="1" indent="-228600">
              <a:lnSpc>
                <a:spcPts val="1839"/>
              </a:lnSpc>
              <a:spcBef>
                <a:spcPts val="640"/>
              </a:spcBef>
              <a:buChar char="–"/>
              <a:tabLst>
                <a:tab pos="699135" algn="l"/>
              </a:tabLst>
            </a:pPr>
            <a:r>
              <a:rPr sz="1800" spc="-75" dirty="0">
                <a:latin typeface="Trebuchet MS"/>
                <a:cs typeface="Trebuchet MS"/>
              </a:rPr>
              <a:t>Change </a:t>
            </a:r>
            <a:r>
              <a:rPr sz="1800" spc="-95" dirty="0">
                <a:latin typeface="Trebuchet MS"/>
                <a:cs typeface="Trebuchet MS"/>
              </a:rPr>
              <a:t>of inputs  </a:t>
            </a:r>
            <a:r>
              <a:rPr sz="1800" spc="-100" dirty="0">
                <a:latin typeface="Trebuchet MS"/>
                <a:cs typeface="Trebuchet MS"/>
              </a:rPr>
              <a:t>causes </a:t>
            </a:r>
            <a:r>
              <a:rPr sz="1800" spc="-140" dirty="0">
                <a:latin typeface="Trebuchet MS"/>
                <a:cs typeface="Trebuchet MS"/>
              </a:rPr>
              <a:t>an  </a:t>
            </a:r>
            <a:r>
              <a:rPr sz="1800" spc="-125" dirty="0">
                <a:latin typeface="Trebuchet MS"/>
                <a:cs typeface="Trebuchet MS"/>
              </a:rPr>
              <a:t>immediate </a:t>
            </a:r>
            <a:r>
              <a:rPr sz="1800" spc="-120" dirty="0">
                <a:latin typeface="Trebuchet MS"/>
                <a:cs typeface="Trebuchet MS"/>
              </a:rPr>
              <a:t>change  </a:t>
            </a:r>
            <a:r>
              <a:rPr sz="1800" spc="-95" dirty="0">
                <a:latin typeface="Trebuchet MS"/>
                <a:cs typeface="Trebuchet MS"/>
              </a:rPr>
              <a:t>of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outputs</a:t>
            </a:r>
            <a:endParaRPr sz="18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9059759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9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73564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10" dirty="0"/>
              <a:t>Moore </a:t>
            </a:r>
            <a:r>
              <a:rPr sz="3200" spc="5" dirty="0"/>
              <a:t>machine </a:t>
            </a:r>
            <a:r>
              <a:rPr sz="3200" spc="50" dirty="0"/>
              <a:t>vs. </a:t>
            </a:r>
            <a:r>
              <a:rPr sz="3200" spc="-25" dirty="0"/>
              <a:t>Mealy</a:t>
            </a:r>
            <a:r>
              <a:rPr sz="3200" spc="-320" dirty="0"/>
              <a:t> </a:t>
            </a:r>
            <a:r>
              <a:rPr sz="3200" spc="5" dirty="0"/>
              <a:t>machine</a:t>
            </a:r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1513315" y="2059231"/>
            <a:ext cx="7588992" cy="4580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1723" y="4264152"/>
            <a:ext cx="1409700" cy="34290"/>
          </a:xfrm>
          <a:custGeom>
            <a:avLst/>
            <a:gdLst/>
            <a:ahLst/>
            <a:cxnLst/>
            <a:rect l="l" t="t" r="r" b="b"/>
            <a:pathLst>
              <a:path w="1409700" h="34289">
                <a:moveTo>
                  <a:pt x="76200" y="19811"/>
                </a:moveTo>
                <a:lnTo>
                  <a:pt x="76200" y="761"/>
                </a:lnTo>
                <a:lnTo>
                  <a:pt x="0" y="0"/>
                </a:lnTo>
                <a:lnTo>
                  <a:pt x="0" y="19050"/>
                </a:lnTo>
                <a:lnTo>
                  <a:pt x="76200" y="19811"/>
                </a:lnTo>
                <a:close/>
              </a:path>
              <a:path w="1409700" h="34289">
                <a:moveTo>
                  <a:pt x="209550" y="21335"/>
                </a:moveTo>
                <a:lnTo>
                  <a:pt x="209550" y="2285"/>
                </a:lnTo>
                <a:lnTo>
                  <a:pt x="133350" y="1523"/>
                </a:lnTo>
                <a:lnTo>
                  <a:pt x="133350" y="20573"/>
                </a:lnTo>
                <a:lnTo>
                  <a:pt x="209550" y="21335"/>
                </a:lnTo>
                <a:close/>
              </a:path>
              <a:path w="1409700" h="34289">
                <a:moveTo>
                  <a:pt x="342900" y="22859"/>
                </a:moveTo>
                <a:lnTo>
                  <a:pt x="342900" y="3809"/>
                </a:lnTo>
                <a:lnTo>
                  <a:pt x="266700" y="3047"/>
                </a:lnTo>
                <a:lnTo>
                  <a:pt x="266700" y="22097"/>
                </a:lnTo>
                <a:lnTo>
                  <a:pt x="342900" y="22859"/>
                </a:lnTo>
                <a:close/>
              </a:path>
              <a:path w="1409700" h="34289">
                <a:moveTo>
                  <a:pt x="476250" y="24383"/>
                </a:moveTo>
                <a:lnTo>
                  <a:pt x="476250" y="5333"/>
                </a:lnTo>
                <a:lnTo>
                  <a:pt x="400050" y="4571"/>
                </a:lnTo>
                <a:lnTo>
                  <a:pt x="400050" y="23621"/>
                </a:lnTo>
                <a:lnTo>
                  <a:pt x="476250" y="24383"/>
                </a:lnTo>
                <a:close/>
              </a:path>
              <a:path w="1409700" h="34289">
                <a:moveTo>
                  <a:pt x="609600" y="25907"/>
                </a:moveTo>
                <a:lnTo>
                  <a:pt x="609600" y="6857"/>
                </a:lnTo>
                <a:lnTo>
                  <a:pt x="533400" y="6095"/>
                </a:lnTo>
                <a:lnTo>
                  <a:pt x="533400" y="25145"/>
                </a:lnTo>
                <a:lnTo>
                  <a:pt x="609600" y="25907"/>
                </a:lnTo>
                <a:close/>
              </a:path>
              <a:path w="1409700" h="34289">
                <a:moveTo>
                  <a:pt x="742950" y="27431"/>
                </a:moveTo>
                <a:lnTo>
                  <a:pt x="742950" y="8381"/>
                </a:lnTo>
                <a:lnTo>
                  <a:pt x="666750" y="7619"/>
                </a:lnTo>
                <a:lnTo>
                  <a:pt x="666750" y="26669"/>
                </a:lnTo>
                <a:lnTo>
                  <a:pt x="742950" y="27431"/>
                </a:lnTo>
                <a:close/>
              </a:path>
              <a:path w="1409700" h="34289">
                <a:moveTo>
                  <a:pt x="876300" y="28955"/>
                </a:moveTo>
                <a:lnTo>
                  <a:pt x="876300" y="9905"/>
                </a:lnTo>
                <a:lnTo>
                  <a:pt x="800100" y="8381"/>
                </a:lnTo>
                <a:lnTo>
                  <a:pt x="800100" y="27431"/>
                </a:lnTo>
                <a:lnTo>
                  <a:pt x="876300" y="28955"/>
                </a:lnTo>
                <a:close/>
              </a:path>
              <a:path w="1409700" h="34289">
                <a:moveTo>
                  <a:pt x="1009650" y="29717"/>
                </a:moveTo>
                <a:lnTo>
                  <a:pt x="1009650" y="10667"/>
                </a:lnTo>
                <a:lnTo>
                  <a:pt x="933450" y="9905"/>
                </a:lnTo>
                <a:lnTo>
                  <a:pt x="933450" y="28955"/>
                </a:lnTo>
                <a:lnTo>
                  <a:pt x="1009650" y="29717"/>
                </a:lnTo>
                <a:close/>
              </a:path>
              <a:path w="1409700" h="34289">
                <a:moveTo>
                  <a:pt x="1143000" y="12191"/>
                </a:moveTo>
                <a:lnTo>
                  <a:pt x="1066800" y="11429"/>
                </a:lnTo>
                <a:lnTo>
                  <a:pt x="1066038" y="30479"/>
                </a:lnTo>
                <a:lnTo>
                  <a:pt x="1142238" y="31241"/>
                </a:lnTo>
                <a:lnTo>
                  <a:pt x="1143000" y="12191"/>
                </a:lnTo>
                <a:close/>
              </a:path>
              <a:path w="1409700" h="34289">
                <a:moveTo>
                  <a:pt x="1276350" y="13715"/>
                </a:moveTo>
                <a:lnTo>
                  <a:pt x="1200150" y="12953"/>
                </a:lnTo>
                <a:lnTo>
                  <a:pt x="1199388" y="32003"/>
                </a:lnTo>
                <a:lnTo>
                  <a:pt x="1275588" y="32765"/>
                </a:lnTo>
                <a:lnTo>
                  <a:pt x="1276350" y="13715"/>
                </a:lnTo>
                <a:close/>
              </a:path>
              <a:path w="1409700" h="34289">
                <a:moveTo>
                  <a:pt x="1409700" y="15239"/>
                </a:moveTo>
                <a:lnTo>
                  <a:pt x="1333500" y="14477"/>
                </a:lnTo>
                <a:lnTo>
                  <a:pt x="1332738" y="33527"/>
                </a:lnTo>
                <a:lnTo>
                  <a:pt x="1408938" y="34289"/>
                </a:lnTo>
                <a:lnTo>
                  <a:pt x="1409700" y="152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61723" y="4264152"/>
            <a:ext cx="1409700" cy="34290"/>
          </a:xfrm>
          <a:custGeom>
            <a:avLst/>
            <a:gdLst/>
            <a:ahLst/>
            <a:cxnLst/>
            <a:rect l="l" t="t" r="r" b="b"/>
            <a:pathLst>
              <a:path w="1409700" h="34289">
                <a:moveTo>
                  <a:pt x="76200" y="19811"/>
                </a:moveTo>
                <a:lnTo>
                  <a:pt x="76200" y="761"/>
                </a:lnTo>
                <a:lnTo>
                  <a:pt x="0" y="0"/>
                </a:lnTo>
                <a:lnTo>
                  <a:pt x="0" y="19050"/>
                </a:lnTo>
                <a:lnTo>
                  <a:pt x="76200" y="19811"/>
                </a:lnTo>
                <a:close/>
              </a:path>
              <a:path w="1409700" h="34289">
                <a:moveTo>
                  <a:pt x="209550" y="21335"/>
                </a:moveTo>
                <a:lnTo>
                  <a:pt x="209550" y="2285"/>
                </a:lnTo>
                <a:lnTo>
                  <a:pt x="133350" y="1523"/>
                </a:lnTo>
                <a:lnTo>
                  <a:pt x="133350" y="20573"/>
                </a:lnTo>
                <a:lnTo>
                  <a:pt x="209550" y="21335"/>
                </a:lnTo>
                <a:close/>
              </a:path>
              <a:path w="1409700" h="34289">
                <a:moveTo>
                  <a:pt x="342900" y="22859"/>
                </a:moveTo>
                <a:lnTo>
                  <a:pt x="342900" y="3809"/>
                </a:lnTo>
                <a:lnTo>
                  <a:pt x="266700" y="3047"/>
                </a:lnTo>
                <a:lnTo>
                  <a:pt x="266700" y="22097"/>
                </a:lnTo>
                <a:lnTo>
                  <a:pt x="342900" y="22859"/>
                </a:lnTo>
                <a:close/>
              </a:path>
              <a:path w="1409700" h="34289">
                <a:moveTo>
                  <a:pt x="476250" y="24383"/>
                </a:moveTo>
                <a:lnTo>
                  <a:pt x="476250" y="5333"/>
                </a:lnTo>
                <a:lnTo>
                  <a:pt x="400050" y="4571"/>
                </a:lnTo>
                <a:lnTo>
                  <a:pt x="400050" y="23621"/>
                </a:lnTo>
                <a:lnTo>
                  <a:pt x="476250" y="24383"/>
                </a:lnTo>
                <a:close/>
              </a:path>
              <a:path w="1409700" h="34289">
                <a:moveTo>
                  <a:pt x="609600" y="25907"/>
                </a:moveTo>
                <a:lnTo>
                  <a:pt x="609600" y="6857"/>
                </a:lnTo>
                <a:lnTo>
                  <a:pt x="533400" y="6095"/>
                </a:lnTo>
                <a:lnTo>
                  <a:pt x="533400" y="25145"/>
                </a:lnTo>
                <a:lnTo>
                  <a:pt x="609600" y="25907"/>
                </a:lnTo>
                <a:close/>
              </a:path>
              <a:path w="1409700" h="34289">
                <a:moveTo>
                  <a:pt x="742950" y="27431"/>
                </a:moveTo>
                <a:lnTo>
                  <a:pt x="742950" y="8381"/>
                </a:lnTo>
                <a:lnTo>
                  <a:pt x="666750" y="7619"/>
                </a:lnTo>
                <a:lnTo>
                  <a:pt x="666750" y="26669"/>
                </a:lnTo>
                <a:lnTo>
                  <a:pt x="742950" y="27431"/>
                </a:lnTo>
                <a:close/>
              </a:path>
              <a:path w="1409700" h="34289">
                <a:moveTo>
                  <a:pt x="876300" y="28955"/>
                </a:moveTo>
                <a:lnTo>
                  <a:pt x="876300" y="9905"/>
                </a:lnTo>
                <a:lnTo>
                  <a:pt x="800100" y="8381"/>
                </a:lnTo>
                <a:lnTo>
                  <a:pt x="800100" y="27431"/>
                </a:lnTo>
                <a:lnTo>
                  <a:pt x="876300" y="28955"/>
                </a:lnTo>
                <a:close/>
              </a:path>
              <a:path w="1409700" h="34289">
                <a:moveTo>
                  <a:pt x="1009650" y="29717"/>
                </a:moveTo>
                <a:lnTo>
                  <a:pt x="1009650" y="10667"/>
                </a:lnTo>
                <a:lnTo>
                  <a:pt x="933450" y="9905"/>
                </a:lnTo>
                <a:lnTo>
                  <a:pt x="933450" y="28955"/>
                </a:lnTo>
                <a:lnTo>
                  <a:pt x="1009650" y="29717"/>
                </a:lnTo>
                <a:close/>
              </a:path>
              <a:path w="1409700" h="34289">
                <a:moveTo>
                  <a:pt x="1143000" y="12191"/>
                </a:moveTo>
                <a:lnTo>
                  <a:pt x="1066800" y="11429"/>
                </a:lnTo>
                <a:lnTo>
                  <a:pt x="1066038" y="30479"/>
                </a:lnTo>
                <a:lnTo>
                  <a:pt x="1142238" y="31241"/>
                </a:lnTo>
                <a:lnTo>
                  <a:pt x="1143000" y="12191"/>
                </a:lnTo>
                <a:close/>
              </a:path>
              <a:path w="1409700" h="34289">
                <a:moveTo>
                  <a:pt x="1276350" y="13715"/>
                </a:moveTo>
                <a:lnTo>
                  <a:pt x="1200150" y="12953"/>
                </a:lnTo>
                <a:lnTo>
                  <a:pt x="1199388" y="32003"/>
                </a:lnTo>
                <a:lnTo>
                  <a:pt x="1275588" y="32765"/>
                </a:lnTo>
                <a:lnTo>
                  <a:pt x="1276350" y="13715"/>
                </a:lnTo>
                <a:close/>
              </a:path>
              <a:path w="1409700" h="34289">
                <a:moveTo>
                  <a:pt x="1409700" y="15239"/>
                </a:moveTo>
                <a:lnTo>
                  <a:pt x="1333500" y="14477"/>
                </a:lnTo>
                <a:lnTo>
                  <a:pt x="1332738" y="33527"/>
                </a:lnTo>
                <a:lnTo>
                  <a:pt x="1408938" y="34289"/>
                </a:lnTo>
                <a:lnTo>
                  <a:pt x="1409700" y="152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09267" y="4203953"/>
            <a:ext cx="1409700" cy="34290"/>
          </a:xfrm>
          <a:custGeom>
            <a:avLst/>
            <a:gdLst/>
            <a:ahLst/>
            <a:cxnLst/>
            <a:rect l="l" t="t" r="r" b="b"/>
            <a:pathLst>
              <a:path w="1409700" h="34289">
                <a:moveTo>
                  <a:pt x="76200" y="19811"/>
                </a:moveTo>
                <a:lnTo>
                  <a:pt x="76200" y="761"/>
                </a:lnTo>
                <a:lnTo>
                  <a:pt x="0" y="0"/>
                </a:lnTo>
                <a:lnTo>
                  <a:pt x="0" y="19050"/>
                </a:lnTo>
                <a:lnTo>
                  <a:pt x="76200" y="19811"/>
                </a:lnTo>
                <a:close/>
              </a:path>
              <a:path w="1409700" h="34289">
                <a:moveTo>
                  <a:pt x="209550" y="21335"/>
                </a:moveTo>
                <a:lnTo>
                  <a:pt x="209550" y="2285"/>
                </a:lnTo>
                <a:lnTo>
                  <a:pt x="133350" y="1523"/>
                </a:lnTo>
                <a:lnTo>
                  <a:pt x="133350" y="20573"/>
                </a:lnTo>
                <a:lnTo>
                  <a:pt x="209550" y="21335"/>
                </a:lnTo>
                <a:close/>
              </a:path>
              <a:path w="1409700" h="34289">
                <a:moveTo>
                  <a:pt x="342900" y="22859"/>
                </a:moveTo>
                <a:lnTo>
                  <a:pt x="342900" y="3809"/>
                </a:lnTo>
                <a:lnTo>
                  <a:pt x="266700" y="3047"/>
                </a:lnTo>
                <a:lnTo>
                  <a:pt x="266700" y="22097"/>
                </a:lnTo>
                <a:lnTo>
                  <a:pt x="342900" y="22859"/>
                </a:lnTo>
                <a:close/>
              </a:path>
              <a:path w="1409700" h="34289">
                <a:moveTo>
                  <a:pt x="476250" y="24383"/>
                </a:moveTo>
                <a:lnTo>
                  <a:pt x="476250" y="5333"/>
                </a:lnTo>
                <a:lnTo>
                  <a:pt x="400050" y="4571"/>
                </a:lnTo>
                <a:lnTo>
                  <a:pt x="400050" y="23621"/>
                </a:lnTo>
                <a:lnTo>
                  <a:pt x="476250" y="24383"/>
                </a:lnTo>
                <a:close/>
              </a:path>
              <a:path w="1409700" h="34289">
                <a:moveTo>
                  <a:pt x="609600" y="25907"/>
                </a:moveTo>
                <a:lnTo>
                  <a:pt x="609600" y="6857"/>
                </a:lnTo>
                <a:lnTo>
                  <a:pt x="533400" y="5333"/>
                </a:lnTo>
                <a:lnTo>
                  <a:pt x="533400" y="24383"/>
                </a:lnTo>
                <a:lnTo>
                  <a:pt x="609600" y="25907"/>
                </a:lnTo>
                <a:close/>
              </a:path>
              <a:path w="1409700" h="34289">
                <a:moveTo>
                  <a:pt x="742950" y="26669"/>
                </a:moveTo>
                <a:lnTo>
                  <a:pt x="742950" y="7619"/>
                </a:lnTo>
                <a:lnTo>
                  <a:pt x="666750" y="6857"/>
                </a:lnTo>
                <a:lnTo>
                  <a:pt x="666750" y="25907"/>
                </a:lnTo>
                <a:lnTo>
                  <a:pt x="742950" y="26669"/>
                </a:lnTo>
                <a:close/>
              </a:path>
              <a:path w="1409700" h="34289">
                <a:moveTo>
                  <a:pt x="876300" y="28193"/>
                </a:moveTo>
                <a:lnTo>
                  <a:pt x="876300" y="9143"/>
                </a:lnTo>
                <a:lnTo>
                  <a:pt x="800100" y="8381"/>
                </a:lnTo>
                <a:lnTo>
                  <a:pt x="800100" y="27431"/>
                </a:lnTo>
                <a:lnTo>
                  <a:pt x="876300" y="28193"/>
                </a:lnTo>
                <a:close/>
              </a:path>
              <a:path w="1409700" h="34289">
                <a:moveTo>
                  <a:pt x="1009650" y="29717"/>
                </a:moveTo>
                <a:lnTo>
                  <a:pt x="1009650" y="10667"/>
                </a:lnTo>
                <a:lnTo>
                  <a:pt x="933450" y="9905"/>
                </a:lnTo>
                <a:lnTo>
                  <a:pt x="933450" y="28955"/>
                </a:lnTo>
                <a:lnTo>
                  <a:pt x="1009650" y="29717"/>
                </a:lnTo>
                <a:close/>
              </a:path>
              <a:path w="1409700" h="34289">
                <a:moveTo>
                  <a:pt x="1143000" y="31241"/>
                </a:moveTo>
                <a:lnTo>
                  <a:pt x="1143000" y="12191"/>
                </a:lnTo>
                <a:lnTo>
                  <a:pt x="1066800" y="11429"/>
                </a:lnTo>
                <a:lnTo>
                  <a:pt x="1066800" y="30479"/>
                </a:lnTo>
                <a:lnTo>
                  <a:pt x="1143000" y="31241"/>
                </a:lnTo>
                <a:close/>
              </a:path>
              <a:path w="1409700" h="34289">
                <a:moveTo>
                  <a:pt x="1276350" y="32765"/>
                </a:moveTo>
                <a:lnTo>
                  <a:pt x="1276350" y="13715"/>
                </a:lnTo>
                <a:lnTo>
                  <a:pt x="1200150" y="12953"/>
                </a:lnTo>
                <a:lnTo>
                  <a:pt x="1200150" y="32003"/>
                </a:lnTo>
                <a:lnTo>
                  <a:pt x="1276350" y="32765"/>
                </a:lnTo>
                <a:close/>
              </a:path>
              <a:path w="1409700" h="34289">
                <a:moveTo>
                  <a:pt x="1409700" y="34289"/>
                </a:moveTo>
                <a:lnTo>
                  <a:pt x="1409700" y="15239"/>
                </a:lnTo>
                <a:lnTo>
                  <a:pt x="1333500" y="14477"/>
                </a:lnTo>
                <a:lnTo>
                  <a:pt x="1333500" y="33527"/>
                </a:lnTo>
                <a:lnTo>
                  <a:pt x="1409700" y="34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09267" y="4203953"/>
            <a:ext cx="1409700" cy="34290"/>
          </a:xfrm>
          <a:custGeom>
            <a:avLst/>
            <a:gdLst/>
            <a:ahLst/>
            <a:cxnLst/>
            <a:rect l="l" t="t" r="r" b="b"/>
            <a:pathLst>
              <a:path w="1409700" h="34289">
                <a:moveTo>
                  <a:pt x="76200" y="19811"/>
                </a:moveTo>
                <a:lnTo>
                  <a:pt x="76200" y="761"/>
                </a:lnTo>
                <a:lnTo>
                  <a:pt x="0" y="0"/>
                </a:lnTo>
                <a:lnTo>
                  <a:pt x="0" y="19050"/>
                </a:lnTo>
                <a:lnTo>
                  <a:pt x="76200" y="19811"/>
                </a:lnTo>
                <a:close/>
              </a:path>
              <a:path w="1409700" h="34289">
                <a:moveTo>
                  <a:pt x="209550" y="21335"/>
                </a:moveTo>
                <a:lnTo>
                  <a:pt x="209550" y="2285"/>
                </a:lnTo>
                <a:lnTo>
                  <a:pt x="133350" y="1523"/>
                </a:lnTo>
                <a:lnTo>
                  <a:pt x="133350" y="20573"/>
                </a:lnTo>
                <a:lnTo>
                  <a:pt x="209550" y="21335"/>
                </a:lnTo>
                <a:close/>
              </a:path>
              <a:path w="1409700" h="34289">
                <a:moveTo>
                  <a:pt x="342900" y="22859"/>
                </a:moveTo>
                <a:lnTo>
                  <a:pt x="342900" y="3809"/>
                </a:lnTo>
                <a:lnTo>
                  <a:pt x="266700" y="3047"/>
                </a:lnTo>
                <a:lnTo>
                  <a:pt x="266700" y="22097"/>
                </a:lnTo>
                <a:lnTo>
                  <a:pt x="342900" y="22859"/>
                </a:lnTo>
                <a:close/>
              </a:path>
              <a:path w="1409700" h="34289">
                <a:moveTo>
                  <a:pt x="476250" y="24383"/>
                </a:moveTo>
                <a:lnTo>
                  <a:pt x="476250" y="5333"/>
                </a:lnTo>
                <a:lnTo>
                  <a:pt x="400050" y="4571"/>
                </a:lnTo>
                <a:lnTo>
                  <a:pt x="400050" y="23621"/>
                </a:lnTo>
                <a:lnTo>
                  <a:pt x="476250" y="24383"/>
                </a:lnTo>
                <a:close/>
              </a:path>
              <a:path w="1409700" h="34289">
                <a:moveTo>
                  <a:pt x="609600" y="25907"/>
                </a:moveTo>
                <a:lnTo>
                  <a:pt x="609600" y="6857"/>
                </a:lnTo>
                <a:lnTo>
                  <a:pt x="533400" y="5333"/>
                </a:lnTo>
                <a:lnTo>
                  <a:pt x="533400" y="24383"/>
                </a:lnTo>
                <a:lnTo>
                  <a:pt x="609600" y="25907"/>
                </a:lnTo>
                <a:close/>
              </a:path>
              <a:path w="1409700" h="34289">
                <a:moveTo>
                  <a:pt x="742950" y="26669"/>
                </a:moveTo>
                <a:lnTo>
                  <a:pt x="742950" y="7619"/>
                </a:lnTo>
                <a:lnTo>
                  <a:pt x="666750" y="6857"/>
                </a:lnTo>
                <a:lnTo>
                  <a:pt x="666750" y="25907"/>
                </a:lnTo>
                <a:lnTo>
                  <a:pt x="742950" y="26669"/>
                </a:lnTo>
                <a:close/>
              </a:path>
              <a:path w="1409700" h="34289">
                <a:moveTo>
                  <a:pt x="876300" y="28193"/>
                </a:moveTo>
                <a:lnTo>
                  <a:pt x="876300" y="9143"/>
                </a:lnTo>
                <a:lnTo>
                  <a:pt x="800100" y="8381"/>
                </a:lnTo>
                <a:lnTo>
                  <a:pt x="800100" y="27431"/>
                </a:lnTo>
                <a:lnTo>
                  <a:pt x="876300" y="28193"/>
                </a:lnTo>
                <a:close/>
              </a:path>
              <a:path w="1409700" h="34289">
                <a:moveTo>
                  <a:pt x="1009650" y="29717"/>
                </a:moveTo>
                <a:lnTo>
                  <a:pt x="1009650" y="10667"/>
                </a:lnTo>
                <a:lnTo>
                  <a:pt x="933450" y="9905"/>
                </a:lnTo>
                <a:lnTo>
                  <a:pt x="933450" y="28955"/>
                </a:lnTo>
                <a:lnTo>
                  <a:pt x="1009650" y="29717"/>
                </a:lnTo>
                <a:close/>
              </a:path>
              <a:path w="1409700" h="34289">
                <a:moveTo>
                  <a:pt x="1143000" y="31241"/>
                </a:moveTo>
                <a:lnTo>
                  <a:pt x="1143000" y="12191"/>
                </a:lnTo>
                <a:lnTo>
                  <a:pt x="1066800" y="11429"/>
                </a:lnTo>
                <a:lnTo>
                  <a:pt x="1066800" y="30479"/>
                </a:lnTo>
                <a:lnTo>
                  <a:pt x="1143000" y="31241"/>
                </a:lnTo>
                <a:close/>
              </a:path>
              <a:path w="1409700" h="34289">
                <a:moveTo>
                  <a:pt x="1276350" y="32765"/>
                </a:moveTo>
                <a:lnTo>
                  <a:pt x="1276350" y="13715"/>
                </a:lnTo>
                <a:lnTo>
                  <a:pt x="1200150" y="12953"/>
                </a:lnTo>
                <a:lnTo>
                  <a:pt x="1200150" y="32003"/>
                </a:lnTo>
                <a:lnTo>
                  <a:pt x="1276350" y="32765"/>
                </a:lnTo>
                <a:close/>
              </a:path>
              <a:path w="1409700" h="34289">
                <a:moveTo>
                  <a:pt x="1409700" y="34289"/>
                </a:moveTo>
                <a:lnTo>
                  <a:pt x="1409700" y="15239"/>
                </a:lnTo>
                <a:lnTo>
                  <a:pt x="1333500" y="14477"/>
                </a:lnTo>
                <a:lnTo>
                  <a:pt x="1333500" y="33527"/>
                </a:lnTo>
                <a:lnTo>
                  <a:pt x="1409700" y="34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67079" y="5635752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19811" y="76200"/>
                </a:moveTo>
                <a:lnTo>
                  <a:pt x="19049" y="0"/>
                </a:lnTo>
                <a:lnTo>
                  <a:pt x="0" y="0"/>
                </a:lnTo>
                <a:lnTo>
                  <a:pt x="761" y="76200"/>
                </a:lnTo>
                <a:lnTo>
                  <a:pt x="19811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66317" y="5502402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19812" y="76200"/>
                </a:moveTo>
                <a:lnTo>
                  <a:pt x="19050" y="0"/>
                </a:lnTo>
                <a:lnTo>
                  <a:pt x="0" y="0"/>
                </a:lnTo>
                <a:lnTo>
                  <a:pt x="762" y="76200"/>
                </a:lnTo>
                <a:lnTo>
                  <a:pt x="19812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64793" y="5369052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19812" y="76200"/>
                </a:moveTo>
                <a:lnTo>
                  <a:pt x="19050" y="0"/>
                </a:lnTo>
                <a:lnTo>
                  <a:pt x="0" y="0"/>
                </a:lnTo>
                <a:lnTo>
                  <a:pt x="762" y="76200"/>
                </a:lnTo>
                <a:lnTo>
                  <a:pt x="19812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64031" y="5235702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19811" y="76200"/>
                </a:moveTo>
                <a:lnTo>
                  <a:pt x="19049" y="0"/>
                </a:lnTo>
                <a:lnTo>
                  <a:pt x="0" y="0"/>
                </a:lnTo>
                <a:lnTo>
                  <a:pt x="761" y="76200"/>
                </a:lnTo>
                <a:lnTo>
                  <a:pt x="19811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62507" y="5102352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19811" y="76200"/>
                </a:moveTo>
                <a:lnTo>
                  <a:pt x="19049" y="0"/>
                </a:lnTo>
                <a:lnTo>
                  <a:pt x="0" y="0"/>
                </a:lnTo>
                <a:lnTo>
                  <a:pt x="761" y="76200"/>
                </a:lnTo>
                <a:lnTo>
                  <a:pt x="19811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61745" y="4972050"/>
            <a:ext cx="20320" cy="73660"/>
          </a:xfrm>
          <a:custGeom>
            <a:avLst/>
            <a:gdLst/>
            <a:ahLst/>
            <a:cxnLst/>
            <a:rect l="l" t="t" r="r" b="b"/>
            <a:pathLst>
              <a:path w="20320" h="73660">
                <a:moveTo>
                  <a:pt x="19812" y="73151"/>
                </a:moveTo>
                <a:lnTo>
                  <a:pt x="19050" y="0"/>
                </a:lnTo>
                <a:lnTo>
                  <a:pt x="0" y="0"/>
                </a:lnTo>
                <a:lnTo>
                  <a:pt x="762" y="73151"/>
                </a:lnTo>
                <a:lnTo>
                  <a:pt x="19812" y="731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67079" y="5635752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19811" y="76200"/>
                </a:moveTo>
                <a:lnTo>
                  <a:pt x="19049" y="0"/>
                </a:lnTo>
                <a:lnTo>
                  <a:pt x="0" y="0"/>
                </a:lnTo>
                <a:lnTo>
                  <a:pt x="761" y="76200"/>
                </a:lnTo>
                <a:lnTo>
                  <a:pt x="19811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66317" y="5502402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19812" y="76200"/>
                </a:moveTo>
                <a:lnTo>
                  <a:pt x="19050" y="0"/>
                </a:lnTo>
                <a:lnTo>
                  <a:pt x="0" y="0"/>
                </a:lnTo>
                <a:lnTo>
                  <a:pt x="762" y="76200"/>
                </a:lnTo>
                <a:lnTo>
                  <a:pt x="19812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64793" y="5369052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19812" y="76200"/>
                </a:moveTo>
                <a:lnTo>
                  <a:pt x="19050" y="0"/>
                </a:lnTo>
                <a:lnTo>
                  <a:pt x="0" y="0"/>
                </a:lnTo>
                <a:lnTo>
                  <a:pt x="762" y="76200"/>
                </a:lnTo>
                <a:lnTo>
                  <a:pt x="19812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64031" y="5235702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19811" y="76200"/>
                </a:moveTo>
                <a:lnTo>
                  <a:pt x="19049" y="0"/>
                </a:lnTo>
                <a:lnTo>
                  <a:pt x="0" y="0"/>
                </a:lnTo>
                <a:lnTo>
                  <a:pt x="761" y="76200"/>
                </a:lnTo>
                <a:lnTo>
                  <a:pt x="19811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62507" y="5102352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19811" y="76200"/>
                </a:moveTo>
                <a:lnTo>
                  <a:pt x="19049" y="0"/>
                </a:lnTo>
                <a:lnTo>
                  <a:pt x="0" y="0"/>
                </a:lnTo>
                <a:lnTo>
                  <a:pt x="761" y="76200"/>
                </a:lnTo>
                <a:lnTo>
                  <a:pt x="19811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61745" y="4972050"/>
            <a:ext cx="20320" cy="73660"/>
          </a:xfrm>
          <a:custGeom>
            <a:avLst/>
            <a:gdLst/>
            <a:ahLst/>
            <a:cxnLst/>
            <a:rect l="l" t="t" r="r" b="b"/>
            <a:pathLst>
              <a:path w="20320" h="73660">
                <a:moveTo>
                  <a:pt x="19812" y="73151"/>
                </a:moveTo>
                <a:lnTo>
                  <a:pt x="19050" y="0"/>
                </a:lnTo>
                <a:lnTo>
                  <a:pt x="0" y="0"/>
                </a:lnTo>
                <a:lnTo>
                  <a:pt x="762" y="73151"/>
                </a:lnTo>
                <a:lnTo>
                  <a:pt x="19812" y="731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31315" y="301980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29791" y="2886455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19812" y="76200"/>
                </a:moveTo>
                <a:lnTo>
                  <a:pt x="19050" y="0"/>
                </a:lnTo>
                <a:lnTo>
                  <a:pt x="0" y="0"/>
                </a:lnTo>
                <a:lnTo>
                  <a:pt x="762" y="76200"/>
                </a:lnTo>
                <a:lnTo>
                  <a:pt x="19812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29029" y="275310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27505" y="2619755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19811" y="76200"/>
                </a:moveTo>
                <a:lnTo>
                  <a:pt x="19050" y="0"/>
                </a:lnTo>
                <a:lnTo>
                  <a:pt x="0" y="0"/>
                </a:lnTo>
                <a:lnTo>
                  <a:pt x="761" y="76200"/>
                </a:lnTo>
                <a:lnTo>
                  <a:pt x="19811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26743" y="248640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25219" y="2357627"/>
            <a:ext cx="20320" cy="71755"/>
          </a:xfrm>
          <a:custGeom>
            <a:avLst/>
            <a:gdLst/>
            <a:ahLst/>
            <a:cxnLst/>
            <a:rect l="l" t="t" r="r" b="b"/>
            <a:pathLst>
              <a:path w="20320" h="71755">
                <a:moveTo>
                  <a:pt x="19812" y="71627"/>
                </a:moveTo>
                <a:lnTo>
                  <a:pt x="19050" y="0"/>
                </a:lnTo>
                <a:lnTo>
                  <a:pt x="0" y="0"/>
                </a:lnTo>
                <a:lnTo>
                  <a:pt x="762" y="71627"/>
                </a:lnTo>
                <a:lnTo>
                  <a:pt x="19812" y="716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31315" y="301980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29791" y="2886455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19812" y="76200"/>
                </a:moveTo>
                <a:lnTo>
                  <a:pt x="19050" y="0"/>
                </a:lnTo>
                <a:lnTo>
                  <a:pt x="0" y="0"/>
                </a:lnTo>
                <a:lnTo>
                  <a:pt x="762" y="76200"/>
                </a:lnTo>
                <a:lnTo>
                  <a:pt x="19812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29029" y="275310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27505" y="2619755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19811" y="76200"/>
                </a:moveTo>
                <a:lnTo>
                  <a:pt x="19050" y="0"/>
                </a:lnTo>
                <a:lnTo>
                  <a:pt x="0" y="0"/>
                </a:lnTo>
                <a:lnTo>
                  <a:pt x="761" y="76200"/>
                </a:lnTo>
                <a:lnTo>
                  <a:pt x="19811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626743" y="248640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25219" y="2357627"/>
            <a:ext cx="20320" cy="71755"/>
          </a:xfrm>
          <a:custGeom>
            <a:avLst/>
            <a:gdLst/>
            <a:ahLst/>
            <a:cxnLst/>
            <a:rect l="l" t="t" r="r" b="b"/>
            <a:pathLst>
              <a:path w="20320" h="71755">
                <a:moveTo>
                  <a:pt x="19812" y="71627"/>
                </a:moveTo>
                <a:lnTo>
                  <a:pt x="19050" y="0"/>
                </a:lnTo>
                <a:lnTo>
                  <a:pt x="0" y="0"/>
                </a:lnTo>
                <a:lnTo>
                  <a:pt x="762" y="71627"/>
                </a:lnTo>
                <a:lnTo>
                  <a:pt x="19812" y="716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04227" y="4387596"/>
            <a:ext cx="19050" cy="77470"/>
          </a:xfrm>
          <a:custGeom>
            <a:avLst/>
            <a:gdLst/>
            <a:ahLst/>
            <a:cxnLst/>
            <a:rect l="l" t="t" r="r" b="b"/>
            <a:pathLst>
              <a:path w="19050" h="77470">
                <a:moveTo>
                  <a:pt x="19050" y="76200"/>
                </a:moveTo>
                <a:lnTo>
                  <a:pt x="19049" y="0"/>
                </a:lnTo>
                <a:lnTo>
                  <a:pt x="0" y="762"/>
                </a:lnTo>
                <a:lnTo>
                  <a:pt x="0" y="76962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02703" y="4254246"/>
            <a:ext cx="20320" cy="77470"/>
          </a:xfrm>
          <a:custGeom>
            <a:avLst/>
            <a:gdLst/>
            <a:ahLst/>
            <a:cxnLst/>
            <a:rect l="l" t="t" r="r" b="b"/>
            <a:pathLst>
              <a:path w="20320" h="77470">
                <a:moveTo>
                  <a:pt x="19812" y="76200"/>
                </a:moveTo>
                <a:lnTo>
                  <a:pt x="19050" y="0"/>
                </a:lnTo>
                <a:lnTo>
                  <a:pt x="0" y="762"/>
                </a:lnTo>
                <a:lnTo>
                  <a:pt x="762" y="76962"/>
                </a:lnTo>
                <a:lnTo>
                  <a:pt x="19812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01941" y="4120896"/>
            <a:ext cx="19050" cy="77470"/>
          </a:xfrm>
          <a:custGeom>
            <a:avLst/>
            <a:gdLst/>
            <a:ahLst/>
            <a:cxnLst/>
            <a:rect l="l" t="t" r="r" b="b"/>
            <a:pathLst>
              <a:path w="19050" h="77470">
                <a:moveTo>
                  <a:pt x="19049" y="76200"/>
                </a:moveTo>
                <a:lnTo>
                  <a:pt x="19049" y="0"/>
                </a:lnTo>
                <a:lnTo>
                  <a:pt x="0" y="762"/>
                </a:lnTo>
                <a:lnTo>
                  <a:pt x="0" y="76962"/>
                </a:lnTo>
                <a:lnTo>
                  <a:pt x="19049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00417" y="3987546"/>
            <a:ext cx="20320" cy="77470"/>
          </a:xfrm>
          <a:custGeom>
            <a:avLst/>
            <a:gdLst/>
            <a:ahLst/>
            <a:cxnLst/>
            <a:rect l="l" t="t" r="r" b="b"/>
            <a:pathLst>
              <a:path w="20320" h="77470">
                <a:moveTo>
                  <a:pt x="19811" y="76200"/>
                </a:moveTo>
                <a:lnTo>
                  <a:pt x="19049" y="0"/>
                </a:lnTo>
                <a:lnTo>
                  <a:pt x="0" y="762"/>
                </a:lnTo>
                <a:lnTo>
                  <a:pt x="761" y="76962"/>
                </a:lnTo>
                <a:lnTo>
                  <a:pt x="19811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99655" y="3854196"/>
            <a:ext cx="19050" cy="77470"/>
          </a:xfrm>
          <a:custGeom>
            <a:avLst/>
            <a:gdLst/>
            <a:ahLst/>
            <a:cxnLst/>
            <a:rect l="l" t="t" r="r" b="b"/>
            <a:pathLst>
              <a:path w="19050" h="77470">
                <a:moveTo>
                  <a:pt x="19050" y="76200"/>
                </a:moveTo>
                <a:lnTo>
                  <a:pt x="19050" y="0"/>
                </a:lnTo>
                <a:lnTo>
                  <a:pt x="0" y="762"/>
                </a:lnTo>
                <a:lnTo>
                  <a:pt x="0" y="76962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98131" y="3726179"/>
            <a:ext cx="20320" cy="71755"/>
          </a:xfrm>
          <a:custGeom>
            <a:avLst/>
            <a:gdLst/>
            <a:ahLst/>
            <a:cxnLst/>
            <a:rect l="l" t="t" r="r" b="b"/>
            <a:pathLst>
              <a:path w="20320" h="71754">
                <a:moveTo>
                  <a:pt x="19812" y="70865"/>
                </a:moveTo>
                <a:lnTo>
                  <a:pt x="19050" y="0"/>
                </a:lnTo>
                <a:lnTo>
                  <a:pt x="0" y="0"/>
                </a:lnTo>
                <a:lnTo>
                  <a:pt x="762" y="71627"/>
                </a:lnTo>
                <a:lnTo>
                  <a:pt x="19812" y="708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04227" y="4387596"/>
            <a:ext cx="19050" cy="77470"/>
          </a:xfrm>
          <a:custGeom>
            <a:avLst/>
            <a:gdLst/>
            <a:ahLst/>
            <a:cxnLst/>
            <a:rect l="l" t="t" r="r" b="b"/>
            <a:pathLst>
              <a:path w="19050" h="77470">
                <a:moveTo>
                  <a:pt x="19050" y="76200"/>
                </a:moveTo>
                <a:lnTo>
                  <a:pt x="19049" y="0"/>
                </a:lnTo>
                <a:lnTo>
                  <a:pt x="0" y="762"/>
                </a:lnTo>
                <a:lnTo>
                  <a:pt x="0" y="76962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02703" y="4254246"/>
            <a:ext cx="20320" cy="77470"/>
          </a:xfrm>
          <a:custGeom>
            <a:avLst/>
            <a:gdLst/>
            <a:ahLst/>
            <a:cxnLst/>
            <a:rect l="l" t="t" r="r" b="b"/>
            <a:pathLst>
              <a:path w="20320" h="77470">
                <a:moveTo>
                  <a:pt x="19812" y="76200"/>
                </a:moveTo>
                <a:lnTo>
                  <a:pt x="19050" y="0"/>
                </a:lnTo>
                <a:lnTo>
                  <a:pt x="0" y="762"/>
                </a:lnTo>
                <a:lnTo>
                  <a:pt x="762" y="76962"/>
                </a:lnTo>
                <a:lnTo>
                  <a:pt x="19812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01941" y="4120896"/>
            <a:ext cx="19050" cy="77470"/>
          </a:xfrm>
          <a:custGeom>
            <a:avLst/>
            <a:gdLst/>
            <a:ahLst/>
            <a:cxnLst/>
            <a:rect l="l" t="t" r="r" b="b"/>
            <a:pathLst>
              <a:path w="19050" h="77470">
                <a:moveTo>
                  <a:pt x="19049" y="76200"/>
                </a:moveTo>
                <a:lnTo>
                  <a:pt x="19049" y="0"/>
                </a:lnTo>
                <a:lnTo>
                  <a:pt x="0" y="762"/>
                </a:lnTo>
                <a:lnTo>
                  <a:pt x="0" y="76962"/>
                </a:lnTo>
                <a:lnTo>
                  <a:pt x="19049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00417" y="3987546"/>
            <a:ext cx="20320" cy="77470"/>
          </a:xfrm>
          <a:custGeom>
            <a:avLst/>
            <a:gdLst/>
            <a:ahLst/>
            <a:cxnLst/>
            <a:rect l="l" t="t" r="r" b="b"/>
            <a:pathLst>
              <a:path w="20320" h="77470">
                <a:moveTo>
                  <a:pt x="19811" y="76200"/>
                </a:moveTo>
                <a:lnTo>
                  <a:pt x="19049" y="0"/>
                </a:lnTo>
                <a:lnTo>
                  <a:pt x="0" y="762"/>
                </a:lnTo>
                <a:lnTo>
                  <a:pt x="761" y="76962"/>
                </a:lnTo>
                <a:lnTo>
                  <a:pt x="19811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99655" y="3854196"/>
            <a:ext cx="19050" cy="77470"/>
          </a:xfrm>
          <a:custGeom>
            <a:avLst/>
            <a:gdLst/>
            <a:ahLst/>
            <a:cxnLst/>
            <a:rect l="l" t="t" r="r" b="b"/>
            <a:pathLst>
              <a:path w="19050" h="77470">
                <a:moveTo>
                  <a:pt x="19050" y="76200"/>
                </a:moveTo>
                <a:lnTo>
                  <a:pt x="19050" y="0"/>
                </a:lnTo>
                <a:lnTo>
                  <a:pt x="0" y="762"/>
                </a:lnTo>
                <a:lnTo>
                  <a:pt x="0" y="76962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98131" y="3726179"/>
            <a:ext cx="20320" cy="71755"/>
          </a:xfrm>
          <a:custGeom>
            <a:avLst/>
            <a:gdLst/>
            <a:ahLst/>
            <a:cxnLst/>
            <a:rect l="l" t="t" r="r" b="b"/>
            <a:pathLst>
              <a:path w="20320" h="71754">
                <a:moveTo>
                  <a:pt x="19812" y="70865"/>
                </a:moveTo>
                <a:lnTo>
                  <a:pt x="19050" y="0"/>
                </a:lnTo>
                <a:lnTo>
                  <a:pt x="0" y="0"/>
                </a:lnTo>
                <a:lnTo>
                  <a:pt x="762" y="71627"/>
                </a:lnTo>
                <a:lnTo>
                  <a:pt x="19812" y="708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02553" y="1943861"/>
            <a:ext cx="81915" cy="582930"/>
          </a:xfrm>
          <a:custGeom>
            <a:avLst/>
            <a:gdLst/>
            <a:ahLst/>
            <a:cxnLst/>
            <a:rect l="l" t="t" r="r" b="b"/>
            <a:pathLst>
              <a:path w="81914" h="582930">
                <a:moveTo>
                  <a:pt x="81534" y="580643"/>
                </a:moveTo>
                <a:lnTo>
                  <a:pt x="73152" y="505205"/>
                </a:lnTo>
                <a:lnTo>
                  <a:pt x="54102" y="507491"/>
                </a:lnTo>
                <a:lnTo>
                  <a:pt x="62484" y="582929"/>
                </a:lnTo>
                <a:lnTo>
                  <a:pt x="81534" y="580643"/>
                </a:lnTo>
                <a:close/>
              </a:path>
              <a:path w="81914" h="582930">
                <a:moveTo>
                  <a:pt x="67056" y="448055"/>
                </a:moveTo>
                <a:lnTo>
                  <a:pt x="58674" y="372617"/>
                </a:lnTo>
                <a:lnTo>
                  <a:pt x="40386" y="374903"/>
                </a:lnTo>
                <a:lnTo>
                  <a:pt x="48006" y="450341"/>
                </a:lnTo>
                <a:lnTo>
                  <a:pt x="67056" y="448055"/>
                </a:lnTo>
                <a:close/>
              </a:path>
              <a:path w="81914" h="582930">
                <a:moveTo>
                  <a:pt x="52578" y="315467"/>
                </a:moveTo>
                <a:lnTo>
                  <a:pt x="44958" y="240029"/>
                </a:lnTo>
                <a:lnTo>
                  <a:pt x="25908" y="242315"/>
                </a:lnTo>
                <a:lnTo>
                  <a:pt x="34290" y="317753"/>
                </a:lnTo>
                <a:lnTo>
                  <a:pt x="52578" y="315467"/>
                </a:lnTo>
                <a:close/>
              </a:path>
              <a:path w="81914" h="582930">
                <a:moveTo>
                  <a:pt x="38862" y="182879"/>
                </a:moveTo>
                <a:lnTo>
                  <a:pt x="30480" y="107441"/>
                </a:lnTo>
                <a:lnTo>
                  <a:pt x="11430" y="109727"/>
                </a:lnTo>
                <a:lnTo>
                  <a:pt x="19812" y="185165"/>
                </a:lnTo>
                <a:lnTo>
                  <a:pt x="38862" y="182879"/>
                </a:lnTo>
                <a:close/>
              </a:path>
              <a:path w="81914" h="582930">
                <a:moveTo>
                  <a:pt x="24384" y="50291"/>
                </a:moveTo>
                <a:lnTo>
                  <a:pt x="19050" y="0"/>
                </a:lnTo>
                <a:lnTo>
                  <a:pt x="0" y="2285"/>
                </a:lnTo>
                <a:lnTo>
                  <a:pt x="6096" y="52577"/>
                </a:lnTo>
                <a:lnTo>
                  <a:pt x="24384" y="502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02553" y="1943861"/>
            <a:ext cx="81915" cy="582930"/>
          </a:xfrm>
          <a:custGeom>
            <a:avLst/>
            <a:gdLst/>
            <a:ahLst/>
            <a:cxnLst/>
            <a:rect l="l" t="t" r="r" b="b"/>
            <a:pathLst>
              <a:path w="81914" h="582930">
                <a:moveTo>
                  <a:pt x="81534" y="580643"/>
                </a:moveTo>
                <a:lnTo>
                  <a:pt x="73152" y="505205"/>
                </a:lnTo>
                <a:lnTo>
                  <a:pt x="54102" y="507491"/>
                </a:lnTo>
                <a:lnTo>
                  <a:pt x="62484" y="582929"/>
                </a:lnTo>
                <a:lnTo>
                  <a:pt x="81534" y="580643"/>
                </a:lnTo>
                <a:close/>
              </a:path>
              <a:path w="81914" h="582930">
                <a:moveTo>
                  <a:pt x="67056" y="448055"/>
                </a:moveTo>
                <a:lnTo>
                  <a:pt x="58674" y="372617"/>
                </a:lnTo>
                <a:lnTo>
                  <a:pt x="40386" y="374903"/>
                </a:lnTo>
                <a:lnTo>
                  <a:pt x="48006" y="450341"/>
                </a:lnTo>
                <a:lnTo>
                  <a:pt x="67056" y="448055"/>
                </a:lnTo>
                <a:close/>
              </a:path>
              <a:path w="81914" h="582930">
                <a:moveTo>
                  <a:pt x="52578" y="315467"/>
                </a:moveTo>
                <a:lnTo>
                  <a:pt x="44958" y="240029"/>
                </a:lnTo>
                <a:lnTo>
                  <a:pt x="25908" y="242315"/>
                </a:lnTo>
                <a:lnTo>
                  <a:pt x="34290" y="317753"/>
                </a:lnTo>
                <a:lnTo>
                  <a:pt x="52578" y="315467"/>
                </a:lnTo>
                <a:close/>
              </a:path>
              <a:path w="81914" h="582930">
                <a:moveTo>
                  <a:pt x="38862" y="182879"/>
                </a:moveTo>
                <a:lnTo>
                  <a:pt x="30480" y="107441"/>
                </a:lnTo>
                <a:lnTo>
                  <a:pt x="11430" y="109727"/>
                </a:lnTo>
                <a:lnTo>
                  <a:pt x="19812" y="185165"/>
                </a:lnTo>
                <a:lnTo>
                  <a:pt x="38862" y="182879"/>
                </a:lnTo>
                <a:close/>
              </a:path>
              <a:path w="81914" h="582930">
                <a:moveTo>
                  <a:pt x="24384" y="50291"/>
                </a:moveTo>
                <a:lnTo>
                  <a:pt x="19050" y="0"/>
                </a:lnTo>
                <a:lnTo>
                  <a:pt x="0" y="2285"/>
                </a:lnTo>
                <a:lnTo>
                  <a:pt x="6096" y="52577"/>
                </a:lnTo>
                <a:lnTo>
                  <a:pt x="24384" y="502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575433" y="2498598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19811" y="76200"/>
                </a:moveTo>
                <a:lnTo>
                  <a:pt x="19049" y="0"/>
                </a:lnTo>
                <a:lnTo>
                  <a:pt x="0" y="0"/>
                </a:lnTo>
                <a:lnTo>
                  <a:pt x="761" y="76200"/>
                </a:lnTo>
                <a:lnTo>
                  <a:pt x="19811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574671" y="2365248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573148" y="2231898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19812" y="76200"/>
                </a:moveTo>
                <a:lnTo>
                  <a:pt x="19050" y="0"/>
                </a:lnTo>
                <a:lnTo>
                  <a:pt x="0" y="0"/>
                </a:lnTo>
                <a:lnTo>
                  <a:pt x="762" y="76200"/>
                </a:lnTo>
                <a:lnTo>
                  <a:pt x="19812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572386" y="2098548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49" y="76200"/>
                </a:moveTo>
                <a:lnTo>
                  <a:pt x="19049" y="0"/>
                </a:lnTo>
                <a:lnTo>
                  <a:pt x="0" y="0"/>
                </a:lnTo>
                <a:lnTo>
                  <a:pt x="0" y="76200"/>
                </a:lnTo>
                <a:lnTo>
                  <a:pt x="19049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570861" y="1965198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19811" y="76200"/>
                </a:moveTo>
                <a:lnTo>
                  <a:pt x="19049" y="0"/>
                </a:lnTo>
                <a:lnTo>
                  <a:pt x="0" y="0"/>
                </a:lnTo>
                <a:lnTo>
                  <a:pt x="761" y="76200"/>
                </a:lnTo>
                <a:lnTo>
                  <a:pt x="19811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570099" y="1836420"/>
            <a:ext cx="19050" cy="71755"/>
          </a:xfrm>
          <a:custGeom>
            <a:avLst/>
            <a:gdLst/>
            <a:ahLst/>
            <a:cxnLst/>
            <a:rect l="l" t="t" r="r" b="b"/>
            <a:pathLst>
              <a:path w="19050" h="71755">
                <a:moveTo>
                  <a:pt x="19050" y="71627"/>
                </a:moveTo>
                <a:lnTo>
                  <a:pt x="19050" y="0"/>
                </a:lnTo>
                <a:lnTo>
                  <a:pt x="0" y="761"/>
                </a:lnTo>
                <a:lnTo>
                  <a:pt x="0" y="71627"/>
                </a:lnTo>
                <a:lnTo>
                  <a:pt x="19050" y="716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575433" y="2498598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19811" y="76200"/>
                </a:moveTo>
                <a:lnTo>
                  <a:pt x="19049" y="0"/>
                </a:lnTo>
                <a:lnTo>
                  <a:pt x="0" y="0"/>
                </a:lnTo>
                <a:lnTo>
                  <a:pt x="761" y="76200"/>
                </a:lnTo>
                <a:lnTo>
                  <a:pt x="19811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574671" y="2365248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573148" y="2231898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19812" y="76200"/>
                </a:moveTo>
                <a:lnTo>
                  <a:pt x="19050" y="0"/>
                </a:lnTo>
                <a:lnTo>
                  <a:pt x="0" y="0"/>
                </a:lnTo>
                <a:lnTo>
                  <a:pt x="762" y="76200"/>
                </a:lnTo>
                <a:lnTo>
                  <a:pt x="19812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572386" y="2098548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49" y="76200"/>
                </a:moveTo>
                <a:lnTo>
                  <a:pt x="19049" y="0"/>
                </a:lnTo>
                <a:lnTo>
                  <a:pt x="0" y="0"/>
                </a:lnTo>
                <a:lnTo>
                  <a:pt x="0" y="76200"/>
                </a:lnTo>
                <a:lnTo>
                  <a:pt x="19049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570861" y="1965198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19811" y="76200"/>
                </a:moveTo>
                <a:lnTo>
                  <a:pt x="19049" y="0"/>
                </a:lnTo>
                <a:lnTo>
                  <a:pt x="0" y="0"/>
                </a:lnTo>
                <a:lnTo>
                  <a:pt x="761" y="76200"/>
                </a:lnTo>
                <a:lnTo>
                  <a:pt x="19811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570099" y="1836420"/>
            <a:ext cx="19050" cy="71755"/>
          </a:xfrm>
          <a:custGeom>
            <a:avLst/>
            <a:gdLst/>
            <a:ahLst/>
            <a:cxnLst/>
            <a:rect l="l" t="t" r="r" b="b"/>
            <a:pathLst>
              <a:path w="19050" h="71755">
                <a:moveTo>
                  <a:pt x="19050" y="71627"/>
                </a:moveTo>
                <a:lnTo>
                  <a:pt x="19050" y="0"/>
                </a:lnTo>
                <a:lnTo>
                  <a:pt x="0" y="761"/>
                </a:lnTo>
                <a:lnTo>
                  <a:pt x="0" y="71627"/>
                </a:lnTo>
                <a:lnTo>
                  <a:pt x="19050" y="716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87843" y="4399026"/>
            <a:ext cx="1409700" cy="36195"/>
          </a:xfrm>
          <a:custGeom>
            <a:avLst/>
            <a:gdLst/>
            <a:ahLst/>
            <a:cxnLst/>
            <a:rect l="l" t="t" r="r" b="b"/>
            <a:pathLst>
              <a:path w="1409700" h="36195">
                <a:moveTo>
                  <a:pt x="76200" y="19811"/>
                </a:moveTo>
                <a:lnTo>
                  <a:pt x="76200" y="761"/>
                </a:lnTo>
                <a:lnTo>
                  <a:pt x="0" y="0"/>
                </a:lnTo>
                <a:lnTo>
                  <a:pt x="0" y="19050"/>
                </a:lnTo>
                <a:lnTo>
                  <a:pt x="76200" y="19811"/>
                </a:lnTo>
                <a:close/>
              </a:path>
              <a:path w="1409700" h="36195">
                <a:moveTo>
                  <a:pt x="209550" y="21335"/>
                </a:moveTo>
                <a:lnTo>
                  <a:pt x="209550" y="2285"/>
                </a:lnTo>
                <a:lnTo>
                  <a:pt x="133350" y="1523"/>
                </a:lnTo>
                <a:lnTo>
                  <a:pt x="133350" y="20573"/>
                </a:lnTo>
                <a:lnTo>
                  <a:pt x="209550" y="21335"/>
                </a:lnTo>
                <a:close/>
              </a:path>
              <a:path w="1409700" h="36195">
                <a:moveTo>
                  <a:pt x="342900" y="22859"/>
                </a:moveTo>
                <a:lnTo>
                  <a:pt x="342900" y="3809"/>
                </a:lnTo>
                <a:lnTo>
                  <a:pt x="266700" y="3047"/>
                </a:lnTo>
                <a:lnTo>
                  <a:pt x="266700" y="22097"/>
                </a:lnTo>
                <a:lnTo>
                  <a:pt x="342900" y="22859"/>
                </a:lnTo>
                <a:close/>
              </a:path>
              <a:path w="1409700" h="36195">
                <a:moveTo>
                  <a:pt x="476250" y="25145"/>
                </a:moveTo>
                <a:lnTo>
                  <a:pt x="476250" y="6095"/>
                </a:lnTo>
                <a:lnTo>
                  <a:pt x="400050" y="4571"/>
                </a:lnTo>
                <a:lnTo>
                  <a:pt x="400050" y="23621"/>
                </a:lnTo>
                <a:lnTo>
                  <a:pt x="476250" y="25145"/>
                </a:lnTo>
                <a:close/>
              </a:path>
              <a:path w="1409700" h="36195">
                <a:moveTo>
                  <a:pt x="609600" y="26669"/>
                </a:moveTo>
                <a:lnTo>
                  <a:pt x="609600" y="7619"/>
                </a:lnTo>
                <a:lnTo>
                  <a:pt x="533400" y="6095"/>
                </a:lnTo>
                <a:lnTo>
                  <a:pt x="533400" y="25145"/>
                </a:lnTo>
                <a:lnTo>
                  <a:pt x="609600" y="26669"/>
                </a:lnTo>
                <a:close/>
              </a:path>
              <a:path w="1409700" h="36195">
                <a:moveTo>
                  <a:pt x="742950" y="28193"/>
                </a:moveTo>
                <a:lnTo>
                  <a:pt x="742950" y="9143"/>
                </a:lnTo>
                <a:lnTo>
                  <a:pt x="666750" y="8381"/>
                </a:lnTo>
                <a:lnTo>
                  <a:pt x="666750" y="27431"/>
                </a:lnTo>
                <a:lnTo>
                  <a:pt x="742950" y="28193"/>
                </a:lnTo>
                <a:close/>
              </a:path>
              <a:path w="1409700" h="36195">
                <a:moveTo>
                  <a:pt x="876300" y="29717"/>
                </a:moveTo>
                <a:lnTo>
                  <a:pt x="876300" y="10667"/>
                </a:lnTo>
                <a:lnTo>
                  <a:pt x="800100" y="9905"/>
                </a:lnTo>
                <a:lnTo>
                  <a:pt x="800100" y="28955"/>
                </a:lnTo>
                <a:lnTo>
                  <a:pt x="876300" y="29717"/>
                </a:lnTo>
                <a:close/>
              </a:path>
              <a:path w="1409700" h="36195">
                <a:moveTo>
                  <a:pt x="1009650" y="31241"/>
                </a:moveTo>
                <a:lnTo>
                  <a:pt x="1009650" y="12191"/>
                </a:lnTo>
                <a:lnTo>
                  <a:pt x="933450" y="11429"/>
                </a:lnTo>
                <a:lnTo>
                  <a:pt x="933450" y="30479"/>
                </a:lnTo>
                <a:lnTo>
                  <a:pt x="1009650" y="31241"/>
                </a:lnTo>
                <a:close/>
              </a:path>
              <a:path w="1409700" h="36195">
                <a:moveTo>
                  <a:pt x="1143000" y="32765"/>
                </a:moveTo>
                <a:lnTo>
                  <a:pt x="1143000" y="13715"/>
                </a:lnTo>
                <a:lnTo>
                  <a:pt x="1066800" y="12953"/>
                </a:lnTo>
                <a:lnTo>
                  <a:pt x="1066800" y="32003"/>
                </a:lnTo>
                <a:lnTo>
                  <a:pt x="1143000" y="32765"/>
                </a:lnTo>
                <a:close/>
              </a:path>
              <a:path w="1409700" h="36195">
                <a:moveTo>
                  <a:pt x="1276350" y="34289"/>
                </a:moveTo>
                <a:lnTo>
                  <a:pt x="1276350" y="15239"/>
                </a:lnTo>
                <a:lnTo>
                  <a:pt x="1200150" y="14477"/>
                </a:lnTo>
                <a:lnTo>
                  <a:pt x="1200150" y="33527"/>
                </a:lnTo>
                <a:lnTo>
                  <a:pt x="1276350" y="34289"/>
                </a:lnTo>
                <a:close/>
              </a:path>
              <a:path w="1409700" h="36195">
                <a:moveTo>
                  <a:pt x="1409700" y="35813"/>
                </a:moveTo>
                <a:lnTo>
                  <a:pt x="1409700" y="16763"/>
                </a:lnTo>
                <a:lnTo>
                  <a:pt x="1333500" y="16001"/>
                </a:lnTo>
                <a:lnTo>
                  <a:pt x="1333500" y="35051"/>
                </a:lnTo>
                <a:lnTo>
                  <a:pt x="1409700" y="3581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87843" y="4399026"/>
            <a:ext cx="1409700" cy="36195"/>
          </a:xfrm>
          <a:custGeom>
            <a:avLst/>
            <a:gdLst/>
            <a:ahLst/>
            <a:cxnLst/>
            <a:rect l="l" t="t" r="r" b="b"/>
            <a:pathLst>
              <a:path w="1409700" h="36195">
                <a:moveTo>
                  <a:pt x="76200" y="19811"/>
                </a:moveTo>
                <a:lnTo>
                  <a:pt x="76200" y="761"/>
                </a:lnTo>
                <a:lnTo>
                  <a:pt x="0" y="0"/>
                </a:lnTo>
                <a:lnTo>
                  <a:pt x="0" y="19050"/>
                </a:lnTo>
                <a:lnTo>
                  <a:pt x="76200" y="19811"/>
                </a:lnTo>
                <a:close/>
              </a:path>
              <a:path w="1409700" h="36195">
                <a:moveTo>
                  <a:pt x="209550" y="21335"/>
                </a:moveTo>
                <a:lnTo>
                  <a:pt x="209550" y="2285"/>
                </a:lnTo>
                <a:lnTo>
                  <a:pt x="133350" y="1523"/>
                </a:lnTo>
                <a:lnTo>
                  <a:pt x="133350" y="20573"/>
                </a:lnTo>
                <a:lnTo>
                  <a:pt x="209550" y="21335"/>
                </a:lnTo>
                <a:close/>
              </a:path>
              <a:path w="1409700" h="36195">
                <a:moveTo>
                  <a:pt x="342900" y="22859"/>
                </a:moveTo>
                <a:lnTo>
                  <a:pt x="342900" y="3809"/>
                </a:lnTo>
                <a:lnTo>
                  <a:pt x="266700" y="3047"/>
                </a:lnTo>
                <a:lnTo>
                  <a:pt x="266700" y="22097"/>
                </a:lnTo>
                <a:lnTo>
                  <a:pt x="342900" y="22859"/>
                </a:lnTo>
                <a:close/>
              </a:path>
              <a:path w="1409700" h="36195">
                <a:moveTo>
                  <a:pt x="476250" y="25145"/>
                </a:moveTo>
                <a:lnTo>
                  <a:pt x="476250" y="6095"/>
                </a:lnTo>
                <a:lnTo>
                  <a:pt x="400050" y="4571"/>
                </a:lnTo>
                <a:lnTo>
                  <a:pt x="400050" y="23621"/>
                </a:lnTo>
                <a:lnTo>
                  <a:pt x="476250" y="25145"/>
                </a:lnTo>
                <a:close/>
              </a:path>
              <a:path w="1409700" h="36195">
                <a:moveTo>
                  <a:pt x="609600" y="26669"/>
                </a:moveTo>
                <a:lnTo>
                  <a:pt x="609600" y="7619"/>
                </a:lnTo>
                <a:lnTo>
                  <a:pt x="533400" y="6095"/>
                </a:lnTo>
                <a:lnTo>
                  <a:pt x="533400" y="25145"/>
                </a:lnTo>
                <a:lnTo>
                  <a:pt x="609600" y="26669"/>
                </a:lnTo>
                <a:close/>
              </a:path>
              <a:path w="1409700" h="36195">
                <a:moveTo>
                  <a:pt x="742950" y="28193"/>
                </a:moveTo>
                <a:lnTo>
                  <a:pt x="742950" y="9143"/>
                </a:lnTo>
                <a:lnTo>
                  <a:pt x="666750" y="8381"/>
                </a:lnTo>
                <a:lnTo>
                  <a:pt x="666750" y="27431"/>
                </a:lnTo>
                <a:lnTo>
                  <a:pt x="742950" y="28193"/>
                </a:lnTo>
                <a:close/>
              </a:path>
              <a:path w="1409700" h="36195">
                <a:moveTo>
                  <a:pt x="876300" y="29717"/>
                </a:moveTo>
                <a:lnTo>
                  <a:pt x="876300" y="10667"/>
                </a:lnTo>
                <a:lnTo>
                  <a:pt x="800100" y="9905"/>
                </a:lnTo>
                <a:lnTo>
                  <a:pt x="800100" y="28955"/>
                </a:lnTo>
                <a:lnTo>
                  <a:pt x="876300" y="29717"/>
                </a:lnTo>
                <a:close/>
              </a:path>
              <a:path w="1409700" h="36195">
                <a:moveTo>
                  <a:pt x="1009650" y="31241"/>
                </a:moveTo>
                <a:lnTo>
                  <a:pt x="1009650" y="12191"/>
                </a:lnTo>
                <a:lnTo>
                  <a:pt x="933450" y="11429"/>
                </a:lnTo>
                <a:lnTo>
                  <a:pt x="933450" y="30479"/>
                </a:lnTo>
                <a:lnTo>
                  <a:pt x="1009650" y="31241"/>
                </a:lnTo>
                <a:close/>
              </a:path>
              <a:path w="1409700" h="36195">
                <a:moveTo>
                  <a:pt x="1143000" y="32765"/>
                </a:moveTo>
                <a:lnTo>
                  <a:pt x="1143000" y="13715"/>
                </a:lnTo>
                <a:lnTo>
                  <a:pt x="1066800" y="12953"/>
                </a:lnTo>
                <a:lnTo>
                  <a:pt x="1066800" y="32003"/>
                </a:lnTo>
                <a:lnTo>
                  <a:pt x="1143000" y="32765"/>
                </a:lnTo>
                <a:close/>
              </a:path>
              <a:path w="1409700" h="36195">
                <a:moveTo>
                  <a:pt x="1276350" y="34289"/>
                </a:moveTo>
                <a:lnTo>
                  <a:pt x="1276350" y="15239"/>
                </a:lnTo>
                <a:lnTo>
                  <a:pt x="1200150" y="14477"/>
                </a:lnTo>
                <a:lnTo>
                  <a:pt x="1200150" y="33527"/>
                </a:lnTo>
                <a:lnTo>
                  <a:pt x="1276350" y="34289"/>
                </a:lnTo>
                <a:close/>
              </a:path>
              <a:path w="1409700" h="36195">
                <a:moveTo>
                  <a:pt x="1409700" y="35813"/>
                </a:moveTo>
                <a:lnTo>
                  <a:pt x="1409700" y="16763"/>
                </a:lnTo>
                <a:lnTo>
                  <a:pt x="1333500" y="16001"/>
                </a:lnTo>
                <a:lnTo>
                  <a:pt x="1333500" y="35051"/>
                </a:lnTo>
                <a:lnTo>
                  <a:pt x="1409700" y="3581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35387" y="4340352"/>
            <a:ext cx="1410970" cy="34290"/>
          </a:xfrm>
          <a:custGeom>
            <a:avLst/>
            <a:gdLst/>
            <a:ahLst/>
            <a:cxnLst/>
            <a:rect l="l" t="t" r="r" b="b"/>
            <a:pathLst>
              <a:path w="1410970" h="34289">
                <a:moveTo>
                  <a:pt x="76962" y="761"/>
                </a:moveTo>
                <a:lnTo>
                  <a:pt x="762" y="0"/>
                </a:lnTo>
                <a:lnTo>
                  <a:pt x="0" y="19050"/>
                </a:lnTo>
                <a:lnTo>
                  <a:pt x="76200" y="19811"/>
                </a:lnTo>
                <a:lnTo>
                  <a:pt x="76962" y="761"/>
                </a:lnTo>
                <a:close/>
              </a:path>
              <a:path w="1410970" h="34289">
                <a:moveTo>
                  <a:pt x="210312" y="2285"/>
                </a:moveTo>
                <a:lnTo>
                  <a:pt x="134112" y="1523"/>
                </a:lnTo>
                <a:lnTo>
                  <a:pt x="133350" y="20573"/>
                </a:lnTo>
                <a:lnTo>
                  <a:pt x="209550" y="21335"/>
                </a:lnTo>
                <a:lnTo>
                  <a:pt x="210312" y="2285"/>
                </a:lnTo>
                <a:close/>
              </a:path>
              <a:path w="1410970" h="34289">
                <a:moveTo>
                  <a:pt x="343662" y="3809"/>
                </a:moveTo>
                <a:lnTo>
                  <a:pt x="267462" y="3047"/>
                </a:lnTo>
                <a:lnTo>
                  <a:pt x="266700" y="22097"/>
                </a:lnTo>
                <a:lnTo>
                  <a:pt x="342900" y="22859"/>
                </a:lnTo>
                <a:lnTo>
                  <a:pt x="343662" y="3809"/>
                </a:lnTo>
                <a:close/>
              </a:path>
              <a:path w="1410970" h="34289">
                <a:moveTo>
                  <a:pt x="477012" y="5333"/>
                </a:moveTo>
                <a:lnTo>
                  <a:pt x="400812" y="4571"/>
                </a:lnTo>
                <a:lnTo>
                  <a:pt x="400050" y="23621"/>
                </a:lnTo>
                <a:lnTo>
                  <a:pt x="476250" y="24383"/>
                </a:lnTo>
                <a:lnTo>
                  <a:pt x="477012" y="5333"/>
                </a:lnTo>
                <a:close/>
              </a:path>
              <a:path w="1410970" h="34289">
                <a:moveTo>
                  <a:pt x="610362" y="6857"/>
                </a:moveTo>
                <a:lnTo>
                  <a:pt x="534162" y="6095"/>
                </a:lnTo>
                <a:lnTo>
                  <a:pt x="533400" y="25145"/>
                </a:lnTo>
                <a:lnTo>
                  <a:pt x="609600" y="25907"/>
                </a:lnTo>
                <a:lnTo>
                  <a:pt x="610362" y="6857"/>
                </a:lnTo>
                <a:close/>
              </a:path>
              <a:path w="1410970" h="34289">
                <a:moveTo>
                  <a:pt x="743712" y="8381"/>
                </a:moveTo>
                <a:lnTo>
                  <a:pt x="667512" y="7619"/>
                </a:lnTo>
                <a:lnTo>
                  <a:pt x="666750" y="26669"/>
                </a:lnTo>
                <a:lnTo>
                  <a:pt x="742950" y="27431"/>
                </a:lnTo>
                <a:lnTo>
                  <a:pt x="743712" y="8381"/>
                </a:lnTo>
                <a:close/>
              </a:path>
              <a:path w="1410970" h="34289">
                <a:moveTo>
                  <a:pt x="877062" y="9905"/>
                </a:moveTo>
                <a:lnTo>
                  <a:pt x="800862" y="8381"/>
                </a:lnTo>
                <a:lnTo>
                  <a:pt x="800100" y="27431"/>
                </a:lnTo>
                <a:lnTo>
                  <a:pt x="876300" y="28955"/>
                </a:lnTo>
                <a:lnTo>
                  <a:pt x="877062" y="9905"/>
                </a:lnTo>
                <a:close/>
              </a:path>
              <a:path w="1410970" h="34289">
                <a:moveTo>
                  <a:pt x="1010412" y="10667"/>
                </a:moveTo>
                <a:lnTo>
                  <a:pt x="934212" y="9905"/>
                </a:lnTo>
                <a:lnTo>
                  <a:pt x="933450" y="28955"/>
                </a:lnTo>
                <a:lnTo>
                  <a:pt x="1009650" y="29717"/>
                </a:lnTo>
                <a:lnTo>
                  <a:pt x="1010412" y="10667"/>
                </a:lnTo>
                <a:close/>
              </a:path>
              <a:path w="1410970" h="34289">
                <a:moveTo>
                  <a:pt x="1143762" y="12191"/>
                </a:moveTo>
                <a:lnTo>
                  <a:pt x="1067562" y="11429"/>
                </a:lnTo>
                <a:lnTo>
                  <a:pt x="1066800" y="30479"/>
                </a:lnTo>
                <a:lnTo>
                  <a:pt x="1143000" y="31241"/>
                </a:lnTo>
                <a:lnTo>
                  <a:pt x="1143762" y="12191"/>
                </a:lnTo>
                <a:close/>
              </a:path>
              <a:path w="1410970" h="34289">
                <a:moveTo>
                  <a:pt x="1277112" y="13715"/>
                </a:moveTo>
                <a:lnTo>
                  <a:pt x="1200912" y="12953"/>
                </a:lnTo>
                <a:lnTo>
                  <a:pt x="1200150" y="32003"/>
                </a:lnTo>
                <a:lnTo>
                  <a:pt x="1276350" y="32765"/>
                </a:lnTo>
                <a:lnTo>
                  <a:pt x="1277112" y="13715"/>
                </a:lnTo>
                <a:close/>
              </a:path>
              <a:path w="1410970" h="34289">
                <a:moveTo>
                  <a:pt x="1410462" y="15239"/>
                </a:moveTo>
                <a:lnTo>
                  <a:pt x="1334262" y="14477"/>
                </a:lnTo>
                <a:lnTo>
                  <a:pt x="1333500" y="33527"/>
                </a:lnTo>
                <a:lnTo>
                  <a:pt x="1409700" y="34289"/>
                </a:lnTo>
                <a:lnTo>
                  <a:pt x="1410462" y="152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35387" y="4340352"/>
            <a:ext cx="1410970" cy="34290"/>
          </a:xfrm>
          <a:custGeom>
            <a:avLst/>
            <a:gdLst/>
            <a:ahLst/>
            <a:cxnLst/>
            <a:rect l="l" t="t" r="r" b="b"/>
            <a:pathLst>
              <a:path w="1410970" h="34289">
                <a:moveTo>
                  <a:pt x="76962" y="761"/>
                </a:moveTo>
                <a:lnTo>
                  <a:pt x="762" y="0"/>
                </a:lnTo>
                <a:lnTo>
                  <a:pt x="0" y="19050"/>
                </a:lnTo>
                <a:lnTo>
                  <a:pt x="76200" y="19811"/>
                </a:lnTo>
                <a:lnTo>
                  <a:pt x="76962" y="761"/>
                </a:lnTo>
                <a:close/>
              </a:path>
              <a:path w="1410970" h="34289">
                <a:moveTo>
                  <a:pt x="210312" y="2285"/>
                </a:moveTo>
                <a:lnTo>
                  <a:pt x="134112" y="1523"/>
                </a:lnTo>
                <a:lnTo>
                  <a:pt x="133350" y="20573"/>
                </a:lnTo>
                <a:lnTo>
                  <a:pt x="209550" y="21335"/>
                </a:lnTo>
                <a:lnTo>
                  <a:pt x="210312" y="2285"/>
                </a:lnTo>
                <a:close/>
              </a:path>
              <a:path w="1410970" h="34289">
                <a:moveTo>
                  <a:pt x="343662" y="3809"/>
                </a:moveTo>
                <a:lnTo>
                  <a:pt x="267462" y="3047"/>
                </a:lnTo>
                <a:lnTo>
                  <a:pt x="266700" y="22097"/>
                </a:lnTo>
                <a:lnTo>
                  <a:pt x="342900" y="22859"/>
                </a:lnTo>
                <a:lnTo>
                  <a:pt x="343662" y="3809"/>
                </a:lnTo>
                <a:close/>
              </a:path>
              <a:path w="1410970" h="34289">
                <a:moveTo>
                  <a:pt x="477012" y="5333"/>
                </a:moveTo>
                <a:lnTo>
                  <a:pt x="400812" y="4571"/>
                </a:lnTo>
                <a:lnTo>
                  <a:pt x="400050" y="23621"/>
                </a:lnTo>
                <a:lnTo>
                  <a:pt x="476250" y="24383"/>
                </a:lnTo>
                <a:lnTo>
                  <a:pt x="477012" y="5333"/>
                </a:lnTo>
                <a:close/>
              </a:path>
              <a:path w="1410970" h="34289">
                <a:moveTo>
                  <a:pt x="610362" y="6857"/>
                </a:moveTo>
                <a:lnTo>
                  <a:pt x="534162" y="6095"/>
                </a:lnTo>
                <a:lnTo>
                  <a:pt x="533400" y="25145"/>
                </a:lnTo>
                <a:lnTo>
                  <a:pt x="609600" y="25907"/>
                </a:lnTo>
                <a:lnTo>
                  <a:pt x="610362" y="6857"/>
                </a:lnTo>
                <a:close/>
              </a:path>
              <a:path w="1410970" h="34289">
                <a:moveTo>
                  <a:pt x="743712" y="8381"/>
                </a:moveTo>
                <a:lnTo>
                  <a:pt x="667512" y="7619"/>
                </a:lnTo>
                <a:lnTo>
                  <a:pt x="666750" y="26669"/>
                </a:lnTo>
                <a:lnTo>
                  <a:pt x="742950" y="27431"/>
                </a:lnTo>
                <a:lnTo>
                  <a:pt x="743712" y="8381"/>
                </a:lnTo>
                <a:close/>
              </a:path>
              <a:path w="1410970" h="34289">
                <a:moveTo>
                  <a:pt x="877062" y="9905"/>
                </a:moveTo>
                <a:lnTo>
                  <a:pt x="800862" y="8381"/>
                </a:lnTo>
                <a:lnTo>
                  <a:pt x="800100" y="27431"/>
                </a:lnTo>
                <a:lnTo>
                  <a:pt x="876300" y="28955"/>
                </a:lnTo>
                <a:lnTo>
                  <a:pt x="877062" y="9905"/>
                </a:lnTo>
                <a:close/>
              </a:path>
              <a:path w="1410970" h="34289">
                <a:moveTo>
                  <a:pt x="1010412" y="10667"/>
                </a:moveTo>
                <a:lnTo>
                  <a:pt x="934212" y="9905"/>
                </a:lnTo>
                <a:lnTo>
                  <a:pt x="933450" y="28955"/>
                </a:lnTo>
                <a:lnTo>
                  <a:pt x="1009650" y="29717"/>
                </a:lnTo>
                <a:lnTo>
                  <a:pt x="1010412" y="10667"/>
                </a:lnTo>
                <a:close/>
              </a:path>
              <a:path w="1410970" h="34289">
                <a:moveTo>
                  <a:pt x="1143762" y="12191"/>
                </a:moveTo>
                <a:lnTo>
                  <a:pt x="1067562" y="11429"/>
                </a:lnTo>
                <a:lnTo>
                  <a:pt x="1066800" y="30479"/>
                </a:lnTo>
                <a:lnTo>
                  <a:pt x="1143000" y="31241"/>
                </a:lnTo>
                <a:lnTo>
                  <a:pt x="1143762" y="12191"/>
                </a:lnTo>
                <a:close/>
              </a:path>
              <a:path w="1410970" h="34289">
                <a:moveTo>
                  <a:pt x="1277112" y="13715"/>
                </a:moveTo>
                <a:lnTo>
                  <a:pt x="1200912" y="12953"/>
                </a:lnTo>
                <a:lnTo>
                  <a:pt x="1200150" y="32003"/>
                </a:lnTo>
                <a:lnTo>
                  <a:pt x="1276350" y="32765"/>
                </a:lnTo>
                <a:lnTo>
                  <a:pt x="1277112" y="13715"/>
                </a:lnTo>
                <a:close/>
              </a:path>
              <a:path w="1410970" h="34289">
                <a:moveTo>
                  <a:pt x="1410462" y="15239"/>
                </a:moveTo>
                <a:lnTo>
                  <a:pt x="1334262" y="14477"/>
                </a:lnTo>
                <a:lnTo>
                  <a:pt x="1333500" y="33527"/>
                </a:lnTo>
                <a:lnTo>
                  <a:pt x="1409700" y="34289"/>
                </a:lnTo>
                <a:lnTo>
                  <a:pt x="1410462" y="152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90735" y="5413247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19" h="76200">
                <a:moveTo>
                  <a:pt x="19812" y="76200"/>
                </a:moveTo>
                <a:lnTo>
                  <a:pt x="19050" y="0"/>
                </a:lnTo>
                <a:lnTo>
                  <a:pt x="0" y="0"/>
                </a:lnTo>
                <a:lnTo>
                  <a:pt x="762" y="76200"/>
                </a:lnTo>
                <a:lnTo>
                  <a:pt x="19812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89973" y="5279897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19" h="76200">
                <a:moveTo>
                  <a:pt x="19812" y="76200"/>
                </a:moveTo>
                <a:lnTo>
                  <a:pt x="19050" y="0"/>
                </a:lnTo>
                <a:lnTo>
                  <a:pt x="0" y="0"/>
                </a:lnTo>
                <a:lnTo>
                  <a:pt x="762" y="76200"/>
                </a:lnTo>
                <a:lnTo>
                  <a:pt x="19812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989211" y="5146547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19" h="76200">
                <a:moveTo>
                  <a:pt x="19812" y="76200"/>
                </a:moveTo>
                <a:lnTo>
                  <a:pt x="19050" y="0"/>
                </a:lnTo>
                <a:lnTo>
                  <a:pt x="0" y="0"/>
                </a:lnTo>
                <a:lnTo>
                  <a:pt x="762" y="76200"/>
                </a:lnTo>
                <a:lnTo>
                  <a:pt x="19812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988449" y="5013197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987687" y="4879847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986925" y="4751070"/>
            <a:ext cx="19050" cy="71755"/>
          </a:xfrm>
          <a:custGeom>
            <a:avLst/>
            <a:gdLst/>
            <a:ahLst/>
            <a:cxnLst/>
            <a:rect l="l" t="t" r="r" b="b"/>
            <a:pathLst>
              <a:path w="19050" h="71754">
                <a:moveTo>
                  <a:pt x="19050" y="71627"/>
                </a:moveTo>
                <a:lnTo>
                  <a:pt x="19050" y="0"/>
                </a:lnTo>
                <a:lnTo>
                  <a:pt x="0" y="761"/>
                </a:lnTo>
                <a:lnTo>
                  <a:pt x="0" y="71627"/>
                </a:lnTo>
                <a:lnTo>
                  <a:pt x="19050" y="716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990735" y="5413247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19" h="76200">
                <a:moveTo>
                  <a:pt x="19812" y="76200"/>
                </a:moveTo>
                <a:lnTo>
                  <a:pt x="19050" y="0"/>
                </a:lnTo>
                <a:lnTo>
                  <a:pt x="0" y="0"/>
                </a:lnTo>
                <a:lnTo>
                  <a:pt x="762" y="76200"/>
                </a:lnTo>
                <a:lnTo>
                  <a:pt x="19812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989973" y="5279897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19" h="76200">
                <a:moveTo>
                  <a:pt x="19812" y="76200"/>
                </a:moveTo>
                <a:lnTo>
                  <a:pt x="19050" y="0"/>
                </a:lnTo>
                <a:lnTo>
                  <a:pt x="0" y="0"/>
                </a:lnTo>
                <a:lnTo>
                  <a:pt x="762" y="76200"/>
                </a:lnTo>
                <a:lnTo>
                  <a:pt x="19812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989211" y="5146547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19" h="76200">
                <a:moveTo>
                  <a:pt x="19812" y="76200"/>
                </a:moveTo>
                <a:lnTo>
                  <a:pt x="19050" y="0"/>
                </a:lnTo>
                <a:lnTo>
                  <a:pt x="0" y="0"/>
                </a:lnTo>
                <a:lnTo>
                  <a:pt x="762" y="76200"/>
                </a:lnTo>
                <a:lnTo>
                  <a:pt x="19812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988449" y="5013197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987687" y="4879847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19050" y="0"/>
                </a:lnTo>
                <a:lnTo>
                  <a:pt x="0" y="0"/>
                </a:lnTo>
                <a:lnTo>
                  <a:pt x="0" y="7620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986925" y="4751070"/>
            <a:ext cx="19050" cy="71755"/>
          </a:xfrm>
          <a:custGeom>
            <a:avLst/>
            <a:gdLst/>
            <a:ahLst/>
            <a:cxnLst/>
            <a:rect l="l" t="t" r="r" b="b"/>
            <a:pathLst>
              <a:path w="19050" h="71754">
                <a:moveTo>
                  <a:pt x="19050" y="71627"/>
                </a:moveTo>
                <a:lnTo>
                  <a:pt x="19050" y="0"/>
                </a:lnTo>
                <a:lnTo>
                  <a:pt x="0" y="761"/>
                </a:lnTo>
                <a:lnTo>
                  <a:pt x="0" y="71627"/>
                </a:lnTo>
                <a:lnTo>
                  <a:pt x="19050" y="716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257435" y="3156204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19812" y="76200"/>
                </a:moveTo>
                <a:lnTo>
                  <a:pt x="19050" y="0"/>
                </a:lnTo>
                <a:lnTo>
                  <a:pt x="0" y="0"/>
                </a:lnTo>
                <a:lnTo>
                  <a:pt x="762" y="76200"/>
                </a:lnTo>
                <a:lnTo>
                  <a:pt x="19812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255911" y="3022854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19812" y="76200"/>
                </a:moveTo>
                <a:lnTo>
                  <a:pt x="19050" y="0"/>
                </a:lnTo>
                <a:lnTo>
                  <a:pt x="0" y="0"/>
                </a:lnTo>
                <a:lnTo>
                  <a:pt x="762" y="76200"/>
                </a:lnTo>
                <a:lnTo>
                  <a:pt x="19812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255149" y="2889504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19812" y="76200"/>
                </a:moveTo>
                <a:lnTo>
                  <a:pt x="19050" y="0"/>
                </a:lnTo>
                <a:lnTo>
                  <a:pt x="0" y="0"/>
                </a:lnTo>
                <a:lnTo>
                  <a:pt x="762" y="76200"/>
                </a:lnTo>
                <a:lnTo>
                  <a:pt x="19812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253625" y="2756154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19812" y="76200"/>
                </a:moveTo>
                <a:lnTo>
                  <a:pt x="19050" y="0"/>
                </a:lnTo>
                <a:lnTo>
                  <a:pt x="0" y="0"/>
                </a:lnTo>
                <a:lnTo>
                  <a:pt x="762" y="76200"/>
                </a:lnTo>
                <a:lnTo>
                  <a:pt x="19812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252863" y="2622804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19812" y="76200"/>
                </a:moveTo>
                <a:lnTo>
                  <a:pt x="19050" y="0"/>
                </a:lnTo>
                <a:lnTo>
                  <a:pt x="0" y="0"/>
                </a:lnTo>
                <a:lnTo>
                  <a:pt x="762" y="76200"/>
                </a:lnTo>
                <a:lnTo>
                  <a:pt x="19812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251339" y="2494026"/>
            <a:ext cx="20320" cy="71755"/>
          </a:xfrm>
          <a:custGeom>
            <a:avLst/>
            <a:gdLst/>
            <a:ahLst/>
            <a:cxnLst/>
            <a:rect l="l" t="t" r="r" b="b"/>
            <a:pathLst>
              <a:path w="20320" h="71755">
                <a:moveTo>
                  <a:pt x="19812" y="71627"/>
                </a:moveTo>
                <a:lnTo>
                  <a:pt x="19050" y="0"/>
                </a:lnTo>
                <a:lnTo>
                  <a:pt x="0" y="0"/>
                </a:lnTo>
                <a:lnTo>
                  <a:pt x="762" y="71627"/>
                </a:lnTo>
                <a:lnTo>
                  <a:pt x="19812" y="716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257435" y="3156204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19812" y="76200"/>
                </a:moveTo>
                <a:lnTo>
                  <a:pt x="19050" y="0"/>
                </a:lnTo>
                <a:lnTo>
                  <a:pt x="0" y="0"/>
                </a:lnTo>
                <a:lnTo>
                  <a:pt x="762" y="76200"/>
                </a:lnTo>
                <a:lnTo>
                  <a:pt x="19812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255911" y="3022854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19812" y="76200"/>
                </a:moveTo>
                <a:lnTo>
                  <a:pt x="19050" y="0"/>
                </a:lnTo>
                <a:lnTo>
                  <a:pt x="0" y="0"/>
                </a:lnTo>
                <a:lnTo>
                  <a:pt x="762" y="76200"/>
                </a:lnTo>
                <a:lnTo>
                  <a:pt x="19812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255149" y="2889504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19812" y="76200"/>
                </a:moveTo>
                <a:lnTo>
                  <a:pt x="19050" y="0"/>
                </a:lnTo>
                <a:lnTo>
                  <a:pt x="0" y="0"/>
                </a:lnTo>
                <a:lnTo>
                  <a:pt x="762" y="76200"/>
                </a:lnTo>
                <a:lnTo>
                  <a:pt x="19812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253625" y="2756154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19812" y="76200"/>
                </a:moveTo>
                <a:lnTo>
                  <a:pt x="19050" y="0"/>
                </a:lnTo>
                <a:lnTo>
                  <a:pt x="0" y="0"/>
                </a:lnTo>
                <a:lnTo>
                  <a:pt x="762" y="76200"/>
                </a:lnTo>
                <a:lnTo>
                  <a:pt x="19812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252863" y="2622804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19812" y="76200"/>
                </a:moveTo>
                <a:lnTo>
                  <a:pt x="19050" y="0"/>
                </a:lnTo>
                <a:lnTo>
                  <a:pt x="0" y="0"/>
                </a:lnTo>
                <a:lnTo>
                  <a:pt x="762" y="76200"/>
                </a:lnTo>
                <a:lnTo>
                  <a:pt x="19812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251339" y="2494026"/>
            <a:ext cx="20320" cy="71755"/>
          </a:xfrm>
          <a:custGeom>
            <a:avLst/>
            <a:gdLst/>
            <a:ahLst/>
            <a:cxnLst/>
            <a:rect l="l" t="t" r="r" b="b"/>
            <a:pathLst>
              <a:path w="20320" h="71755">
                <a:moveTo>
                  <a:pt x="19812" y="71627"/>
                </a:moveTo>
                <a:lnTo>
                  <a:pt x="19050" y="0"/>
                </a:lnTo>
                <a:lnTo>
                  <a:pt x="0" y="0"/>
                </a:lnTo>
                <a:lnTo>
                  <a:pt x="762" y="71627"/>
                </a:lnTo>
                <a:lnTo>
                  <a:pt x="19812" y="716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829447" y="2080260"/>
            <a:ext cx="79375" cy="582930"/>
          </a:xfrm>
          <a:custGeom>
            <a:avLst/>
            <a:gdLst/>
            <a:ahLst/>
            <a:cxnLst/>
            <a:rect l="l" t="t" r="r" b="b"/>
            <a:pathLst>
              <a:path w="79375" h="582930">
                <a:moveTo>
                  <a:pt x="79248" y="581405"/>
                </a:moveTo>
                <a:lnTo>
                  <a:pt x="71628" y="505205"/>
                </a:lnTo>
                <a:lnTo>
                  <a:pt x="52578" y="507491"/>
                </a:lnTo>
                <a:lnTo>
                  <a:pt x="60198" y="582929"/>
                </a:lnTo>
                <a:lnTo>
                  <a:pt x="79248" y="581405"/>
                </a:lnTo>
                <a:close/>
              </a:path>
              <a:path w="79375" h="582930">
                <a:moveTo>
                  <a:pt x="65532" y="448817"/>
                </a:moveTo>
                <a:lnTo>
                  <a:pt x="57912" y="372617"/>
                </a:lnTo>
                <a:lnTo>
                  <a:pt x="38862" y="374903"/>
                </a:lnTo>
                <a:lnTo>
                  <a:pt x="46482" y="450341"/>
                </a:lnTo>
                <a:lnTo>
                  <a:pt x="65532" y="448817"/>
                </a:lnTo>
                <a:close/>
              </a:path>
              <a:path w="79375" h="582930">
                <a:moveTo>
                  <a:pt x="51816" y="315467"/>
                </a:moveTo>
                <a:lnTo>
                  <a:pt x="43434" y="240029"/>
                </a:lnTo>
                <a:lnTo>
                  <a:pt x="25146" y="242315"/>
                </a:lnTo>
                <a:lnTo>
                  <a:pt x="32766" y="317753"/>
                </a:lnTo>
                <a:lnTo>
                  <a:pt x="51816" y="315467"/>
                </a:lnTo>
                <a:close/>
              </a:path>
              <a:path w="79375" h="582930">
                <a:moveTo>
                  <a:pt x="38100" y="182879"/>
                </a:moveTo>
                <a:lnTo>
                  <a:pt x="29718" y="107441"/>
                </a:lnTo>
                <a:lnTo>
                  <a:pt x="10668" y="109727"/>
                </a:lnTo>
                <a:lnTo>
                  <a:pt x="19050" y="185165"/>
                </a:lnTo>
                <a:lnTo>
                  <a:pt x="38100" y="182879"/>
                </a:lnTo>
                <a:close/>
              </a:path>
              <a:path w="79375" h="582930">
                <a:moveTo>
                  <a:pt x="24384" y="50291"/>
                </a:moveTo>
                <a:lnTo>
                  <a:pt x="19050" y="0"/>
                </a:lnTo>
                <a:lnTo>
                  <a:pt x="0" y="2285"/>
                </a:lnTo>
                <a:lnTo>
                  <a:pt x="5334" y="52577"/>
                </a:lnTo>
                <a:lnTo>
                  <a:pt x="24384" y="502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829447" y="2080260"/>
            <a:ext cx="79375" cy="582930"/>
          </a:xfrm>
          <a:custGeom>
            <a:avLst/>
            <a:gdLst/>
            <a:ahLst/>
            <a:cxnLst/>
            <a:rect l="l" t="t" r="r" b="b"/>
            <a:pathLst>
              <a:path w="79375" h="582930">
                <a:moveTo>
                  <a:pt x="79248" y="581405"/>
                </a:moveTo>
                <a:lnTo>
                  <a:pt x="71628" y="505205"/>
                </a:lnTo>
                <a:lnTo>
                  <a:pt x="52578" y="507491"/>
                </a:lnTo>
                <a:lnTo>
                  <a:pt x="60198" y="582929"/>
                </a:lnTo>
                <a:lnTo>
                  <a:pt x="79248" y="581405"/>
                </a:lnTo>
                <a:close/>
              </a:path>
              <a:path w="79375" h="582930">
                <a:moveTo>
                  <a:pt x="65532" y="448817"/>
                </a:moveTo>
                <a:lnTo>
                  <a:pt x="57912" y="372617"/>
                </a:lnTo>
                <a:lnTo>
                  <a:pt x="38862" y="374903"/>
                </a:lnTo>
                <a:lnTo>
                  <a:pt x="46482" y="450341"/>
                </a:lnTo>
                <a:lnTo>
                  <a:pt x="65532" y="448817"/>
                </a:lnTo>
                <a:close/>
              </a:path>
              <a:path w="79375" h="582930">
                <a:moveTo>
                  <a:pt x="51816" y="315467"/>
                </a:moveTo>
                <a:lnTo>
                  <a:pt x="43434" y="240029"/>
                </a:lnTo>
                <a:lnTo>
                  <a:pt x="25146" y="242315"/>
                </a:lnTo>
                <a:lnTo>
                  <a:pt x="32766" y="317753"/>
                </a:lnTo>
                <a:lnTo>
                  <a:pt x="51816" y="315467"/>
                </a:lnTo>
                <a:close/>
              </a:path>
              <a:path w="79375" h="582930">
                <a:moveTo>
                  <a:pt x="38100" y="182879"/>
                </a:moveTo>
                <a:lnTo>
                  <a:pt x="29718" y="107441"/>
                </a:lnTo>
                <a:lnTo>
                  <a:pt x="10668" y="109727"/>
                </a:lnTo>
                <a:lnTo>
                  <a:pt x="19050" y="185165"/>
                </a:lnTo>
                <a:lnTo>
                  <a:pt x="38100" y="182879"/>
                </a:lnTo>
                <a:close/>
              </a:path>
              <a:path w="79375" h="582930">
                <a:moveTo>
                  <a:pt x="24384" y="50291"/>
                </a:moveTo>
                <a:lnTo>
                  <a:pt x="19050" y="0"/>
                </a:lnTo>
                <a:lnTo>
                  <a:pt x="0" y="2285"/>
                </a:lnTo>
                <a:lnTo>
                  <a:pt x="5334" y="52577"/>
                </a:lnTo>
                <a:lnTo>
                  <a:pt x="24384" y="502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990479" y="2136648"/>
            <a:ext cx="231140" cy="578485"/>
          </a:xfrm>
          <a:custGeom>
            <a:avLst/>
            <a:gdLst/>
            <a:ahLst/>
            <a:cxnLst/>
            <a:rect l="l" t="t" r="r" b="b"/>
            <a:pathLst>
              <a:path w="231139" h="578485">
                <a:moveTo>
                  <a:pt x="230886" y="571500"/>
                </a:moveTo>
                <a:lnTo>
                  <a:pt x="204216" y="499872"/>
                </a:lnTo>
                <a:lnTo>
                  <a:pt x="185928" y="506730"/>
                </a:lnTo>
                <a:lnTo>
                  <a:pt x="212598" y="578358"/>
                </a:lnTo>
                <a:lnTo>
                  <a:pt x="230886" y="571500"/>
                </a:lnTo>
                <a:close/>
              </a:path>
              <a:path w="231139" h="578485">
                <a:moveTo>
                  <a:pt x="184404" y="446532"/>
                </a:moveTo>
                <a:lnTo>
                  <a:pt x="157734" y="374904"/>
                </a:lnTo>
                <a:lnTo>
                  <a:pt x="139446" y="381762"/>
                </a:lnTo>
                <a:lnTo>
                  <a:pt x="166116" y="453390"/>
                </a:lnTo>
                <a:lnTo>
                  <a:pt x="184404" y="446532"/>
                </a:lnTo>
                <a:close/>
              </a:path>
              <a:path w="231139" h="578485">
                <a:moveTo>
                  <a:pt x="137922" y="321564"/>
                </a:moveTo>
                <a:lnTo>
                  <a:pt x="111252" y="249936"/>
                </a:lnTo>
                <a:lnTo>
                  <a:pt x="92964" y="256794"/>
                </a:lnTo>
                <a:lnTo>
                  <a:pt x="119634" y="328422"/>
                </a:lnTo>
                <a:lnTo>
                  <a:pt x="137922" y="321564"/>
                </a:lnTo>
                <a:close/>
              </a:path>
              <a:path w="231139" h="578485">
                <a:moveTo>
                  <a:pt x="90678" y="196596"/>
                </a:moveTo>
                <a:lnTo>
                  <a:pt x="64770" y="124968"/>
                </a:lnTo>
                <a:lnTo>
                  <a:pt x="46482" y="131826"/>
                </a:lnTo>
                <a:lnTo>
                  <a:pt x="73152" y="203454"/>
                </a:lnTo>
                <a:lnTo>
                  <a:pt x="90678" y="196596"/>
                </a:lnTo>
                <a:close/>
              </a:path>
              <a:path w="231139" h="578485">
                <a:moveTo>
                  <a:pt x="44196" y="71628"/>
                </a:moveTo>
                <a:lnTo>
                  <a:pt x="18288" y="0"/>
                </a:lnTo>
                <a:lnTo>
                  <a:pt x="0" y="6858"/>
                </a:lnTo>
                <a:lnTo>
                  <a:pt x="26670" y="78486"/>
                </a:lnTo>
                <a:lnTo>
                  <a:pt x="44196" y="716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990479" y="2136648"/>
            <a:ext cx="231140" cy="578485"/>
          </a:xfrm>
          <a:custGeom>
            <a:avLst/>
            <a:gdLst/>
            <a:ahLst/>
            <a:cxnLst/>
            <a:rect l="l" t="t" r="r" b="b"/>
            <a:pathLst>
              <a:path w="231139" h="578485">
                <a:moveTo>
                  <a:pt x="230886" y="571500"/>
                </a:moveTo>
                <a:lnTo>
                  <a:pt x="204216" y="499872"/>
                </a:lnTo>
                <a:lnTo>
                  <a:pt x="185928" y="506730"/>
                </a:lnTo>
                <a:lnTo>
                  <a:pt x="212598" y="578358"/>
                </a:lnTo>
                <a:lnTo>
                  <a:pt x="230886" y="571500"/>
                </a:lnTo>
                <a:close/>
              </a:path>
              <a:path w="231139" h="578485">
                <a:moveTo>
                  <a:pt x="184404" y="446532"/>
                </a:moveTo>
                <a:lnTo>
                  <a:pt x="157734" y="374904"/>
                </a:lnTo>
                <a:lnTo>
                  <a:pt x="139446" y="381762"/>
                </a:lnTo>
                <a:lnTo>
                  <a:pt x="166116" y="453390"/>
                </a:lnTo>
                <a:lnTo>
                  <a:pt x="184404" y="446532"/>
                </a:lnTo>
                <a:close/>
              </a:path>
              <a:path w="231139" h="578485">
                <a:moveTo>
                  <a:pt x="137922" y="321564"/>
                </a:moveTo>
                <a:lnTo>
                  <a:pt x="111252" y="249936"/>
                </a:lnTo>
                <a:lnTo>
                  <a:pt x="92964" y="256794"/>
                </a:lnTo>
                <a:lnTo>
                  <a:pt x="119634" y="328422"/>
                </a:lnTo>
                <a:lnTo>
                  <a:pt x="137922" y="321564"/>
                </a:lnTo>
                <a:close/>
              </a:path>
              <a:path w="231139" h="578485">
                <a:moveTo>
                  <a:pt x="90678" y="196596"/>
                </a:moveTo>
                <a:lnTo>
                  <a:pt x="64770" y="124968"/>
                </a:lnTo>
                <a:lnTo>
                  <a:pt x="46482" y="131826"/>
                </a:lnTo>
                <a:lnTo>
                  <a:pt x="73152" y="203454"/>
                </a:lnTo>
                <a:lnTo>
                  <a:pt x="90678" y="196596"/>
                </a:lnTo>
                <a:close/>
              </a:path>
              <a:path w="231139" h="578485">
                <a:moveTo>
                  <a:pt x="44196" y="71628"/>
                </a:moveTo>
                <a:lnTo>
                  <a:pt x="18288" y="0"/>
                </a:lnTo>
                <a:lnTo>
                  <a:pt x="0" y="6858"/>
                </a:lnTo>
                <a:lnTo>
                  <a:pt x="26670" y="78486"/>
                </a:lnTo>
                <a:lnTo>
                  <a:pt x="44196" y="716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869071" y="5455158"/>
            <a:ext cx="79375" cy="584835"/>
          </a:xfrm>
          <a:custGeom>
            <a:avLst/>
            <a:gdLst/>
            <a:ahLst/>
            <a:cxnLst/>
            <a:rect l="l" t="t" r="r" b="b"/>
            <a:pathLst>
              <a:path w="79375" h="584835">
                <a:moveTo>
                  <a:pt x="79248" y="582930"/>
                </a:moveTo>
                <a:lnTo>
                  <a:pt x="71628" y="506730"/>
                </a:lnTo>
                <a:lnTo>
                  <a:pt x="52578" y="509016"/>
                </a:lnTo>
                <a:lnTo>
                  <a:pt x="60198" y="584454"/>
                </a:lnTo>
                <a:lnTo>
                  <a:pt x="79248" y="582930"/>
                </a:lnTo>
                <a:close/>
              </a:path>
              <a:path w="79375" h="584835">
                <a:moveTo>
                  <a:pt x="65532" y="450342"/>
                </a:moveTo>
                <a:lnTo>
                  <a:pt x="57912" y="374142"/>
                </a:lnTo>
                <a:lnTo>
                  <a:pt x="38862" y="376428"/>
                </a:lnTo>
                <a:lnTo>
                  <a:pt x="46482" y="451866"/>
                </a:lnTo>
                <a:lnTo>
                  <a:pt x="65532" y="450342"/>
                </a:lnTo>
                <a:close/>
              </a:path>
              <a:path w="79375" h="584835">
                <a:moveTo>
                  <a:pt x="51816" y="317754"/>
                </a:moveTo>
                <a:lnTo>
                  <a:pt x="44196" y="241554"/>
                </a:lnTo>
                <a:lnTo>
                  <a:pt x="25146" y="243840"/>
                </a:lnTo>
                <a:lnTo>
                  <a:pt x="32766" y="319278"/>
                </a:lnTo>
                <a:lnTo>
                  <a:pt x="51816" y="317754"/>
                </a:lnTo>
                <a:close/>
              </a:path>
              <a:path w="79375" h="584835">
                <a:moveTo>
                  <a:pt x="38100" y="185166"/>
                </a:moveTo>
                <a:lnTo>
                  <a:pt x="30480" y="108966"/>
                </a:lnTo>
                <a:lnTo>
                  <a:pt x="11430" y="111252"/>
                </a:lnTo>
                <a:lnTo>
                  <a:pt x="19050" y="186690"/>
                </a:lnTo>
                <a:lnTo>
                  <a:pt x="38100" y="185166"/>
                </a:lnTo>
                <a:close/>
              </a:path>
              <a:path w="79375" h="584835">
                <a:moveTo>
                  <a:pt x="24384" y="52578"/>
                </a:moveTo>
                <a:lnTo>
                  <a:pt x="19050" y="0"/>
                </a:lnTo>
                <a:lnTo>
                  <a:pt x="0" y="2286"/>
                </a:lnTo>
                <a:lnTo>
                  <a:pt x="5334" y="54102"/>
                </a:lnTo>
                <a:lnTo>
                  <a:pt x="24384" y="525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869071" y="5455158"/>
            <a:ext cx="79375" cy="584835"/>
          </a:xfrm>
          <a:custGeom>
            <a:avLst/>
            <a:gdLst/>
            <a:ahLst/>
            <a:cxnLst/>
            <a:rect l="l" t="t" r="r" b="b"/>
            <a:pathLst>
              <a:path w="79375" h="584835">
                <a:moveTo>
                  <a:pt x="79248" y="582930"/>
                </a:moveTo>
                <a:lnTo>
                  <a:pt x="71628" y="506730"/>
                </a:lnTo>
                <a:lnTo>
                  <a:pt x="52578" y="509016"/>
                </a:lnTo>
                <a:lnTo>
                  <a:pt x="60198" y="584454"/>
                </a:lnTo>
                <a:lnTo>
                  <a:pt x="79248" y="582930"/>
                </a:lnTo>
                <a:close/>
              </a:path>
              <a:path w="79375" h="584835">
                <a:moveTo>
                  <a:pt x="65532" y="450342"/>
                </a:moveTo>
                <a:lnTo>
                  <a:pt x="57912" y="374142"/>
                </a:lnTo>
                <a:lnTo>
                  <a:pt x="38862" y="376428"/>
                </a:lnTo>
                <a:lnTo>
                  <a:pt x="46482" y="451866"/>
                </a:lnTo>
                <a:lnTo>
                  <a:pt x="65532" y="450342"/>
                </a:lnTo>
                <a:close/>
              </a:path>
              <a:path w="79375" h="584835">
                <a:moveTo>
                  <a:pt x="51816" y="317754"/>
                </a:moveTo>
                <a:lnTo>
                  <a:pt x="44196" y="241554"/>
                </a:lnTo>
                <a:lnTo>
                  <a:pt x="25146" y="243840"/>
                </a:lnTo>
                <a:lnTo>
                  <a:pt x="32766" y="319278"/>
                </a:lnTo>
                <a:lnTo>
                  <a:pt x="51816" y="317754"/>
                </a:lnTo>
                <a:close/>
              </a:path>
              <a:path w="79375" h="584835">
                <a:moveTo>
                  <a:pt x="38100" y="185166"/>
                </a:moveTo>
                <a:lnTo>
                  <a:pt x="30480" y="108966"/>
                </a:lnTo>
                <a:lnTo>
                  <a:pt x="11430" y="111252"/>
                </a:lnTo>
                <a:lnTo>
                  <a:pt x="19050" y="186690"/>
                </a:lnTo>
                <a:lnTo>
                  <a:pt x="38100" y="185166"/>
                </a:lnTo>
                <a:close/>
              </a:path>
              <a:path w="79375" h="584835">
                <a:moveTo>
                  <a:pt x="24384" y="52578"/>
                </a:moveTo>
                <a:lnTo>
                  <a:pt x="19050" y="0"/>
                </a:lnTo>
                <a:lnTo>
                  <a:pt x="0" y="2286"/>
                </a:lnTo>
                <a:lnTo>
                  <a:pt x="5334" y="54102"/>
                </a:lnTo>
                <a:lnTo>
                  <a:pt x="24384" y="525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174883" y="5513070"/>
            <a:ext cx="230504" cy="577215"/>
          </a:xfrm>
          <a:custGeom>
            <a:avLst/>
            <a:gdLst/>
            <a:ahLst/>
            <a:cxnLst/>
            <a:rect l="l" t="t" r="r" b="b"/>
            <a:pathLst>
              <a:path w="230504" h="577214">
                <a:moveTo>
                  <a:pt x="230124" y="569976"/>
                </a:moveTo>
                <a:lnTo>
                  <a:pt x="203454" y="499110"/>
                </a:lnTo>
                <a:lnTo>
                  <a:pt x="185928" y="505206"/>
                </a:lnTo>
                <a:lnTo>
                  <a:pt x="212598" y="576834"/>
                </a:lnTo>
                <a:lnTo>
                  <a:pt x="230124" y="569976"/>
                </a:lnTo>
                <a:close/>
              </a:path>
              <a:path w="230504" h="577214">
                <a:moveTo>
                  <a:pt x="183642" y="445008"/>
                </a:moveTo>
                <a:lnTo>
                  <a:pt x="156972" y="374142"/>
                </a:lnTo>
                <a:lnTo>
                  <a:pt x="139446" y="380238"/>
                </a:lnTo>
                <a:lnTo>
                  <a:pt x="166116" y="451866"/>
                </a:lnTo>
                <a:lnTo>
                  <a:pt x="183642" y="445008"/>
                </a:lnTo>
                <a:close/>
              </a:path>
              <a:path w="230504" h="577214">
                <a:moveTo>
                  <a:pt x="137160" y="320040"/>
                </a:moveTo>
                <a:lnTo>
                  <a:pt x="110490" y="249174"/>
                </a:lnTo>
                <a:lnTo>
                  <a:pt x="92202" y="255270"/>
                </a:lnTo>
                <a:lnTo>
                  <a:pt x="118872" y="326898"/>
                </a:lnTo>
                <a:lnTo>
                  <a:pt x="137160" y="320040"/>
                </a:lnTo>
                <a:close/>
              </a:path>
              <a:path w="230504" h="577214">
                <a:moveTo>
                  <a:pt x="90678" y="195072"/>
                </a:moveTo>
                <a:lnTo>
                  <a:pt x="64008" y="124206"/>
                </a:lnTo>
                <a:lnTo>
                  <a:pt x="45720" y="130302"/>
                </a:lnTo>
                <a:lnTo>
                  <a:pt x="72390" y="201930"/>
                </a:lnTo>
                <a:lnTo>
                  <a:pt x="90678" y="195072"/>
                </a:lnTo>
                <a:close/>
              </a:path>
              <a:path w="230504" h="577214">
                <a:moveTo>
                  <a:pt x="43434" y="70104"/>
                </a:moveTo>
                <a:lnTo>
                  <a:pt x="17526" y="0"/>
                </a:lnTo>
                <a:lnTo>
                  <a:pt x="0" y="6858"/>
                </a:lnTo>
                <a:lnTo>
                  <a:pt x="25908" y="76962"/>
                </a:lnTo>
                <a:lnTo>
                  <a:pt x="43434" y="701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174883" y="5513070"/>
            <a:ext cx="230504" cy="577215"/>
          </a:xfrm>
          <a:custGeom>
            <a:avLst/>
            <a:gdLst/>
            <a:ahLst/>
            <a:cxnLst/>
            <a:rect l="l" t="t" r="r" b="b"/>
            <a:pathLst>
              <a:path w="230504" h="577214">
                <a:moveTo>
                  <a:pt x="230124" y="569976"/>
                </a:moveTo>
                <a:lnTo>
                  <a:pt x="203454" y="499110"/>
                </a:lnTo>
                <a:lnTo>
                  <a:pt x="185928" y="505206"/>
                </a:lnTo>
                <a:lnTo>
                  <a:pt x="212598" y="576834"/>
                </a:lnTo>
                <a:lnTo>
                  <a:pt x="230124" y="569976"/>
                </a:lnTo>
                <a:close/>
              </a:path>
              <a:path w="230504" h="577214">
                <a:moveTo>
                  <a:pt x="183642" y="445008"/>
                </a:moveTo>
                <a:lnTo>
                  <a:pt x="156972" y="374142"/>
                </a:lnTo>
                <a:lnTo>
                  <a:pt x="139446" y="380238"/>
                </a:lnTo>
                <a:lnTo>
                  <a:pt x="166116" y="451866"/>
                </a:lnTo>
                <a:lnTo>
                  <a:pt x="183642" y="445008"/>
                </a:lnTo>
                <a:close/>
              </a:path>
              <a:path w="230504" h="577214">
                <a:moveTo>
                  <a:pt x="137160" y="320040"/>
                </a:moveTo>
                <a:lnTo>
                  <a:pt x="110490" y="249174"/>
                </a:lnTo>
                <a:lnTo>
                  <a:pt x="92202" y="255270"/>
                </a:lnTo>
                <a:lnTo>
                  <a:pt x="118872" y="326898"/>
                </a:lnTo>
                <a:lnTo>
                  <a:pt x="137160" y="320040"/>
                </a:lnTo>
                <a:close/>
              </a:path>
              <a:path w="230504" h="577214">
                <a:moveTo>
                  <a:pt x="90678" y="195072"/>
                </a:moveTo>
                <a:lnTo>
                  <a:pt x="64008" y="124206"/>
                </a:lnTo>
                <a:lnTo>
                  <a:pt x="45720" y="130302"/>
                </a:lnTo>
                <a:lnTo>
                  <a:pt x="72390" y="201930"/>
                </a:lnTo>
                <a:lnTo>
                  <a:pt x="90678" y="195072"/>
                </a:lnTo>
                <a:close/>
              </a:path>
              <a:path w="230504" h="577214">
                <a:moveTo>
                  <a:pt x="43434" y="70104"/>
                </a:moveTo>
                <a:lnTo>
                  <a:pt x="17526" y="0"/>
                </a:lnTo>
                <a:lnTo>
                  <a:pt x="0" y="6858"/>
                </a:lnTo>
                <a:lnTo>
                  <a:pt x="25908" y="76962"/>
                </a:lnTo>
                <a:lnTo>
                  <a:pt x="43434" y="701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1553857" y="1531873"/>
            <a:ext cx="772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Dashed lines indicate hypothetical points when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clock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edges are</a:t>
            </a:r>
            <a:r>
              <a:rPr sz="180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received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868294" y="6587751"/>
            <a:ext cx="38627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1800" spc="-65" dirty="0">
                <a:solidFill>
                  <a:srgbClr val="FF0000"/>
                </a:solidFill>
                <a:latin typeface="Arial"/>
                <a:cs typeface="Arial"/>
              </a:rPr>
              <a:t>MEALY,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output changes without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 clock edge (temporarily false</a:t>
            </a:r>
            <a:r>
              <a:rPr sz="18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value!)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81103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7721" y="375158"/>
            <a:ext cx="990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9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57251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204" dirty="0">
                <a:latin typeface="Georgia"/>
                <a:cs typeface="Georgia"/>
              </a:rPr>
              <a:t>Basic </a:t>
            </a:r>
            <a:r>
              <a:rPr sz="3200" b="0" spc="145" dirty="0">
                <a:latin typeface="Georgia"/>
                <a:cs typeface="Georgia"/>
              </a:rPr>
              <a:t>Design </a:t>
            </a:r>
            <a:r>
              <a:rPr sz="3200" b="0" spc="190" dirty="0">
                <a:latin typeface="Georgia"/>
                <a:cs typeface="Georgia"/>
              </a:rPr>
              <a:t>Steps </a:t>
            </a:r>
            <a:r>
              <a:rPr sz="3200" b="0" spc="20" dirty="0">
                <a:latin typeface="Georgia"/>
                <a:cs typeface="Georgia"/>
              </a:rPr>
              <a:t>of</a:t>
            </a:r>
            <a:r>
              <a:rPr sz="3200" b="0" spc="505" dirty="0">
                <a:latin typeface="Georgia"/>
                <a:cs typeface="Georgia"/>
              </a:rPr>
              <a:t> </a:t>
            </a:r>
            <a:r>
              <a:rPr sz="3200" b="0" spc="135" dirty="0">
                <a:latin typeface="Georgia"/>
                <a:cs typeface="Georgia"/>
              </a:rPr>
              <a:t>FSM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0779" y="1502155"/>
            <a:ext cx="7767955" cy="490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  <a:tabLst>
                <a:tab pos="642620" algn="l"/>
              </a:tabLst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1.	</a:t>
            </a:r>
            <a:r>
              <a:rPr sz="2400" spc="-90" dirty="0">
                <a:latin typeface="Trebuchet MS"/>
                <a:cs typeface="Trebuchet MS"/>
              </a:rPr>
              <a:t>Understand </a:t>
            </a:r>
            <a:r>
              <a:rPr sz="2400" spc="-145" dirty="0">
                <a:latin typeface="Trebuchet MS"/>
                <a:cs typeface="Trebuchet MS"/>
              </a:rPr>
              <a:t>the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Specifications</a:t>
            </a:r>
            <a:endParaRPr sz="2400">
              <a:latin typeface="Trebuchet MS"/>
              <a:cs typeface="Trebuchet MS"/>
            </a:endParaRPr>
          </a:p>
          <a:p>
            <a:pPr marL="287655">
              <a:lnSpc>
                <a:spcPts val="2185"/>
              </a:lnSpc>
              <a:tabLst>
                <a:tab pos="56007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dirty="0">
                <a:solidFill>
                  <a:srgbClr val="454552"/>
                </a:solidFill>
                <a:latin typeface="Trebuchet MS"/>
                <a:cs typeface="Trebuchet MS"/>
              </a:rPr>
              <a:t>With </a:t>
            </a:r>
            <a:r>
              <a:rPr sz="1900" spc="-190" dirty="0">
                <a:solidFill>
                  <a:srgbClr val="454552"/>
                </a:solidFill>
                <a:latin typeface="Trebuchet MS"/>
                <a:cs typeface="Trebuchet MS"/>
              </a:rPr>
              <a:t>a </a:t>
            </a:r>
            <a:r>
              <a:rPr sz="1900" spc="-80" dirty="0">
                <a:solidFill>
                  <a:srgbClr val="454552"/>
                </a:solidFill>
                <a:latin typeface="Trebuchet MS"/>
                <a:cs typeface="Trebuchet MS"/>
              </a:rPr>
              <a:t>block</a:t>
            </a:r>
            <a:r>
              <a:rPr sz="1900" spc="-3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20" dirty="0">
                <a:solidFill>
                  <a:srgbClr val="454552"/>
                </a:solidFill>
                <a:latin typeface="Trebuchet MS"/>
                <a:cs typeface="Trebuchet MS"/>
              </a:rPr>
              <a:t>diagram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ts val="2785"/>
              </a:lnSpc>
              <a:tabLst>
                <a:tab pos="641985" algn="l"/>
              </a:tabLst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2.	</a:t>
            </a:r>
            <a:r>
              <a:rPr sz="2400" spc="-80" dirty="0">
                <a:latin typeface="Trebuchet MS"/>
                <a:cs typeface="Trebuchet MS"/>
              </a:rPr>
              <a:t>Obtain </a:t>
            </a:r>
            <a:r>
              <a:rPr sz="2400" spc="-175" dirty="0">
                <a:latin typeface="Trebuchet MS"/>
                <a:cs typeface="Trebuchet MS"/>
              </a:rPr>
              <a:t>an </a:t>
            </a:r>
            <a:r>
              <a:rPr sz="2400" spc="-140" dirty="0">
                <a:latin typeface="Trebuchet MS"/>
                <a:cs typeface="Trebuchet MS"/>
              </a:rPr>
              <a:t>abstract </a:t>
            </a:r>
            <a:r>
              <a:rPr sz="2400" spc="-145" dirty="0">
                <a:latin typeface="Trebuchet MS"/>
                <a:cs typeface="Trebuchet MS"/>
              </a:rPr>
              <a:t>specification </a:t>
            </a:r>
            <a:r>
              <a:rPr sz="2400" spc="-130" dirty="0">
                <a:latin typeface="Trebuchet MS"/>
                <a:cs typeface="Trebuchet MS"/>
              </a:rPr>
              <a:t>of </a:t>
            </a:r>
            <a:r>
              <a:rPr sz="2400" spc="-145" dirty="0">
                <a:latin typeface="Trebuchet MS"/>
                <a:cs typeface="Trebuchet MS"/>
              </a:rPr>
              <a:t>the</a:t>
            </a:r>
            <a:r>
              <a:rPr sz="2400" spc="305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FSM</a:t>
            </a:r>
            <a:endParaRPr sz="2400">
              <a:latin typeface="Trebuchet MS"/>
              <a:cs typeface="Trebuchet MS"/>
            </a:endParaRPr>
          </a:p>
          <a:p>
            <a:pPr marL="287655">
              <a:lnSpc>
                <a:spcPts val="2185"/>
              </a:lnSpc>
              <a:tabLst>
                <a:tab pos="56007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-75" dirty="0">
                <a:solidFill>
                  <a:srgbClr val="454552"/>
                </a:solidFill>
                <a:latin typeface="Trebuchet MS"/>
                <a:cs typeface="Trebuchet MS"/>
              </a:rPr>
              <a:t>In </a:t>
            </a:r>
            <a:r>
              <a:rPr sz="1900" spc="-95" dirty="0">
                <a:solidFill>
                  <a:srgbClr val="454552"/>
                </a:solidFill>
                <a:latin typeface="Trebuchet MS"/>
                <a:cs typeface="Trebuchet MS"/>
              </a:rPr>
              <a:t>state-transition </a:t>
            </a:r>
            <a:r>
              <a:rPr sz="1900" spc="-120" dirty="0">
                <a:solidFill>
                  <a:srgbClr val="454552"/>
                </a:solidFill>
                <a:latin typeface="Trebuchet MS"/>
                <a:cs typeface="Trebuchet MS"/>
              </a:rPr>
              <a:t>diagram </a:t>
            </a:r>
            <a:r>
              <a:rPr sz="1900" spc="20" dirty="0">
                <a:solidFill>
                  <a:srgbClr val="454552"/>
                </a:solidFill>
                <a:latin typeface="Trebuchet MS"/>
                <a:cs typeface="Trebuchet MS"/>
              </a:rPr>
              <a:t>or</a:t>
            </a:r>
            <a:r>
              <a:rPr sz="1900" spc="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45" dirty="0">
                <a:solidFill>
                  <a:srgbClr val="454552"/>
                </a:solidFill>
                <a:latin typeface="Trebuchet MS"/>
                <a:cs typeface="Trebuchet MS"/>
              </a:rPr>
              <a:t>table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ts val="2785"/>
              </a:lnSpc>
              <a:tabLst>
                <a:tab pos="642620" algn="l"/>
              </a:tabLst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3.	</a:t>
            </a:r>
            <a:r>
              <a:rPr sz="2400" spc="-105" dirty="0">
                <a:latin typeface="Trebuchet MS"/>
                <a:cs typeface="Trebuchet MS"/>
              </a:rPr>
              <a:t>Perform </a:t>
            </a:r>
            <a:r>
              <a:rPr sz="2400" spc="-150" dirty="0">
                <a:latin typeface="Trebuchet MS"/>
                <a:cs typeface="Trebuchet MS"/>
              </a:rPr>
              <a:t>state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reduction</a:t>
            </a:r>
            <a:endParaRPr sz="2400">
              <a:latin typeface="Trebuchet MS"/>
              <a:cs typeface="Trebuchet MS"/>
            </a:endParaRPr>
          </a:p>
          <a:p>
            <a:pPr marL="287655">
              <a:lnSpc>
                <a:spcPts val="2185"/>
              </a:lnSpc>
              <a:tabLst>
                <a:tab pos="56007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-114" dirty="0">
                <a:solidFill>
                  <a:srgbClr val="454552"/>
                </a:solidFill>
                <a:latin typeface="Trebuchet MS"/>
                <a:cs typeface="Trebuchet MS"/>
              </a:rPr>
              <a:t>Equivalent </a:t>
            </a:r>
            <a:r>
              <a:rPr sz="1900" spc="-105" dirty="0">
                <a:solidFill>
                  <a:srgbClr val="454552"/>
                </a:solidFill>
                <a:latin typeface="Trebuchet MS"/>
                <a:cs typeface="Trebuchet MS"/>
              </a:rPr>
              <a:t>states </a:t>
            </a:r>
            <a:r>
              <a:rPr sz="1900" spc="-130" dirty="0">
                <a:solidFill>
                  <a:srgbClr val="454552"/>
                </a:solidFill>
                <a:latin typeface="Trebuchet MS"/>
                <a:cs typeface="Trebuchet MS"/>
              </a:rPr>
              <a:t>can </a:t>
            </a:r>
            <a:r>
              <a:rPr sz="1900" spc="-120" dirty="0">
                <a:solidFill>
                  <a:srgbClr val="454552"/>
                </a:solidFill>
                <a:latin typeface="Trebuchet MS"/>
                <a:cs typeface="Trebuchet MS"/>
              </a:rPr>
              <a:t>be</a:t>
            </a:r>
            <a:r>
              <a:rPr sz="1900" spc="13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00" dirty="0">
                <a:solidFill>
                  <a:srgbClr val="454552"/>
                </a:solidFill>
                <a:latin typeface="Trebuchet MS"/>
                <a:cs typeface="Trebuchet MS"/>
              </a:rPr>
              <a:t>merged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ts val="2755"/>
              </a:lnSpc>
              <a:tabLst>
                <a:tab pos="642620" algn="l"/>
              </a:tabLst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4.	</a:t>
            </a:r>
            <a:r>
              <a:rPr sz="2400" spc="-105" dirty="0">
                <a:latin typeface="Trebuchet MS"/>
                <a:cs typeface="Trebuchet MS"/>
              </a:rPr>
              <a:t>Perform </a:t>
            </a:r>
            <a:r>
              <a:rPr sz="2400" spc="-150" dirty="0">
                <a:latin typeface="Trebuchet MS"/>
                <a:cs typeface="Trebuchet MS"/>
              </a:rPr>
              <a:t>state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assignment</a:t>
            </a:r>
            <a:endParaRPr sz="2400">
              <a:latin typeface="Trebuchet MS"/>
              <a:cs typeface="Trebuchet MS"/>
            </a:endParaRPr>
          </a:p>
          <a:p>
            <a:pPr marL="560070" marR="5080" indent="-273050">
              <a:lnSpc>
                <a:spcPct val="75000"/>
              </a:lnSpc>
              <a:spcBef>
                <a:spcPts val="570"/>
              </a:spcBef>
              <a:tabLst>
                <a:tab pos="56007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-50" dirty="0">
                <a:solidFill>
                  <a:srgbClr val="454552"/>
                </a:solidFill>
                <a:latin typeface="Trebuchet MS"/>
                <a:cs typeface="Trebuchet MS"/>
              </a:rPr>
              <a:t>Assign </a:t>
            </a:r>
            <a:r>
              <a:rPr sz="1900" spc="-90" dirty="0">
                <a:solidFill>
                  <a:srgbClr val="454552"/>
                </a:solidFill>
                <a:latin typeface="Trebuchet MS"/>
                <a:cs typeface="Trebuchet MS"/>
              </a:rPr>
              <a:t>binary </a:t>
            </a:r>
            <a:r>
              <a:rPr sz="1900" spc="-114" dirty="0">
                <a:solidFill>
                  <a:srgbClr val="454552"/>
                </a:solidFill>
                <a:latin typeface="Trebuchet MS"/>
                <a:cs typeface="Trebuchet MS"/>
              </a:rPr>
              <a:t>values </a:t>
            </a:r>
            <a:r>
              <a:rPr sz="1900" spc="-45" dirty="0">
                <a:solidFill>
                  <a:srgbClr val="454552"/>
                </a:solidFill>
                <a:latin typeface="Trebuchet MS"/>
                <a:cs typeface="Trebuchet MS"/>
              </a:rPr>
              <a:t>to </a:t>
            </a:r>
            <a:r>
              <a:rPr sz="1900" spc="-114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1900" spc="-105" dirty="0">
                <a:solidFill>
                  <a:srgbClr val="454552"/>
                </a:solidFill>
                <a:latin typeface="Trebuchet MS"/>
                <a:cs typeface="Trebuchet MS"/>
              </a:rPr>
              <a:t>states </a:t>
            </a:r>
            <a:r>
              <a:rPr sz="2100" spc="-125" dirty="0">
                <a:solidFill>
                  <a:srgbClr val="454552"/>
                </a:solidFill>
                <a:latin typeface="Trebuchet MS"/>
                <a:cs typeface="Trebuchet MS"/>
              </a:rPr>
              <a:t>in </a:t>
            </a:r>
            <a:r>
              <a:rPr sz="2100" spc="-210" dirty="0">
                <a:solidFill>
                  <a:srgbClr val="454552"/>
                </a:solidFill>
                <a:latin typeface="Trebuchet MS"/>
                <a:cs typeface="Trebuchet MS"/>
              </a:rPr>
              <a:t>a </a:t>
            </a:r>
            <a:r>
              <a:rPr sz="2100" spc="-160" dirty="0">
                <a:solidFill>
                  <a:srgbClr val="454552"/>
                </a:solidFill>
                <a:latin typeface="Trebuchet MS"/>
                <a:cs typeface="Trebuchet MS"/>
              </a:rPr>
              <a:t>way </a:t>
            </a:r>
            <a:r>
              <a:rPr sz="2100" spc="-145" dirty="0">
                <a:solidFill>
                  <a:srgbClr val="454552"/>
                </a:solidFill>
                <a:latin typeface="Trebuchet MS"/>
                <a:cs typeface="Trebuchet MS"/>
              </a:rPr>
              <a:t>that </a:t>
            </a:r>
            <a:r>
              <a:rPr sz="2100" spc="-114" dirty="0">
                <a:solidFill>
                  <a:srgbClr val="454552"/>
                </a:solidFill>
                <a:latin typeface="Trebuchet MS"/>
                <a:cs typeface="Trebuchet MS"/>
              </a:rPr>
              <a:t>next-state logic </a:t>
            </a:r>
            <a:r>
              <a:rPr sz="2100" spc="-145" dirty="0">
                <a:solidFill>
                  <a:srgbClr val="454552"/>
                </a:solidFill>
                <a:latin typeface="Trebuchet MS"/>
                <a:cs typeface="Trebuchet MS"/>
              </a:rPr>
              <a:t>can </a:t>
            </a:r>
            <a:r>
              <a:rPr sz="2100" spc="-130" dirty="0">
                <a:solidFill>
                  <a:srgbClr val="454552"/>
                </a:solidFill>
                <a:latin typeface="Trebuchet MS"/>
                <a:cs typeface="Trebuchet MS"/>
              </a:rPr>
              <a:t>be  </a:t>
            </a:r>
            <a:r>
              <a:rPr sz="2100" spc="-135" dirty="0">
                <a:solidFill>
                  <a:srgbClr val="454552"/>
                </a:solidFill>
                <a:latin typeface="Trebuchet MS"/>
                <a:cs typeface="Trebuchet MS"/>
              </a:rPr>
              <a:t>simplified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ts val="2750"/>
              </a:lnSpc>
              <a:tabLst>
                <a:tab pos="641985" algn="l"/>
              </a:tabLst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5.	</a:t>
            </a:r>
            <a:r>
              <a:rPr sz="2400" dirty="0">
                <a:latin typeface="Trebuchet MS"/>
                <a:cs typeface="Trebuchet MS"/>
              </a:rPr>
              <a:t>Choose </a:t>
            </a:r>
            <a:r>
              <a:rPr sz="2400" spc="-140" dirty="0">
                <a:latin typeface="Trebuchet MS"/>
                <a:cs typeface="Trebuchet MS"/>
              </a:rPr>
              <a:t>FF </a:t>
            </a:r>
            <a:r>
              <a:rPr sz="2400" spc="-60" dirty="0">
                <a:latin typeface="Trebuchet MS"/>
                <a:cs typeface="Trebuchet MS"/>
              </a:rPr>
              <a:t>to </a:t>
            </a:r>
            <a:r>
              <a:rPr sz="2400" spc="-155" dirty="0">
                <a:latin typeface="Trebuchet MS"/>
                <a:cs typeface="Trebuchet MS"/>
              </a:rPr>
              <a:t>implement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-10" dirty="0">
                <a:latin typeface="Trebuchet MS"/>
                <a:cs typeface="Trebuchet MS"/>
              </a:rPr>
              <a:t>FSM </a:t>
            </a:r>
            <a:r>
              <a:rPr sz="2400" spc="-150" dirty="0">
                <a:latin typeface="Trebuchet MS"/>
                <a:cs typeface="Trebuchet MS"/>
              </a:rPr>
              <a:t>state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register</a:t>
            </a:r>
            <a:endParaRPr sz="2400">
              <a:latin typeface="Trebuchet MS"/>
              <a:cs typeface="Trebuchet MS"/>
            </a:endParaRPr>
          </a:p>
          <a:p>
            <a:pPr marL="287655">
              <a:lnSpc>
                <a:spcPts val="2230"/>
              </a:lnSpc>
              <a:spcBef>
                <a:spcPts val="260"/>
              </a:spcBef>
              <a:tabLst>
                <a:tab pos="56007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-240" dirty="0">
                <a:solidFill>
                  <a:srgbClr val="454552"/>
                </a:solidFill>
                <a:latin typeface="Trebuchet MS"/>
                <a:cs typeface="Trebuchet MS"/>
              </a:rPr>
              <a:t>T, </a:t>
            </a:r>
            <a:r>
              <a:rPr sz="1900" spc="260" dirty="0">
                <a:solidFill>
                  <a:srgbClr val="454552"/>
                </a:solidFill>
                <a:latin typeface="Trebuchet MS"/>
                <a:cs typeface="Trebuchet MS"/>
              </a:rPr>
              <a:t>D </a:t>
            </a:r>
            <a:r>
              <a:rPr sz="1900" spc="-125" dirty="0">
                <a:solidFill>
                  <a:srgbClr val="454552"/>
                </a:solidFill>
                <a:latin typeface="Trebuchet MS"/>
                <a:cs typeface="Trebuchet MS"/>
              </a:rPr>
              <a:t>and </a:t>
            </a:r>
            <a:r>
              <a:rPr sz="1900" spc="-140" dirty="0">
                <a:solidFill>
                  <a:srgbClr val="454552"/>
                </a:solidFill>
                <a:latin typeface="Trebuchet MS"/>
                <a:cs typeface="Trebuchet MS"/>
              </a:rPr>
              <a:t>JK</a:t>
            </a:r>
            <a:r>
              <a:rPr sz="1900" spc="-30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20" dirty="0">
                <a:solidFill>
                  <a:srgbClr val="454552"/>
                </a:solidFill>
                <a:latin typeface="Trebuchet MS"/>
                <a:cs typeface="Trebuchet MS"/>
              </a:rPr>
              <a:t>flip-flops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ts val="2830"/>
              </a:lnSpc>
              <a:tabLst>
                <a:tab pos="641985" algn="l"/>
              </a:tabLst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6.	</a:t>
            </a:r>
            <a:r>
              <a:rPr sz="2400" spc="-145" dirty="0">
                <a:latin typeface="Trebuchet MS"/>
                <a:cs typeface="Trebuchet MS"/>
              </a:rPr>
              <a:t>Implement the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FSM</a:t>
            </a:r>
            <a:endParaRPr sz="24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60"/>
              </a:spcBef>
              <a:tabLst>
                <a:tab pos="56007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-45" dirty="0">
                <a:solidFill>
                  <a:srgbClr val="454552"/>
                </a:solidFill>
                <a:latin typeface="Trebuchet MS"/>
                <a:cs typeface="Trebuchet MS"/>
              </a:rPr>
              <a:t>Design </a:t>
            </a:r>
            <a:r>
              <a:rPr sz="1900" spc="-100" dirty="0">
                <a:solidFill>
                  <a:srgbClr val="454552"/>
                </a:solidFill>
                <a:latin typeface="Trebuchet MS"/>
                <a:cs typeface="Trebuchet MS"/>
              </a:rPr>
              <a:t>of </a:t>
            </a:r>
            <a:r>
              <a:rPr sz="1900" spc="-105" dirty="0">
                <a:solidFill>
                  <a:srgbClr val="454552"/>
                </a:solidFill>
                <a:latin typeface="Trebuchet MS"/>
                <a:cs typeface="Trebuchet MS"/>
              </a:rPr>
              <a:t>next-state </a:t>
            </a:r>
            <a:r>
              <a:rPr sz="1900" spc="-125" dirty="0">
                <a:solidFill>
                  <a:srgbClr val="454552"/>
                </a:solidFill>
                <a:latin typeface="Trebuchet MS"/>
                <a:cs typeface="Trebuchet MS"/>
              </a:rPr>
              <a:t>and </a:t>
            </a:r>
            <a:r>
              <a:rPr sz="1900" spc="-85" dirty="0">
                <a:solidFill>
                  <a:srgbClr val="454552"/>
                </a:solidFill>
                <a:latin typeface="Trebuchet MS"/>
                <a:cs typeface="Trebuchet MS"/>
              </a:rPr>
              <a:t>output</a:t>
            </a:r>
            <a:r>
              <a:rPr sz="1900" spc="10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00" dirty="0">
                <a:solidFill>
                  <a:srgbClr val="454552"/>
                </a:solidFill>
                <a:latin typeface="Trebuchet MS"/>
                <a:cs typeface="Trebuchet MS"/>
              </a:rPr>
              <a:t>logic</a:t>
            </a:r>
            <a:endParaRPr sz="19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70"/>
              </a:spcBef>
              <a:tabLst>
                <a:tab pos="56007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145" dirty="0">
                <a:solidFill>
                  <a:srgbClr val="454552"/>
                </a:solidFill>
                <a:latin typeface="Trebuchet MS"/>
                <a:cs typeface="Trebuchet MS"/>
              </a:rPr>
              <a:t>A </a:t>
            </a:r>
            <a:r>
              <a:rPr sz="1900" spc="-100" dirty="0">
                <a:solidFill>
                  <a:srgbClr val="454552"/>
                </a:solidFill>
                <a:latin typeface="Trebuchet MS"/>
                <a:cs typeface="Trebuchet MS"/>
              </a:rPr>
              <a:t>best </a:t>
            </a:r>
            <a:r>
              <a:rPr sz="1900" spc="-105" dirty="0">
                <a:solidFill>
                  <a:srgbClr val="454552"/>
                </a:solidFill>
                <a:latin typeface="Trebuchet MS"/>
                <a:cs typeface="Trebuchet MS"/>
              </a:rPr>
              <a:t>design has </a:t>
            </a:r>
            <a:r>
              <a:rPr sz="1900" spc="-120" dirty="0">
                <a:solidFill>
                  <a:srgbClr val="454552"/>
                </a:solidFill>
                <a:latin typeface="Trebuchet MS"/>
                <a:cs typeface="Trebuchet MS"/>
              </a:rPr>
              <a:t>fewer </a:t>
            </a:r>
            <a:r>
              <a:rPr sz="1900" spc="-105" dirty="0">
                <a:solidFill>
                  <a:srgbClr val="454552"/>
                </a:solidFill>
                <a:latin typeface="Trebuchet MS"/>
                <a:cs typeface="Trebuchet MS"/>
              </a:rPr>
              <a:t>overall </a:t>
            </a:r>
            <a:r>
              <a:rPr sz="1900" spc="-145" dirty="0">
                <a:solidFill>
                  <a:srgbClr val="454552"/>
                </a:solidFill>
                <a:latin typeface="Trebuchet MS"/>
                <a:cs typeface="Trebuchet MS"/>
              </a:rPr>
              <a:t>gate</a:t>
            </a:r>
            <a:r>
              <a:rPr sz="1900" spc="-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70" dirty="0">
                <a:solidFill>
                  <a:srgbClr val="454552"/>
                </a:solidFill>
                <a:latin typeface="Trebuchet MS"/>
                <a:cs typeface="Trebuchet MS"/>
              </a:rPr>
              <a:t>counts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i="1" spc="-225" dirty="0">
                <a:latin typeface="Trebuchet MS"/>
                <a:cs typeface="Trebuchet MS"/>
              </a:rPr>
              <a:t>(7.Testing)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920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9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37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72458" y="3220920"/>
            <a:ext cx="349468" cy="287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10779" y="976375"/>
            <a:ext cx="733869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Another </a:t>
            </a:r>
            <a:r>
              <a:rPr spc="-20" dirty="0"/>
              <a:t>Example </a:t>
            </a:r>
            <a:r>
              <a:rPr spc="-60" dirty="0"/>
              <a:t>- </a:t>
            </a:r>
            <a:r>
              <a:rPr spc="5" dirty="0"/>
              <a:t>Sequence</a:t>
            </a:r>
            <a:r>
              <a:rPr spc="405" dirty="0"/>
              <a:t> </a:t>
            </a:r>
            <a:r>
              <a:rPr spc="20" dirty="0"/>
              <a:t>Detector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05272" y="3221312"/>
            <a:ext cx="36195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900" spc="-55" dirty="0">
                <a:solidFill>
                  <a:srgbClr val="0000FF"/>
                </a:solidFill>
                <a:latin typeface="Trebuchet MS"/>
                <a:cs typeface="Trebuchet MS"/>
              </a:rPr>
              <a:t>111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0779" y="1517396"/>
            <a:ext cx="7519670" cy="399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185" dirty="0">
                <a:latin typeface="Trebuchet MS"/>
                <a:cs typeface="Trebuchet MS"/>
              </a:rPr>
              <a:t>A </a:t>
            </a:r>
            <a:r>
              <a:rPr sz="2400" spc="-130" dirty="0">
                <a:latin typeface="Trebuchet MS"/>
                <a:cs typeface="Trebuchet MS"/>
              </a:rPr>
              <a:t>sequence </a:t>
            </a:r>
            <a:r>
              <a:rPr sz="2400" spc="-105" dirty="0">
                <a:latin typeface="Trebuchet MS"/>
                <a:cs typeface="Trebuchet MS"/>
              </a:rPr>
              <a:t>detector </a:t>
            </a:r>
            <a:r>
              <a:rPr sz="2400" spc="-140" dirty="0">
                <a:latin typeface="Trebuchet MS"/>
                <a:cs typeface="Trebuchet MS"/>
              </a:rPr>
              <a:t>has </a:t>
            </a:r>
            <a:r>
              <a:rPr sz="2400" spc="-175" dirty="0">
                <a:latin typeface="Trebuchet MS"/>
                <a:cs typeface="Trebuchet MS"/>
              </a:rPr>
              <a:t>an </a:t>
            </a:r>
            <a:r>
              <a:rPr sz="2400" spc="-140" dirty="0">
                <a:latin typeface="Trebuchet MS"/>
                <a:cs typeface="Trebuchet MS"/>
              </a:rPr>
              <a:t>input </a:t>
            </a:r>
            <a:r>
              <a:rPr sz="2400" spc="-75" dirty="0">
                <a:latin typeface="Trebuchet MS"/>
                <a:cs typeface="Trebuchet MS"/>
              </a:rPr>
              <a:t>(x) </a:t>
            </a:r>
            <a:r>
              <a:rPr sz="2400" spc="-155" dirty="0">
                <a:latin typeface="Trebuchet MS"/>
                <a:cs typeface="Trebuchet MS"/>
              </a:rPr>
              <a:t>and </a:t>
            </a:r>
            <a:r>
              <a:rPr sz="2400" spc="-175" dirty="0">
                <a:latin typeface="Trebuchet MS"/>
                <a:cs typeface="Trebuchet MS"/>
              </a:rPr>
              <a:t>an </a:t>
            </a:r>
            <a:r>
              <a:rPr sz="2400" spc="-105" dirty="0">
                <a:latin typeface="Trebuchet MS"/>
                <a:cs typeface="Trebuchet MS"/>
              </a:rPr>
              <a:t>output</a:t>
            </a:r>
            <a:r>
              <a:rPr sz="2400" spc="27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(y)</a:t>
            </a:r>
            <a:endParaRPr sz="2400">
              <a:latin typeface="Trebuchet MS"/>
              <a:cs typeface="Trebuchet MS"/>
            </a:endParaRPr>
          </a:p>
          <a:p>
            <a:pPr marL="285115" marR="5080" indent="-273050">
              <a:lnSpc>
                <a:spcPts val="2300"/>
              </a:lnSpc>
              <a:spcBef>
                <a:spcPts val="58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The </a:t>
            </a:r>
            <a:r>
              <a:rPr sz="2400" spc="-105" dirty="0">
                <a:latin typeface="Trebuchet MS"/>
                <a:cs typeface="Trebuchet MS"/>
              </a:rPr>
              <a:t>output </a:t>
            </a:r>
            <a:r>
              <a:rPr sz="2400" spc="-110" dirty="0">
                <a:latin typeface="Trebuchet MS"/>
                <a:cs typeface="Trebuchet MS"/>
              </a:rPr>
              <a:t>is asserted </a:t>
            </a:r>
            <a:r>
              <a:rPr sz="2400" spc="-114" dirty="0">
                <a:latin typeface="Trebuchet MS"/>
                <a:cs typeface="Trebuchet MS"/>
              </a:rPr>
              <a:t>when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-114" dirty="0">
                <a:latin typeface="Trebuchet MS"/>
                <a:cs typeface="Trebuchet MS"/>
              </a:rPr>
              <a:t>desired </a:t>
            </a:r>
            <a:r>
              <a:rPr sz="2400" spc="-140" dirty="0">
                <a:latin typeface="Trebuchet MS"/>
                <a:cs typeface="Trebuchet MS"/>
              </a:rPr>
              <a:t>input </a:t>
            </a:r>
            <a:r>
              <a:rPr sz="2400" spc="-130" dirty="0">
                <a:latin typeface="Trebuchet MS"/>
                <a:cs typeface="Trebuchet MS"/>
              </a:rPr>
              <a:t>sequence </a:t>
            </a:r>
            <a:r>
              <a:rPr sz="2400" spc="-110" dirty="0">
                <a:latin typeface="Trebuchet MS"/>
                <a:cs typeface="Trebuchet MS"/>
              </a:rPr>
              <a:t>is  </a:t>
            </a:r>
            <a:r>
              <a:rPr sz="2400" spc="-145" dirty="0">
                <a:latin typeface="Trebuchet MS"/>
                <a:cs typeface="Trebuchet MS"/>
              </a:rPr>
              <a:t>detected</a:t>
            </a:r>
            <a:endParaRPr sz="2400">
              <a:latin typeface="Trebuchet MS"/>
              <a:cs typeface="Trebuchet MS"/>
            </a:endParaRPr>
          </a:p>
          <a:p>
            <a:pPr marL="287655">
              <a:lnSpc>
                <a:spcPts val="2505"/>
              </a:lnSpc>
              <a:spcBef>
                <a:spcPts val="55"/>
              </a:spcBef>
            </a:pPr>
            <a:r>
              <a:rPr sz="1600" spc="-475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600" spc="54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100" spc="-220" dirty="0">
                <a:solidFill>
                  <a:srgbClr val="454552"/>
                </a:solidFill>
                <a:latin typeface="Trebuchet MS"/>
                <a:cs typeface="Trebuchet MS"/>
              </a:rPr>
              <a:t>e.g. </a:t>
            </a:r>
            <a:r>
              <a:rPr sz="2100" spc="-130" dirty="0">
                <a:solidFill>
                  <a:srgbClr val="454552"/>
                </a:solidFill>
                <a:latin typeface="Trebuchet MS"/>
                <a:cs typeface="Trebuchet MS"/>
              </a:rPr>
              <a:t>detect </a:t>
            </a:r>
            <a:r>
              <a:rPr sz="2100" spc="-55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2100" spc="20" dirty="0">
                <a:solidFill>
                  <a:srgbClr val="454552"/>
                </a:solidFill>
                <a:latin typeface="Trebuchet MS"/>
                <a:cs typeface="Trebuchet MS"/>
              </a:rPr>
              <a:t>or </a:t>
            </a:r>
            <a:r>
              <a:rPr sz="2100" spc="-65" dirty="0">
                <a:solidFill>
                  <a:srgbClr val="454552"/>
                </a:solidFill>
                <a:latin typeface="Trebuchet MS"/>
                <a:cs typeface="Trebuchet MS"/>
              </a:rPr>
              <a:t>more </a:t>
            </a:r>
            <a:r>
              <a:rPr sz="2100" spc="-105" dirty="0">
                <a:solidFill>
                  <a:srgbClr val="454552"/>
                </a:solidFill>
                <a:latin typeface="Trebuchet MS"/>
                <a:cs typeface="Trebuchet MS"/>
              </a:rPr>
              <a:t>consecutive</a:t>
            </a:r>
            <a:r>
              <a:rPr sz="2100" spc="-1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150" dirty="0">
                <a:solidFill>
                  <a:srgbClr val="454552"/>
                </a:solidFill>
                <a:latin typeface="Trebuchet MS"/>
                <a:cs typeface="Trebuchet MS"/>
              </a:rPr>
              <a:t>1</a:t>
            </a:r>
            <a:r>
              <a:rPr sz="2100" spc="150" dirty="0">
                <a:solidFill>
                  <a:srgbClr val="454552"/>
                </a:solidFill>
                <a:latin typeface="Arial"/>
                <a:cs typeface="Arial"/>
              </a:rPr>
              <a:t>’</a:t>
            </a:r>
            <a:r>
              <a:rPr sz="2100" spc="150" dirty="0">
                <a:solidFill>
                  <a:srgbClr val="454552"/>
                </a:solidFill>
                <a:latin typeface="Trebuchet MS"/>
                <a:cs typeface="Trebuchet MS"/>
              </a:rPr>
              <a:t>s</a:t>
            </a:r>
            <a:endParaRPr sz="2100">
              <a:latin typeface="Trebuchet MS"/>
              <a:cs typeface="Trebuchet MS"/>
            </a:endParaRPr>
          </a:p>
          <a:p>
            <a:pPr marL="287655">
              <a:lnSpc>
                <a:spcPts val="2505"/>
              </a:lnSpc>
            </a:pPr>
            <a:r>
              <a:rPr sz="1600" spc="-475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600" spc="54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100" spc="-135" dirty="0">
                <a:solidFill>
                  <a:srgbClr val="454552"/>
                </a:solidFill>
                <a:latin typeface="Trebuchet MS"/>
                <a:cs typeface="Trebuchet MS"/>
              </a:rPr>
              <a:t>Sample </a:t>
            </a:r>
            <a:r>
              <a:rPr sz="2100" spc="-145" dirty="0">
                <a:solidFill>
                  <a:srgbClr val="454552"/>
                </a:solidFill>
                <a:latin typeface="Trebuchet MS"/>
                <a:cs typeface="Trebuchet MS"/>
              </a:rPr>
              <a:t>input/output</a:t>
            </a:r>
            <a:r>
              <a:rPr sz="2100" spc="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105" dirty="0">
                <a:solidFill>
                  <a:srgbClr val="454552"/>
                </a:solidFill>
                <a:latin typeface="Trebuchet MS"/>
                <a:cs typeface="Trebuchet MS"/>
              </a:rPr>
              <a:t>behavior</a:t>
            </a:r>
            <a:endParaRPr sz="2100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  <a:spcBef>
                <a:spcPts val="60"/>
              </a:spcBef>
              <a:tabLst>
                <a:tab pos="1841500" algn="l"/>
                <a:tab pos="4256405" algn="l"/>
              </a:tabLst>
            </a:pPr>
            <a:r>
              <a:rPr sz="145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450" spc="38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1900" dirty="0">
                <a:latin typeface="Trebuchet MS"/>
                <a:cs typeface="Trebuchet MS"/>
              </a:rPr>
              <a:t>X:	</a:t>
            </a:r>
            <a:r>
              <a:rPr sz="1900" spc="-50" dirty="0">
                <a:latin typeface="Trebuchet MS"/>
                <a:cs typeface="Trebuchet MS"/>
              </a:rPr>
              <a:t>010011000</a:t>
            </a:r>
            <a:r>
              <a:rPr sz="1900" spc="-50" dirty="0">
                <a:solidFill>
                  <a:srgbClr val="0000FF"/>
                </a:solidFill>
                <a:latin typeface="Trebuchet MS"/>
                <a:cs typeface="Trebuchet MS"/>
              </a:rPr>
              <a:t>111</a:t>
            </a:r>
            <a:r>
              <a:rPr sz="1900" spc="-50" dirty="0">
                <a:latin typeface="Trebuchet MS"/>
                <a:cs typeface="Trebuchet MS"/>
              </a:rPr>
              <a:t>0000</a:t>
            </a:r>
            <a:r>
              <a:rPr sz="1900" spc="-50" dirty="0">
                <a:solidFill>
                  <a:srgbClr val="0000FF"/>
                </a:solidFill>
                <a:latin typeface="Trebuchet MS"/>
                <a:cs typeface="Trebuchet MS"/>
              </a:rPr>
              <a:t>1	</a:t>
            </a:r>
            <a:r>
              <a:rPr sz="1900" spc="-50" dirty="0">
                <a:latin typeface="Trebuchet MS"/>
                <a:cs typeface="Trebuchet MS"/>
              </a:rPr>
              <a:t>00000</a:t>
            </a:r>
            <a:r>
              <a:rPr sz="1900" spc="-50" dirty="0">
                <a:solidFill>
                  <a:srgbClr val="0000FF"/>
                </a:solidFill>
                <a:latin typeface="Trebuchet MS"/>
                <a:cs typeface="Trebuchet MS"/>
              </a:rPr>
              <a:t>11111</a:t>
            </a:r>
            <a:endParaRPr sz="1900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  <a:spcBef>
                <a:spcPts val="40"/>
              </a:spcBef>
              <a:tabLst>
                <a:tab pos="1840864" algn="l"/>
              </a:tabLst>
            </a:pPr>
            <a:r>
              <a:rPr sz="145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450" spc="38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1900" spc="-140" dirty="0">
                <a:latin typeface="Trebuchet MS"/>
                <a:cs typeface="Trebuchet MS"/>
              </a:rPr>
              <a:t>Y:	</a:t>
            </a:r>
            <a:r>
              <a:rPr sz="1900" spc="-50" dirty="0">
                <a:latin typeface="Trebuchet MS"/>
                <a:cs typeface="Trebuchet MS"/>
              </a:rPr>
              <a:t>000000000001000000</a:t>
            </a:r>
            <a:r>
              <a:rPr sz="1900" spc="-50" dirty="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r>
              <a:rPr sz="1900" spc="-50" dirty="0">
                <a:solidFill>
                  <a:srgbClr val="007F00"/>
                </a:solidFill>
                <a:latin typeface="Trebuchet MS"/>
                <a:cs typeface="Trebuchet MS"/>
              </a:rPr>
              <a:t>1</a:t>
            </a:r>
            <a:r>
              <a:rPr sz="1900" spc="-50" dirty="0">
                <a:latin typeface="Trebuchet MS"/>
                <a:cs typeface="Trebuchet MS"/>
              </a:rPr>
              <a:t>0000000111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10" dirty="0">
                <a:latin typeface="Trebuchet MS"/>
                <a:cs typeface="Trebuchet MS"/>
              </a:rPr>
              <a:t>Moore </a:t>
            </a:r>
            <a:r>
              <a:rPr sz="2400" spc="25" dirty="0">
                <a:latin typeface="Trebuchet MS"/>
                <a:cs typeface="Trebuchet MS"/>
              </a:rPr>
              <a:t>or </a:t>
            </a:r>
            <a:r>
              <a:rPr sz="2400" spc="-114" dirty="0">
                <a:latin typeface="Trebuchet MS"/>
                <a:cs typeface="Trebuchet MS"/>
              </a:rPr>
              <a:t>Mealy</a:t>
            </a:r>
            <a:r>
              <a:rPr sz="2400" spc="-22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machine</a:t>
            </a:r>
            <a:endParaRPr sz="2400">
              <a:latin typeface="Trebuchet MS"/>
              <a:cs typeface="Trebuchet MS"/>
            </a:endParaRPr>
          </a:p>
          <a:p>
            <a:pPr marL="605790">
              <a:lnSpc>
                <a:spcPts val="2270"/>
              </a:lnSpc>
              <a:spcBef>
                <a:spcPts val="185"/>
              </a:spcBef>
            </a:pPr>
            <a:r>
              <a:rPr sz="1450" spc="-43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450" spc="38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Let</a:t>
            </a:r>
            <a:r>
              <a:rPr sz="1900" spc="40" dirty="0">
                <a:latin typeface="Arial"/>
                <a:cs typeface="Arial"/>
              </a:rPr>
              <a:t>’</a:t>
            </a:r>
            <a:r>
              <a:rPr sz="1900" spc="40" dirty="0">
                <a:latin typeface="Trebuchet MS"/>
                <a:cs typeface="Trebuchet MS"/>
              </a:rPr>
              <a:t>s </a:t>
            </a:r>
            <a:r>
              <a:rPr sz="1900" spc="-55" dirty="0">
                <a:latin typeface="Trebuchet MS"/>
                <a:cs typeface="Trebuchet MS"/>
              </a:rPr>
              <a:t>try </a:t>
            </a:r>
            <a:r>
              <a:rPr sz="1900" spc="10" dirty="0">
                <a:latin typeface="Trebuchet MS"/>
                <a:cs typeface="Trebuchet MS"/>
              </a:rPr>
              <a:t>Moore</a:t>
            </a:r>
            <a:r>
              <a:rPr sz="1900" spc="-140" dirty="0">
                <a:latin typeface="Trebuchet MS"/>
                <a:cs typeface="Trebuchet MS"/>
              </a:rPr>
              <a:t> </a:t>
            </a:r>
            <a:r>
              <a:rPr sz="1900" spc="-100" dirty="0">
                <a:latin typeface="Trebuchet MS"/>
                <a:cs typeface="Trebuchet MS"/>
              </a:rPr>
              <a:t>first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ts val="2860"/>
              </a:lnSpc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Other </a:t>
            </a:r>
            <a:r>
              <a:rPr sz="2400" spc="-100" dirty="0">
                <a:latin typeface="Trebuchet MS"/>
                <a:cs typeface="Trebuchet MS"/>
              </a:rPr>
              <a:t>kinds </a:t>
            </a:r>
            <a:r>
              <a:rPr sz="2400" spc="-130" dirty="0">
                <a:latin typeface="Trebuchet MS"/>
                <a:cs typeface="Trebuchet MS"/>
              </a:rPr>
              <a:t>of sequence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detector</a:t>
            </a:r>
            <a:endParaRPr sz="2400">
              <a:latin typeface="Trebuchet MS"/>
              <a:cs typeface="Trebuchet MS"/>
            </a:endParaRPr>
          </a:p>
          <a:p>
            <a:pPr marL="287655">
              <a:lnSpc>
                <a:spcPts val="2615"/>
              </a:lnSpc>
            </a:pPr>
            <a:r>
              <a:rPr sz="1650" spc="-47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650" spc="495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200" spc="-70" dirty="0">
                <a:solidFill>
                  <a:srgbClr val="454552"/>
                </a:solidFill>
                <a:latin typeface="Trebuchet MS"/>
                <a:cs typeface="Trebuchet MS"/>
              </a:rPr>
              <a:t>more </a:t>
            </a:r>
            <a:r>
              <a:rPr sz="2200" spc="-140" dirty="0">
                <a:solidFill>
                  <a:srgbClr val="454552"/>
                </a:solidFill>
                <a:latin typeface="Trebuchet MS"/>
                <a:cs typeface="Trebuchet MS"/>
              </a:rPr>
              <a:t>than </a:t>
            </a:r>
            <a:r>
              <a:rPr sz="2200" spc="-75" dirty="0">
                <a:solidFill>
                  <a:srgbClr val="454552"/>
                </a:solidFill>
                <a:latin typeface="Trebuchet MS"/>
                <a:cs typeface="Trebuchet MS"/>
              </a:rPr>
              <a:t>one</a:t>
            </a:r>
            <a:r>
              <a:rPr sz="2200" spc="3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200" spc="-120" dirty="0">
                <a:solidFill>
                  <a:srgbClr val="454552"/>
                </a:solidFill>
                <a:latin typeface="Trebuchet MS"/>
                <a:cs typeface="Trebuchet MS"/>
              </a:rPr>
              <a:t>sequence</a:t>
            </a:r>
            <a:endParaRPr sz="2200">
              <a:latin typeface="Trebuchet MS"/>
              <a:cs typeface="Trebuchet MS"/>
            </a:endParaRPr>
          </a:p>
          <a:p>
            <a:pPr marL="287655">
              <a:lnSpc>
                <a:spcPts val="2630"/>
              </a:lnSpc>
            </a:pPr>
            <a:r>
              <a:rPr sz="1650" spc="-47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650" spc="495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200" spc="-145" dirty="0">
                <a:solidFill>
                  <a:srgbClr val="454552"/>
                </a:solidFill>
                <a:latin typeface="Trebuchet MS"/>
                <a:cs typeface="Trebuchet MS"/>
              </a:rPr>
              <a:t>packet </a:t>
            </a:r>
            <a:r>
              <a:rPr sz="2200" spc="-140" dirty="0">
                <a:solidFill>
                  <a:srgbClr val="454552"/>
                </a:solidFill>
                <a:latin typeface="Trebuchet MS"/>
                <a:cs typeface="Trebuchet MS"/>
              </a:rPr>
              <a:t>sequence; </a:t>
            </a:r>
            <a:r>
              <a:rPr sz="2200" spc="-105" dirty="0">
                <a:solidFill>
                  <a:srgbClr val="454552"/>
                </a:solidFill>
                <a:latin typeface="Trebuchet MS"/>
                <a:cs typeface="Trebuchet MS"/>
              </a:rPr>
              <a:t>n </a:t>
            </a:r>
            <a:r>
              <a:rPr sz="2200" spc="-114" dirty="0">
                <a:solidFill>
                  <a:srgbClr val="454552"/>
                </a:solidFill>
                <a:latin typeface="Trebuchet MS"/>
                <a:cs typeface="Trebuchet MS"/>
              </a:rPr>
              <a:t>bits </a:t>
            </a:r>
            <a:r>
              <a:rPr sz="2200" spc="-130" dirty="0">
                <a:solidFill>
                  <a:srgbClr val="454552"/>
                </a:solidFill>
                <a:latin typeface="Trebuchet MS"/>
                <a:cs typeface="Trebuchet MS"/>
              </a:rPr>
              <a:t>in </a:t>
            </a:r>
            <a:r>
              <a:rPr sz="2200" spc="-220" dirty="0">
                <a:solidFill>
                  <a:srgbClr val="454552"/>
                </a:solidFill>
                <a:latin typeface="Trebuchet MS"/>
                <a:cs typeface="Trebuchet MS"/>
              </a:rPr>
              <a:t>a</a:t>
            </a:r>
            <a:r>
              <a:rPr sz="2200" spc="7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200" spc="-80" dirty="0">
                <a:solidFill>
                  <a:srgbClr val="454552"/>
                </a:solidFill>
                <a:latin typeface="Trebuchet MS"/>
                <a:cs typeface="Trebuchet MS"/>
              </a:rPr>
              <a:t>group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4377" y="5487415"/>
            <a:ext cx="490220" cy="637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240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Trebuchet MS"/>
                <a:cs typeface="Trebuchet MS"/>
              </a:rPr>
              <a:t>X: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240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spc="-150" dirty="0">
                <a:latin typeface="Trebuchet MS"/>
                <a:cs typeface="Trebuchet MS"/>
              </a:rPr>
              <a:t>Y: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39537" y="5487415"/>
            <a:ext cx="4465320" cy="637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latin typeface="Trebuchet MS"/>
                <a:cs typeface="Trebuchet MS"/>
              </a:rPr>
              <a:t>010 011 000 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111 </a:t>
            </a:r>
            <a:r>
              <a:rPr sz="2000" spc="-50" dirty="0">
                <a:latin typeface="Trebuchet MS"/>
                <a:cs typeface="Trebuchet MS"/>
              </a:rPr>
              <a:t>000 011 110 000 011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r>
              <a:rPr sz="2000" spc="-50" dirty="0">
                <a:latin typeface="Trebuchet MS"/>
                <a:cs typeface="Trebuchet MS"/>
              </a:rPr>
              <a:t>11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spc="-50" dirty="0">
                <a:latin typeface="Trebuchet MS"/>
                <a:cs typeface="Trebuchet MS"/>
              </a:rPr>
              <a:t>000 000 000 001 000 000 000 000 000</a:t>
            </a:r>
            <a:r>
              <a:rPr sz="2000" spc="-23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001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84533" y="3175254"/>
            <a:ext cx="366522" cy="3741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9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38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79590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175" dirty="0">
                <a:latin typeface="Georgia"/>
                <a:cs typeface="Georgia"/>
              </a:rPr>
              <a:t>State </a:t>
            </a:r>
            <a:r>
              <a:rPr sz="3200" b="0" spc="145" dirty="0">
                <a:latin typeface="Georgia"/>
                <a:cs typeface="Georgia"/>
              </a:rPr>
              <a:t>Diagram </a:t>
            </a:r>
            <a:r>
              <a:rPr sz="3200" b="0" spc="20" dirty="0">
                <a:latin typeface="Georgia"/>
                <a:cs typeface="Georgia"/>
              </a:rPr>
              <a:t>of </a:t>
            </a:r>
            <a:r>
              <a:rPr sz="3200" b="0" spc="155" dirty="0">
                <a:latin typeface="Georgia"/>
                <a:cs typeface="Georgia"/>
              </a:rPr>
              <a:t>the </a:t>
            </a:r>
            <a:r>
              <a:rPr sz="3200" b="0" spc="180" dirty="0">
                <a:latin typeface="Georgia"/>
                <a:cs typeface="Georgia"/>
              </a:rPr>
              <a:t>Sequence</a:t>
            </a:r>
            <a:r>
              <a:rPr sz="3200" b="0" spc="805" dirty="0">
                <a:latin typeface="Georgia"/>
                <a:cs typeface="Georgia"/>
              </a:rPr>
              <a:t> </a:t>
            </a:r>
            <a:r>
              <a:rPr sz="3200" b="0" spc="120" dirty="0">
                <a:latin typeface="Georgia"/>
                <a:cs typeface="Georgia"/>
              </a:rPr>
              <a:t>Detector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0779" y="1529588"/>
            <a:ext cx="531114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8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225" dirty="0">
                <a:latin typeface="Trebuchet MS"/>
                <a:cs typeface="Trebuchet MS"/>
              </a:rPr>
              <a:t>1. </a:t>
            </a:r>
            <a:r>
              <a:rPr sz="2600" spc="-85" dirty="0">
                <a:latin typeface="Trebuchet MS"/>
                <a:cs typeface="Trebuchet MS"/>
              </a:rPr>
              <a:t>Obtain </a:t>
            </a:r>
            <a:r>
              <a:rPr sz="2600" spc="-155" dirty="0">
                <a:latin typeface="Trebuchet MS"/>
                <a:cs typeface="Trebuchet MS"/>
              </a:rPr>
              <a:t>the </a:t>
            </a:r>
            <a:r>
              <a:rPr sz="2600" spc="-135" dirty="0">
                <a:latin typeface="Trebuchet MS"/>
                <a:cs typeface="Trebuchet MS"/>
              </a:rPr>
              <a:t>state-transition</a:t>
            </a:r>
            <a:r>
              <a:rPr sz="2600" spc="-25" dirty="0">
                <a:latin typeface="Trebuchet MS"/>
                <a:cs typeface="Trebuchet MS"/>
              </a:rPr>
              <a:t> </a:t>
            </a:r>
            <a:r>
              <a:rPr sz="2600" spc="-165" dirty="0">
                <a:latin typeface="Trebuchet MS"/>
                <a:cs typeface="Trebuchet MS"/>
              </a:rPr>
              <a:t>diagram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53069" y="2804922"/>
            <a:ext cx="676910" cy="676910"/>
          </a:xfrm>
          <a:custGeom>
            <a:avLst/>
            <a:gdLst/>
            <a:ahLst/>
            <a:cxnLst/>
            <a:rect l="l" t="t" r="r" b="b"/>
            <a:pathLst>
              <a:path w="676910" h="676910">
                <a:moveTo>
                  <a:pt x="676656" y="338327"/>
                </a:moveTo>
                <a:lnTo>
                  <a:pt x="672084" y="286511"/>
                </a:lnTo>
                <a:lnTo>
                  <a:pt x="661416" y="237743"/>
                </a:lnTo>
                <a:lnTo>
                  <a:pt x="655320" y="221741"/>
                </a:lnTo>
                <a:lnTo>
                  <a:pt x="649986" y="206501"/>
                </a:lnTo>
                <a:lnTo>
                  <a:pt x="618744" y="149351"/>
                </a:lnTo>
                <a:lnTo>
                  <a:pt x="588264" y="110489"/>
                </a:lnTo>
                <a:lnTo>
                  <a:pt x="553212" y="76961"/>
                </a:lnTo>
                <a:lnTo>
                  <a:pt x="513588" y="48767"/>
                </a:lnTo>
                <a:lnTo>
                  <a:pt x="469392" y="26669"/>
                </a:lnTo>
                <a:lnTo>
                  <a:pt x="422148" y="10667"/>
                </a:lnTo>
                <a:lnTo>
                  <a:pt x="369570" y="2020"/>
                </a:lnTo>
                <a:lnTo>
                  <a:pt x="337566" y="0"/>
                </a:lnTo>
                <a:lnTo>
                  <a:pt x="320802" y="761"/>
                </a:lnTo>
                <a:lnTo>
                  <a:pt x="269748" y="6857"/>
                </a:lnTo>
                <a:lnTo>
                  <a:pt x="221742" y="20573"/>
                </a:lnTo>
                <a:lnTo>
                  <a:pt x="176783" y="41147"/>
                </a:lnTo>
                <a:lnTo>
                  <a:pt x="122681" y="77723"/>
                </a:lnTo>
                <a:lnTo>
                  <a:pt x="87630" y="111251"/>
                </a:lnTo>
                <a:lnTo>
                  <a:pt x="57911" y="149351"/>
                </a:lnTo>
                <a:lnTo>
                  <a:pt x="33527" y="192023"/>
                </a:lnTo>
                <a:lnTo>
                  <a:pt x="15239" y="238505"/>
                </a:lnTo>
                <a:lnTo>
                  <a:pt x="3809" y="287273"/>
                </a:lnTo>
                <a:lnTo>
                  <a:pt x="0" y="339089"/>
                </a:lnTo>
                <a:lnTo>
                  <a:pt x="1524" y="373379"/>
                </a:lnTo>
                <a:lnTo>
                  <a:pt x="10668" y="422909"/>
                </a:lnTo>
                <a:lnTo>
                  <a:pt x="25146" y="466343"/>
                </a:lnTo>
                <a:lnTo>
                  <a:pt x="25146" y="338327"/>
                </a:lnTo>
                <a:lnTo>
                  <a:pt x="25908" y="322325"/>
                </a:lnTo>
                <a:lnTo>
                  <a:pt x="35051" y="259841"/>
                </a:lnTo>
                <a:lnTo>
                  <a:pt x="50291" y="216407"/>
                </a:lnTo>
                <a:lnTo>
                  <a:pt x="70865" y="176021"/>
                </a:lnTo>
                <a:lnTo>
                  <a:pt x="96773" y="139445"/>
                </a:lnTo>
                <a:lnTo>
                  <a:pt x="128015" y="106679"/>
                </a:lnTo>
                <a:lnTo>
                  <a:pt x="176021" y="70865"/>
                </a:lnTo>
                <a:lnTo>
                  <a:pt x="216408" y="50291"/>
                </a:lnTo>
                <a:lnTo>
                  <a:pt x="275844" y="32003"/>
                </a:lnTo>
                <a:lnTo>
                  <a:pt x="321564" y="25980"/>
                </a:lnTo>
                <a:lnTo>
                  <a:pt x="355092" y="25980"/>
                </a:lnTo>
                <a:lnTo>
                  <a:pt x="401574" y="32003"/>
                </a:lnTo>
                <a:lnTo>
                  <a:pt x="460248" y="50291"/>
                </a:lnTo>
                <a:lnTo>
                  <a:pt x="500634" y="70865"/>
                </a:lnTo>
                <a:lnTo>
                  <a:pt x="548640" y="107441"/>
                </a:lnTo>
                <a:lnTo>
                  <a:pt x="579882" y="139445"/>
                </a:lnTo>
                <a:lnTo>
                  <a:pt x="605790" y="176783"/>
                </a:lnTo>
                <a:lnTo>
                  <a:pt x="626364" y="217169"/>
                </a:lnTo>
                <a:lnTo>
                  <a:pt x="640842" y="260603"/>
                </a:lnTo>
                <a:lnTo>
                  <a:pt x="650748" y="322325"/>
                </a:lnTo>
                <a:lnTo>
                  <a:pt x="650748" y="468153"/>
                </a:lnTo>
                <a:lnTo>
                  <a:pt x="656082" y="454151"/>
                </a:lnTo>
                <a:lnTo>
                  <a:pt x="669798" y="406145"/>
                </a:lnTo>
                <a:lnTo>
                  <a:pt x="675894" y="355853"/>
                </a:lnTo>
                <a:lnTo>
                  <a:pt x="676656" y="338327"/>
                </a:lnTo>
                <a:close/>
              </a:path>
              <a:path w="676910" h="676910">
                <a:moveTo>
                  <a:pt x="650748" y="468153"/>
                </a:moveTo>
                <a:lnTo>
                  <a:pt x="650748" y="355091"/>
                </a:lnTo>
                <a:lnTo>
                  <a:pt x="649224" y="371093"/>
                </a:lnTo>
                <a:lnTo>
                  <a:pt x="644652" y="401573"/>
                </a:lnTo>
                <a:lnTo>
                  <a:pt x="631698" y="446531"/>
                </a:lnTo>
                <a:lnTo>
                  <a:pt x="613410" y="487679"/>
                </a:lnTo>
                <a:lnTo>
                  <a:pt x="589026" y="525779"/>
                </a:lnTo>
                <a:lnTo>
                  <a:pt x="569214" y="548639"/>
                </a:lnTo>
                <a:lnTo>
                  <a:pt x="559308" y="560069"/>
                </a:lnTo>
                <a:lnTo>
                  <a:pt x="547878" y="569975"/>
                </a:lnTo>
                <a:lnTo>
                  <a:pt x="537210" y="579881"/>
                </a:lnTo>
                <a:lnTo>
                  <a:pt x="512826" y="598169"/>
                </a:lnTo>
                <a:lnTo>
                  <a:pt x="486918" y="613409"/>
                </a:lnTo>
                <a:lnTo>
                  <a:pt x="473202" y="620267"/>
                </a:lnTo>
                <a:lnTo>
                  <a:pt x="445770" y="632459"/>
                </a:lnTo>
                <a:lnTo>
                  <a:pt x="430530" y="637031"/>
                </a:lnTo>
                <a:lnTo>
                  <a:pt x="416052" y="641603"/>
                </a:lnTo>
                <a:lnTo>
                  <a:pt x="385572" y="647699"/>
                </a:lnTo>
                <a:lnTo>
                  <a:pt x="369570" y="649985"/>
                </a:lnTo>
                <a:lnTo>
                  <a:pt x="354330" y="650747"/>
                </a:lnTo>
                <a:lnTo>
                  <a:pt x="337566" y="651509"/>
                </a:lnTo>
                <a:lnTo>
                  <a:pt x="322326" y="650784"/>
                </a:lnTo>
                <a:lnTo>
                  <a:pt x="259842" y="641603"/>
                </a:lnTo>
                <a:lnTo>
                  <a:pt x="202692" y="620267"/>
                </a:lnTo>
                <a:lnTo>
                  <a:pt x="163068" y="597407"/>
                </a:lnTo>
                <a:lnTo>
                  <a:pt x="116586" y="559307"/>
                </a:lnTo>
                <a:lnTo>
                  <a:pt x="78486" y="512825"/>
                </a:lnTo>
                <a:lnTo>
                  <a:pt x="56388" y="473963"/>
                </a:lnTo>
                <a:lnTo>
                  <a:pt x="39624" y="431291"/>
                </a:lnTo>
                <a:lnTo>
                  <a:pt x="28956" y="385571"/>
                </a:lnTo>
                <a:lnTo>
                  <a:pt x="25146" y="338327"/>
                </a:lnTo>
                <a:lnTo>
                  <a:pt x="25146" y="466343"/>
                </a:lnTo>
                <a:lnTo>
                  <a:pt x="49530" y="514349"/>
                </a:lnTo>
                <a:lnTo>
                  <a:pt x="77724" y="553973"/>
                </a:lnTo>
                <a:lnTo>
                  <a:pt x="111252" y="589025"/>
                </a:lnTo>
                <a:lnTo>
                  <a:pt x="149352" y="618743"/>
                </a:lnTo>
                <a:lnTo>
                  <a:pt x="206502" y="649985"/>
                </a:lnTo>
                <a:lnTo>
                  <a:pt x="253746" y="665987"/>
                </a:lnTo>
                <a:lnTo>
                  <a:pt x="304038" y="675131"/>
                </a:lnTo>
                <a:lnTo>
                  <a:pt x="338328" y="676655"/>
                </a:lnTo>
                <a:lnTo>
                  <a:pt x="373380" y="675131"/>
                </a:lnTo>
                <a:lnTo>
                  <a:pt x="422909" y="665987"/>
                </a:lnTo>
                <a:lnTo>
                  <a:pt x="470154" y="649985"/>
                </a:lnTo>
                <a:lnTo>
                  <a:pt x="527304" y="618743"/>
                </a:lnTo>
                <a:lnTo>
                  <a:pt x="577596" y="577595"/>
                </a:lnTo>
                <a:lnTo>
                  <a:pt x="609600" y="540257"/>
                </a:lnTo>
                <a:lnTo>
                  <a:pt x="643128" y="484631"/>
                </a:lnTo>
                <a:lnTo>
                  <a:pt x="649986" y="470153"/>
                </a:lnTo>
                <a:lnTo>
                  <a:pt x="650748" y="4681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9739" y="3979926"/>
            <a:ext cx="675640" cy="675640"/>
          </a:xfrm>
          <a:custGeom>
            <a:avLst/>
            <a:gdLst/>
            <a:ahLst/>
            <a:cxnLst/>
            <a:rect l="l" t="t" r="r" b="b"/>
            <a:pathLst>
              <a:path w="675639" h="675639">
                <a:moveTo>
                  <a:pt x="675132" y="336803"/>
                </a:moveTo>
                <a:lnTo>
                  <a:pt x="671322" y="285749"/>
                </a:lnTo>
                <a:lnTo>
                  <a:pt x="659892" y="236981"/>
                </a:lnTo>
                <a:lnTo>
                  <a:pt x="641604" y="190499"/>
                </a:lnTo>
                <a:lnTo>
                  <a:pt x="617220" y="148589"/>
                </a:lnTo>
                <a:lnTo>
                  <a:pt x="587502" y="110489"/>
                </a:lnTo>
                <a:lnTo>
                  <a:pt x="552450" y="76961"/>
                </a:lnTo>
                <a:lnTo>
                  <a:pt x="498348" y="40385"/>
                </a:lnTo>
                <a:lnTo>
                  <a:pt x="453390" y="20573"/>
                </a:lnTo>
                <a:lnTo>
                  <a:pt x="405384" y="6857"/>
                </a:lnTo>
                <a:lnTo>
                  <a:pt x="353568" y="695"/>
                </a:lnTo>
                <a:lnTo>
                  <a:pt x="337566" y="0"/>
                </a:lnTo>
                <a:lnTo>
                  <a:pt x="320040" y="761"/>
                </a:lnTo>
                <a:lnTo>
                  <a:pt x="269748" y="6857"/>
                </a:lnTo>
                <a:lnTo>
                  <a:pt x="221742" y="20573"/>
                </a:lnTo>
                <a:lnTo>
                  <a:pt x="162305" y="48767"/>
                </a:lnTo>
                <a:lnTo>
                  <a:pt x="122681" y="76961"/>
                </a:lnTo>
                <a:lnTo>
                  <a:pt x="87630" y="110489"/>
                </a:lnTo>
                <a:lnTo>
                  <a:pt x="48767" y="163067"/>
                </a:lnTo>
                <a:lnTo>
                  <a:pt x="26669" y="206501"/>
                </a:lnTo>
                <a:lnTo>
                  <a:pt x="10667" y="252983"/>
                </a:lnTo>
                <a:lnTo>
                  <a:pt x="2285" y="303275"/>
                </a:lnTo>
                <a:lnTo>
                  <a:pt x="0" y="337565"/>
                </a:lnTo>
                <a:lnTo>
                  <a:pt x="762" y="355091"/>
                </a:lnTo>
                <a:lnTo>
                  <a:pt x="10668" y="422147"/>
                </a:lnTo>
                <a:lnTo>
                  <a:pt x="25908" y="466724"/>
                </a:lnTo>
                <a:lnTo>
                  <a:pt x="25908" y="320801"/>
                </a:lnTo>
                <a:lnTo>
                  <a:pt x="27432" y="304799"/>
                </a:lnTo>
                <a:lnTo>
                  <a:pt x="35813" y="259079"/>
                </a:lnTo>
                <a:lnTo>
                  <a:pt x="50291" y="215645"/>
                </a:lnTo>
                <a:lnTo>
                  <a:pt x="70865" y="175259"/>
                </a:lnTo>
                <a:lnTo>
                  <a:pt x="97535" y="138683"/>
                </a:lnTo>
                <a:lnTo>
                  <a:pt x="106679" y="127253"/>
                </a:lnTo>
                <a:lnTo>
                  <a:pt x="128015" y="105917"/>
                </a:lnTo>
                <a:lnTo>
                  <a:pt x="139445" y="96773"/>
                </a:lnTo>
                <a:lnTo>
                  <a:pt x="151637" y="86867"/>
                </a:lnTo>
                <a:lnTo>
                  <a:pt x="188976" y="63245"/>
                </a:lnTo>
                <a:lnTo>
                  <a:pt x="230886" y="44195"/>
                </a:lnTo>
                <a:lnTo>
                  <a:pt x="290322" y="28955"/>
                </a:lnTo>
                <a:lnTo>
                  <a:pt x="338328" y="25145"/>
                </a:lnTo>
                <a:lnTo>
                  <a:pt x="353568" y="25871"/>
                </a:lnTo>
                <a:lnTo>
                  <a:pt x="416052" y="35051"/>
                </a:lnTo>
                <a:lnTo>
                  <a:pt x="459486" y="50291"/>
                </a:lnTo>
                <a:lnTo>
                  <a:pt x="499872" y="70865"/>
                </a:lnTo>
                <a:lnTo>
                  <a:pt x="536448" y="96773"/>
                </a:lnTo>
                <a:lnTo>
                  <a:pt x="569214" y="128015"/>
                </a:lnTo>
                <a:lnTo>
                  <a:pt x="578358" y="139445"/>
                </a:lnTo>
                <a:lnTo>
                  <a:pt x="588264" y="150875"/>
                </a:lnTo>
                <a:lnTo>
                  <a:pt x="611886" y="188975"/>
                </a:lnTo>
                <a:lnTo>
                  <a:pt x="630936" y="230123"/>
                </a:lnTo>
                <a:lnTo>
                  <a:pt x="646176" y="290321"/>
                </a:lnTo>
                <a:lnTo>
                  <a:pt x="649986" y="337565"/>
                </a:lnTo>
                <a:lnTo>
                  <a:pt x="649986" y="464819"/>
                </a:lnTo>
                <a:lnTo>
                  <a:pt x="654558" y="453389"/>
                </a:lnTo>
                <a:lnTo>
                  <a:pt x="668274" y="405383"/>
                </a:lnTo>
                <a:lnTo>
                  <a:pt x="673608" y="371855"/>
                </a:lnTo>
                <a:lnTo>
                  <a:pt x="675132" y="336803"/>
                </a:lnTo>
                <a:close/>
              </a:path>
              <a:path w="675639" h="675639">
                <a:moveTo>
                  <a:pt x="649986" y="464819"/>
                </a:moveTo>
                <a:lnTo>
                  <a:pt x="649986" y="337565"/>
                </a:lnTo>
                <a:lnTo>
                  <a:pt x="649224" y="353567"/>
                </a:lnTo>
                <a:lnTo>
                  <a:pt x="646176" y="385571"/>
                </a:lnTo>
                <a:lnTo>
                  <a:pt x="635508" y="430529"/>
                </a:lnTo>
                <a:lnTo>
                  <a:pt x="618744" y="473201"/>
                </a:lnTo>
                <a:lnTo>
                  <a:pt x="595884" y="512063"/>
                </a:lnTo>
                <a:lnTo>
                  <a:pt x="568452" y="547115"/>
                </a:lnTo>
                <a:lnTo>
                  <a:pt x="535686" y="578357"/>
                </a:lnTo>
                <a:lnTo>
                  <a:pt x="499109" y="604265"/>
                </a:lnTo>
                <a:lnTo>
                  <a:pt x="458723" y="624839"/>
                </a:lnTo>
                <a:lnTo>
                  <a:pt x="400050" y="643127"/>
                </a:lnTo>
                <a:lnTo>
                  <a:pt x="355092" y="649078"/>
                </a:lnTo>
                <a:lnTo>
                  <a:pt x="320802" y="649151"/>
                </a:lnTo>
                <a:lnTo>
                  <a:pt x="305562" y="647699"/>
                </a:lnTo>
                <a:lnTo>
                  <a:pt x="259079" y="639317"/>
                </a:lnTo>
                <a:lnTo>
                  <a:pt x="215646" y="624839"/>
                </a:lnTo>
                <a:lnTo>
                  <a:pt x="176022" y="604265"/>
                </a:lnTo>
                <a:lnTo>
                  <a:pt x="139446" y="577595"/>
                </a:lnTo>
                <a:lnTo>
                  <a:pt x="128016" y="568451"/>
                </a:lnTo>
                <a:lnTo>
                  <a:pt x="96774" y="535685"/>
                </a:lnTo>
                <a:lnTo>
                  <a:pt x="70866" y="499109"/>
                </a:lnTo>
                <a:lnTo>
                  <a:pt x="50292" y="458723"/>
                </a:lnTo>
                <a:lnTo>
                  <a:pt x="35814" y="415289"/>
                </a:lnTo>
                <a:lnTo>
                  <a:pt x="25908" y="352805"/>
                </a:lnTo>
                <a:lnTo>
                  <a:pt x="25908" y="466724"/>
                </a:lnTo>
                <a:lnTo>
                  <a:pt x="49530" y="512825"/>
                </a:lnTo>
                <a:lnTo>
                  <a:pt x="77724" y="552449"/>
                </a:lnTo>
                <a:lnTo>
                  <a:pt x="111252" y="587501"/>
                </a:lnTo>
                <a:lnTo>
                  <a:pt x="149352" y="617219"/>
                </a:lnTo>
                <a:lnTo>
                  <a:pt x="192024" y="641603"/>
                </a:lnTo>
                <a:lnTo>
                  <a:pt x="237744" y="659891"/>
                </a:lnTo>
                <a:lnTo>
                  <a:pt x="303276" y="672845"/>
                </a:lnTo>
                <a:lnTo>
                  <a:pt x="338328" y="675131"/>
                </a:lnTo>
                <a:lnTo>
                  <a:pt x="355092" y="674369"/>
                </a:lnTo>
                <a:lnTo>
                  <a:pt x="406146" y="667511"/>
                </a:lnTo>
                <a:lnTo>
                  <a:pt x="454152" y="653795"/>
                </a:lnTo>
                <a:lnTo>
                  <a:pt x="499109" y="633983"/>
                </a:lnTo>
                <a:lnTo>
                  <a:pt x="552450" y="597407"/>
                </a:lnTo>
                <a:lnTo>
                  <a:pt x="587502" y="563879"/>
                </a:lnTo>
                <a:lnTo>
                  <a:pt x="617982" y="525779"/>
                </a:lnTo>
                <a:lnTo>
                  <a:pt x="648462" y="468629"/>
                </a:lnTo>
                <a:lnTo>
                  <a:pt x="649986" y="464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38869" y="2697479"/>
            <a:ext cx="116839" cy="452120"/>
          </a:xfrm>
          <a:custGeom>
            <a:avLst/>
            <a:gdLst/>
            <a:ahLst/>
            <a:cxnLst/>
            <a:rect l="l" t="t" r="r" b="b"/>
            <a:pathLst>
              <a:path w="116839" h="452119">
                <a:moveTo>
                  <a:pt x="107441" y="0"/>
                </a:moveTo>
                <a:lnTo>
                  <a:pt x="0" y="281177"/>
                </a:lnTo>
                <a:lnTo>
                  <a:pt x="68580" y="381582"/>
                </a:lnTo>
                <a:lnTo>
                  <a:pt x="68580" y="225551"/>
                </a:lnTo>
                <a:lnTo>
                  <a:pt x="107441" y="0"/>
                </a:lnTo>
                <a:close/>
              </a:path>
              <a:path w="116839" h="452119">
                <a:moveTo>
                  <a:pt x="116586" y="451865"/>
                </a:moveTo>
                <a:lnTo>
                  <a:pt x="68580" y="225551"/>
                </a:lnTo>
                <a:lnTo>
                  <a:pt x="68580" y="381582"/>
                </a:lnTo>
                <a:lnTo>
                  <a:pt x="116586" y="451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02115" y="2833116"/>
            <a:ext cx="354330" cy="81280"/>
          </a:xfrm>
          <a:custGeom>
            <a:avLst/>
            <a:gdLst/>
            <a:ahLst/>
            <a:cxnLst/>
            <a:rect l="l" t="t" r="r" b="b"/>
            <a:pathLst>
              <a:path w="354330" h="81280">
                <a:moveTo>
                  <a:pt x="354329" y="25145"/>
                </a:moveTo>
                <a:lnTo>
                  <a:pt x="350519" y="0"/>
                </a:lnTo>
                <a:lnTo>
                  <a:pt x="0" y="55626"/>
                </a:lnTo>
                <a:lnTo>
                  <a:pt x="3809" y="80772"/>
                </a:lnTo>
                <a:lnTo>
                  <a:pt x="354329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17497" y="34803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89289" y="3673602"/>
            <a:ext cx="194310" cy="295275"/>
          </a:xfrm>
          <a:custGeom>
            <a:avLst/>
            <a:gdLst/>
            <a:ahLst/>
            <a:cxnLst/>
            <a:rect l="l" t="t" r="r" b="b"/>
            <a:pathLst>
              <a:path w="194310" h="295275">
                <a:moveTo>
                  <a:pt x="194310" y="0"/>
                </a:moveTo>
                <a:lnTo>
                  <a:pt x="97536" y="98298"/>
                </a:lnTo>
                <a:lnTo>
                  <a:pt x="0" y="0"/>
                </a:lnTo>
                <a:lnTo>
                  <a:pt x="97536" y="294894"/>
                </a:lnTo>
                <a:lnTo>
                  <a:pt x="194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91016" y="3508247"/>
            <a:ext cx="0" cy="254635"/>
          </a:xfrm>
          <a:custGeom>
            <a:avLst/>
            <a:gdLst/>
            <a:ahLst/>
            <a:cxnLst/>
            <a:rect l="l" t="t" r="r" b="b"/>
            <a:pathLst>
              <a:path h="254635">
                <a:moveTo>
                  <a:pt x="0" y="0"/>
                </a:moveTo>
                <a:lnTo>
                  <a:pt x="0" y="254508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43048" y="4043433"/>
            <a:ext cx="292100" cy="5492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20320">
              <a:lnSpc>
                <a:spcPts val="1960"/>
              </a:lnSpc>
              <a:spcBef>
                <a:spcPts val="330"/>
              </a:spcBef>
            </a:pPr>
            <a:r>
              <a:rPr sz="1800" spc="-50" dirty="0">
                <a:latin typeface="Trebuchet MS"/>
                <a:cs typeface="Trebuchet MS"/>
              </a:rPr>
              <a:t>S1  </a:t>
            </a:r>
            <a:r>
              <a:rPr sz="1800" spc="-60" dirty="0">
                <a:latin typeface="Trebuchet MS"/>
                <a:cs typeface="Trebuchet MS"/>
              </a:rPr>
              <a:t>[0]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04941" y="2889758"/>
            <a:ext cx="292100" cy="5410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31750">
              <a:lnSpc>
                <a:spcPts val="1900"/>
              </a:lnSpc>
              <a:spcBef>
                <a:spcPts val="380"/>
              </a:spcBef>
            </a:pPr>
            <a:r>
              <a:rPr sz="1800" spc="-50" dirty="0">
                <a:latin typeface="Trebuchet MS"/>
                <a:cs typeface="Trebuchet MS"/>
              </a:rPr>
              <a:t>S0  </a:t>
            </a:r>
            <a:r>
              <a:rPr sz="1800" spc="-60" dirty="0">
                <a:latin typeface="Trebuchet MS"/>
                <a:cs typeface="Trebuchet MS"/>
              </a:rPr>
              <a:t>[0]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49209" y="3093720"/>
            <a:ext cx="414020" cy="232410"/>
          </a:xfrm>
          <a:custGeom>
            <a:avLst/>
            <a:gdLst/>
            <a:ahLst/>
            <a:cxnLst/>
            <a:rect l="l" t="t" r="r" b="b"/>
            <a:pathLst>
              <a:path w="414019" h="232410">
                <a:moveTo>
                  <a:pt x="413766" y="219456"/>
                </a:moveTo>
                <a:lnTo>
                  <a:pt x="413766" y="212598"/>
                </a:lnTo>
                <a:lnTo>
                  <a:pt x="407670" y="207264"/>
                </a:lnTo>
                <a:lnTo>
                  <a:pt x="400812" y="206502"/>
                </a:lnTo>
                <a:lnTo>
                  <a:pt x="381000" y="206502"/>
                </a:lnTo>
                <a:lnTo>
                  <a:pt x="361950" y="205740"/>
                </a:lnTo>
                <a:lnTo>
                  <a:pt x="323850" y="202692"/>
                </a:lnTo>
                <a:lnTo>
                  <a:pt x="269748" y="194310"/>
                </a:lnTo>
                <a:lnTo>
                  <a:pt x="203454" y="177546"/>
                </a:lnTo>
                <a:lnTo>
                  <a:pt x="159258" y="160782"/>
                </a:lnTo>
                <a:lnTo>
                  <a:pt x="120396" y="140970"/>
                </a:lnTo>
                <a:lnTo>
                  <a:pt x="86868" y="118110"/>
                </a:lnTo>
                <a:lnTo>
                  <a:pt x="53340" y="85344"/>
                </a:lnTo>
                <a:lnTo>
                  <a:pt x="47244" y="76200"/>
                </a:lnTo>
                <a:lnTo>
                  <a:pt x="41148" y="67818"/>
                </a:lnTo>
                <a:lnTo>
                  <a:pt x="27432" y="31242"/>
                </a:lnTo>
                <a:lnTo>
                  <a:pt x="25908" y="12192"/>
                </a:lnTo>
                <a:lnTo>
                  <a:pt x="25908" y="5334"/>
                </a:lnTo>
                <a:lnTo>
                  <a:pt x="19812" y="0"/>
                </a:lnTo>
                <a:lnTo>
                  <a:pt x="12954" y="762"/>
                </a:lnTo>
                <a:lnTo>
                  <a:pt x="6096" y="762"/>
                </a:lnTo>
                <a:lnTo>
                  <a:pt x="0" y="6858"/>
                </a:lnTo>
                <a:lnTo>
                  <a:pt x="762" y="13716"/>
                </a:lnTo>
                <a:lnTo>
                  <a:pt x="1524" y="25146"/>
                </a:lnTo>
                <a:lnTo>
                  <a:pt x="3048" y="37338"/>
                </a:lnTo>
                <a:lnTo>
                  <a:pt x="19812" y="81534"/>
                </a:lnTo>
                <a:lnTo>
                  <a:pt x="51816" y="121158"/>
                </a:lnTo>
                <a:lnTo>
                  <a:pt x="83058" y="147066"/>
                </a:lnTo>
                <a:lnTo>
                  <a:pt x="121158" y="170688"/>
                </a:lnTo>
                <a:lnTo>
                  <a:pt x="179832" y="196596"/>
                </a:lnTo>
                <a:lnTo>
                  <a:pt x="212598" y="206502"/>
                </a:lnTo>
                <a:lnTo>
                  <a:pt x="230124" y="211836"/>
                </a:lnTo>
                <a:lnTo>
                  <a:pt x="283464" y="222504"/>
                </a:lnTo>
                <a:lnTo>
                  <a:pt x="340614" y="230124"/>
                </a:lnTo>
                <a:lnTo>
                  <a:pt x="381000" y="231648"/>
                </a:lnTo>
                <a:lnTo>
                  <a:pt x="400812" y="232410"/>
                </a:lnTo>
                <a:lnTo>
                  <a:pt x="407670" y="232410"/>
                </a:lnTo>
                <a:lnTo>
                  <a:pt x="413004" y="227076"/>
                </a:lnTo>
                <a:lnTo>
                  <a:pt x="413766" y="2194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35493" y="2853689"/>
            <a:ext cx="400050" cy="243840"/>
          </a:xfrm>
          <a:custGeom>
            <a:avLst/>
            <a:gdLst/>
            <a:ahLst/>
            <a:cxnLst/>
            <a:rect l="l" t="t" r="r" b="b"/>
            <a:pathLst>
              <a:path w="400050" h="243839">
                <a:moveTo>
                  <a:pt x="324840" y="50292"/>
                </a:moveTo>
                <a:lnTo>
                  <a:pt x="323576" y="25007"/>
                </a:lnTo>
                <a:lnTo>
                  <a:pt x="320802" y="25146"/>
                </a:lnTo>
                <a:lnTo>
                  <a:pt x="301752" y="27432"/>
                </a:lnTo>
                <a:lnTo>
                  <a:pt x="229361" y="41148"/>
                </a:lnTo>
                <a:lnTo>
                  <a:pt x="179070" y="55626"/>
                </a:lnTo>
                <a:lnTo>
                  <a:pt x="163830" y="61722"/>
                </a:lnTo>
                <a:lnTo>
                  <a:pt x="148590" y="67056"/>
                </a:lnTo>
                <a:lnTo>
                  <a:pt x="106680" y="87630"/>
                </a:lnTo>
                <a:lnTo>
                  <a:pt x="70865" y="111252"/>
                </a:lnTo>
                <a:lnTo>
                  <a:pt x="41148" y="137160"/>
                </a:lnTo>
                <a:lnTo>
                  <a:pt x="13715" y="176784"/>
                </a:lnTo>
                <a:lnTo>
                  <a:pt x="8381" y="186690"/>
                </a:lnTo>
                <a:lnTo>
                  <a:pt x="4571" y="198120"/>
                </a:lnTo>
                <a:lnTo>
                  <a:pt x="2285" y="208788"/>
                </a:lnTo>
                <a:lnTo>
                  <a:pt x="761" y="220218"/>
                </a:lnTo>
                <a:lnTo>
                  <a:pt x="0" y="230124"/>
                </a:lnTo>
                <a:lnTo>
                  <a:pt x="0" y="236982"/>
                </a:lnTo>
                <a:lnTo>
                  <a:pt x="5334" y="243078"/>
                </a:lnTo>
                <a:lnTo>
                  <a:pt x="12192" y="243840"/>
                </a:lnTo>
                <a:lnTo>
                  <a:pt x="19050" y="243840"/>
                </a:lnTo>
                <a:lnTo>
                  <a:pt x="25146" y="238506"/>
                </a:lnTo>
                <a:lnTo>
                  <a:pt x="25146" y="231648"/>
                </a:lnTo>
                <a:lnTo>
                  <a:pt x="25908" y="221742"/>
                </a:lnTo>
                <a:lnTo>
                  <a:pt x="41148" y="178308"/>
                </a:lnTo>
                <a:lnTo>
                  <a:pt x="76962" y="138684"/>
                </a:lnTo>
                <a:lnTo>
                  <a:pt x="119634" y="109728"/>
                </a:lnTo>
                <a:lnTo>
                  <a:pt x="145542" y="96774"/>
                </a:lnTo>
                <a:lnTo>
                  <a:pt x="158496" y="90678"/>
                </a:lnTo>
                <a:lnTo>
                  <a:pt x="203454" y="74676"/>
                </a:lnTo>
                <a:lnTo>
                  <a:pt x="252222" y="61722"/>
                </a:lnTo>
                <a:lnTo>
                  <a:pt x="304800" y="52578"/>
                </a:lnTo>
                <a:lnTo>
                  <a:pt x="323576" y="50324"/>
                </a:lnTo>
                <a:lnTo>
                  <a:pt x="324840" y="50292"/>
                </a:lnTo>
                <a:close/>
              </a:path>
              <a:path w="400050" h="243839">
                <a:moveTo>
                  <a:pt x="400050" y="34290"/>
                </a:moveTo>
                <a:lnTo>
                  <a:pt x="322326" y="0"/>
                </a:lnTo>
                <a:lnTo>
                  <a:pt x="323576" y="25007"/>
                </a:lnTo>
                <a:lnTo>
                  <a:pt x="336042" y="24384"/>
                </a:lnTo>
                <a:lnTo>
                  <a:pt x="342900" y="24384"/>
                </a:lnTo>
                <a:lnTo>
                  <a:pt x="348996" y="29718"/>
                </a:lnTo>
                <a:lnTo>
                  <a:pt x="349758" y="36576"/>
                </a:lnTo>
                <a:lnTo>
                  <a:pt x="349758" y="62806"/>
                </a:lnTo>
                <a:lnTo>
                  <a:pt x="400050" y="34290"/>
                </a:lnTo>
                <a:close/>
              </a:path>
              <a:path w="400050" h="243839">
                <a:moveTo>
                  <a:pt x="349758" y="43434"/>
                </a:moveTo>
                <a:lnTo>
                  <a:pt x="349758" y="36576"/>
                </a:lnTo>
                <a:lnTo>
                  <a:pt x="348996" y="29718"/>
                </a:lnTo>
                <a:lnTo>
                  <a:pt x="342900" y="24384"/>
                </a:lnTo>
                <a:lnTo>
                  <a:pt x="336042" y="24384"/>
                </a:lnTo>
                <a:lnTo>
                  <a:pt x="323576" y="25007"/>
                </a:lnTo>
                <a:lnTo>
                  <a:pt x="324840" y="50292"/>
                </a:lnTo>
                <a:lnTo>
                  <a:pt x="337566" y="50292"/>
                </a:lnTo>
                <a:lnTo>
                  <a:pt x="344424" y="49530"/>
                </a:lnTo>
                <a:lnTo>
                  <a:pt x="349758" y="43434"/>
                </a:lnTo>
                <a:close/>
              </a:path>
              <a:path w="400050" h="243839">
                <a:moveTo>
                  <a:pt x="349758" y="62806"/>
                </a:moveTo>
                <a:lnTo>
                  <a:pt x="349758" y="43434"/>
                </a:lnTo>
                <a:lnTo>
                  <a:pt x="344424" y="49530"/>
                </a:lnTo>
                <a:lnTo>
                  <a:pt x="337566" y="50292"/>
                </a:lnTo>
                <a:lnTo>
                  <a:pt x="324840" y="50292"/>
                </a:lnTo>
                <a:lnTo>
                  <a:pt x="326136" y="76200"/>
                </a:lnTo>
                <a:lnTo>
                  <a:pt x="349758" y="628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17809" y="296595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54209" y="2621279"/>
            <a:ext cx="1496568" cy="3176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85849" y="1946401"/>
            <a:ext cx="3679190" cy="845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5115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110" dirty="0">
                <a:solidFill>
                  <a:srgbClr val="454552"/>
                </a:solidFill>
                <a:latin typeface="Trebuchet MS"/>
                <a:cs typeface="Trebuchet MS"/>
              </a:rPr>
              <a:t>Step </a:t>
            </a:r>
            <a:r>
              <a:rPr sz="2000" spc="-125" dirty="0">
                <a:solidFill>
                  <a:srgbClr val="454552"/>
                </a:solidFill>
                <a:latin typeface="Trebuchet MS"/>
                <a:cs typeface="Trebuchet MS"/>
              </a:rPr>
              <a:t>by </a:t>
            </a:r>
            <a:r>
              <a:rPr sz="2000" spc="-105" dirty="0">
                <a:solidFill>
                  <a:srgbClr val="454552"/>
                </a:solidFill>
                <a:latin typeface="Trebuchet MS"/>
                <a:cs typeface="Trebuchet MS"/>
              </a:rPr>
              <a:t>step </a:t>
            </a:r>
            <a:r>
              <a:rPr sz="2000" spc="-130" dirty="0">
                <a:solidFill>
                  <a:srgbClr val="454552"/>
                </a:solidFill>
                <a:latin typeface="Trebuchet MS"/>
                <a:cs typeface="Trebuchet MS"/>
              </a:rPr>
              <a:t>and </a:t>
            </a:r>
            <a:r>
              <a:rPr sz="2000" spc="-90" dirty="0">
                <a:solidFill>
                  <a:srgbClr val="454552"/>
                </a:solidFill>
                <a:latin typeface="Trebuchet MS"/>
                <a:cs typeface="Trebuchet MS"/>
              </a:rPr>
              <a:t>re-use 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the</a:t>
            </a:r>
            <a:r>
              <a:rPr sz="2000" spc="21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454552"/>
                </a:solidFill>
                <a:latin typeface="Trebuchet MS"/>
                <a:cs typeface="Trebuchet MS"/>
              </a:rPr>
              <a:t>state</a:t>
            </a:r>
            <a:endParaRPr sz="2000">
              <a:latin typeface="Trebuchet MS"/>
              <a:cs typeface="Trebuchet MS"/>
            </a:endParaRPr>
          </a:p>
          <a:p>
            <a:pPr marL="696595">
              <a:lnSpc>
                <a:spcPct val="100000"/>
              </a:lnSpc>
              <a:spcBef>
                <a:spcPts val="1895"/>
              </a:spcBef>
              <a:tabLst>
                <a:tab pos="2601595" algn="l"/>
              </a:tabLst>
            </a:pPr>
            <a:r>
              <a:rPr sz="1800" spc="-70" dirty="0">
                <a:latin typeface="Trebuchet MS"/>
                <a:cs typeface="Trebuchet MS"/>
              </a:rPr>
              <a:t>Reset	Reset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36975" y="34803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13167" y="469951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62527" y="4043433"/>
            <a:ext cx="292100" cy="5492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20320">
              <a:lnSpc>
                <a:spcPts val="1960"/>
              </a:lnSpc>
              <a:spcBef>
                <a:spcPts val="330"/>
              </a:spcBef>
            </a:pPr>
            <a:r>
              <a:rPr sz="1800" spc="-50" dirty="0">
                <a:latin typeface="Trebuchet MS"/>
                <a:cs typeface="Trebuchet MS"/>
              </a:rPr>
              <a:t>S1  </a:t>
            </a:r>
            <a:r>
              <a:rPr sz="1800" spc="-60" dirty="0">
                <a:latin typeface="Trebuchet MS"/>
                <a:cs typeface="Trebuchet MS"/>
              </a:rPr>
              <a:t>[0]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83108" y="5186433"/>
            <a:ext cx="309880" cy="5492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9845" marR="5080" indent="-17780">
              <a:lnSpc>
                <a:spcPts val="1960"/>
              </a:lnSpc>
              <a:spcBef>
                <a:spcPts val="330"/>
              </a:spcBef>
            </a:pPr>
            <a:r>
              <a:rPr sz="1800" spc="-50" dirty="0">
                <a:latin typeface="Trebuchet MS"/>
                <a:cs typeface="Trebuchet MS"/>
              </a:rPr>
              <a:t>S2  </a:t>
            </a:r>
            <a:r>
              <a:rPr sz="1800" spc="-60" dirty="0">
                <a:latin typeface="Trebuchet MS"/>
                <a:cs typeface="Trebuchet MS"/>
              </a:rPr>
              <a:t>[0]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24442" y="2889758"/>
            <a:ext cx="292100" cy="5410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31750">
              <a:lnSpc>
                <a:spcPts val="1900"/>
              </a:lnSpc>
              <a:spcBef>
                <a:spcPts val="380"/>
              </a:spcBef>
            </a:pPr>
            <a:r>
              <a:rPr sz="1800" spc="-50" dirty="0">
                <a:latin typeface="Trebuchet MS"/>
                <a:cs typeface="Trebuchet MS"/>
              </a:rPr>
              <a:t>S0  </a:t>
            </a:r>
            <a:r>
              <a:rPr sz="1800" spc="-60" dirty="0">
                <a:latin typeface="Trebuchet MS"/>
                <a:cs typeface="Trebuchet MS"/>
              </a:rPr>
              <a:t>[0]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56330" y="4108957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37288" y="296595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273687" y="2697479"/>
            <a:ext cx="1599437" cy="3099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18695" y="6237732"/>
            <a:ext cx="674370" cy="676275"/>
          </a:xfrm>
          <a:custGeom>
            <a:avLst/>
            <a:gdLst/>
            <a:ahLst/>
            <a:cxnLst/>
            <a:rect l="l" t="t" r="r" b="b"/>
            <a:pathLst>
              <a:path w="674370" h="676275">
                <a:moveTo>
                  <a:pt x="674370" y="355091"/>
                </a:moveTo>
                <a:lnTo>
                  <a:pt x="674370" y="320039"/>
                </a:lnTo>
                <a:lnTo>
                  <a:pt x="672846" y="303275"/>
                </a:lnTo>
                <a:lnTo>
                  <a:pt x="663702" y="252983"/>
                </a:lnTo>
                <a:lnTo>
                  <a:pt x="647700" y="205739"/>
                </a:lnTo>
                <a:lnTo>
                  <a:pt x="625602" y="162305"/>
                </a:lnTo>
                <a:lnTo>
                  <a:pt x="597408" y="122681"/>
                </a:lnTo>
                <a:lnTo>
                  <a:pt x="551688" y="76961"/>
                </a:lnTo>
                <a:lnTo>
                  <a:pt x="512064" y="48767"/>
                </a:lnTo>
                <a:lnTo>
                  <a:pt x="468630" y="25907"/>
                </a:lnTo>
                <a:lnTo>
                  <a:pt x="421386" y="9905"/>
                </a:lnTo>
                <a:lnTo>
                  <a:pt x="371856" y="1523"/>
                </a:lnTo>
                <a:lnTo>
                  <a:pt x="320040" y="0"/>
                </a:lnTo>
                <a:lnTo>
                  <a:pt x="302514" y="1523"/>
                </a:lnTo>
                <a:lnTo>
                  <a:pt x="252984" y="10667"/>
                </a:lnTo>
                <a:lnTo>
                  <a:pt x="205740" y="26669"/>
                </a:lnTo>
                <a:lnTo>
                  <a:pt x="162305" y="48767"/>
                </a:lnTo>
                <a:lnTo>
                  <a:pt x="122681" y="76961"/>
                </a:lnTo>
                <a:lnTo>
                  <a:pt x="87630" y="110489"/>
                </a:lnTo>
                <a:lnTo>
                  <a:pt x="57149" y="149351"/>
                </a:lnTo>
                <a:lnTo>
                  <a:pt x="32765" y="191261"/>
                </a:lnTo>
                <a:lnTo>
                  <a:pt x="15239" y="237743"/>
                </a:lnTo>
                <a:lnTo>
                  <a:pt x="3809" y="286511"/>
                </a:lnTo>
                <a:lnTo>
                  <a:pt x="0" y="338327"/>
                </a:lnTo>
                <a:lnTo>
                  <a:pt x="1524" y="372617"/>
                </a:lnTo>
                <a:lnTo>
                  <a:pt x="10668" y="422909"/>
                </a:lnTo>
                <a:lnTo>
                  <a:pt x="25146" y="465581"/>
                </a:lnTo>
                <a:lnTo>
                  <a:pt x="25146" y="337565"/>
                </a:lnTo>
                <a:lnTo>
                  <a:pt x="26670" y="305561"/>
                </a:lnTo>
                <a:lnTo>
                  <a:pt x="35051" y="259079"/>
                </a:lnTo>
                <a:lnTo>
                  <a:pt x="50291" y="215645"/>
                </a:lnTo>
                <a:lnTo>
                  <a:pt x="70865" y="175259"/>
                </a:lnTo>
                <a:lnTo>
                  <a:pt x="96773" y="138683"/>
                </a:lnTo>
                <a:lnTo>
                  <a:pt x="128015" y="105917"/>
                </a:lnTo>
                <a:lnTo>
                  <a:pt x="163067" y="78485"/>
                </a:lnTo>
                <a:lnTo>
                  <a:pt x="202692" y="55625"/>
                </a:lnTo>
                <a:lnTo>
                  <a:pt x="244602" y="38861"/>
                </a:lnTo>
                <a:lnTo>
                  <a:pt x="305562" y="26669"/>
                </a:lnTo>
                <a:lnTo>
                  <a:pt x="321564" y="25145"/>
                </a:lnTo>
                <a:lnTo>
                  <a:pt x="354330" y="25218"/>
                </a:lnTo>
                <a:lnTo>
                  <a:pt x="369570" y="26669"/>
                </a:lnTo>
                <a:lnTo>
                  <a:pt x="384810" y="28955"/>
                </a:lnTo>
                <a:lnTo>
                  <a:pt x="400812" y="31241"/>
                </a:lnTo>
                <a:lnTo>
                  <a:pt x="415290" y="35051"/>
                </a:lnTo>
                <a:lnTo>
                  <a:pt x="430530" y="38861"/>
                </a:lnTo>
                <a:lnTo>
                  <a:pt x="445008" y="44195"/>
                </a:lnTo>
                <a:lnTo>
                  <a:pt x="486156" y="63245"/>
                </a:lnTo>
                <a:lnTo>
                  <a:pt x="524256" y="87629"/>
                </a:lnTo>
                <a:lnTo>
                  <a:pt x="557784" y="116585"/>
                </a:lnTo>
                <a:lnTo>
                  <a:pt x="587502" y="150875"/>
                </a:lnTo>
                <a:lnTo>
                  <a:pt x="611886" y="188975"/>
                </a:lnTo>
                <a:lnTo>
                  <a:pt x="635508" y="245363"/>
                </a:lnTo>
                <a:lnTo>
                  <a:pt x="647700" y="306323"/>
                </a:lnTo>
                <a:lnTo>
                  <a:pt x="649224" y="322325"/>
                </a:lnTo>
                <a:lnTo>
                  <a:pt x="649224" y="467486"/>
                </a:lnTo>
                <a:lnTo>
                  <a:pt x="654558" y="454151"/>
                </a:lnTo>
                <a:lnTo>
                  <a:pt x="668274" y="405383"/>
                </a:lnTo>
                <a:lnTo>
                  <a:pt x="672846" y="371855"/>
                </a:lnTo>
                <a:lnTo>
                  <a:pt x="674370" y="355091"/>
                </a:lnTo>
                <a:close/>
              </a:path>
              <a:path w="674370" h="676275">
                <a:moveTo>
                  <a:pt x="649224" y="467486"/>
                </a:moveTo>
                <a:lnTo>
                  <a:pt x="649224" y="354329"/>
                </a:lnTo>
                <a:lnTo>
                  <a:pt x="647700" y="370331"/>
                </a:lnTo>
                <a:lnTo>
                  <a:pt x="643128" y="401573"/>
                </a:lnTo>
                <a:lnTo>
                  <a:pt x="639318" y="416051"/>
                </a:lnTo>
                <a:lnTo>
                  <a:pt x="635508" y="431291"/>
                </a:lnTo>
                <a:lnTo>
                  <a:pt x="630174" y="445769"/>
                </a:lnTo>
                <a:lnTo>
                  <a:pt x="624840" y="459485"/>
                </a:lnTo>
                <a:lnTo>
                  <a:pt x="618744" y="473963"/>
                </a:lnTo>
                <a:lnTo>
                  <a:pt x="611124" y="486917"/>
                </a:lnTo>
                <a:lnTo>
                  <a:pt x="604266" y="499871"/>
                </a:lnTo>
                <a:lnTo>
                  <a:pt x="577596" y="537209"/>
                </a:lnTo>
                <a:lnTo>
                  <a:pt x="547116" y="569213"/>
                </a:lnTo>
                <a:lnTo>
                  <a:pt x="499109" y="605789"/>
                </a:lnTo>
                <a:lnTo>
                  <a:pt x="485394" y="612647"/>
                </a:lnTo>
                <a:lnTo>
                  <a:pt x="472440" y="619505"/>
                </a:lnTo>
                <a:lnTo>
                  <a:pt x="415290" y="640841"/>
                </a:lnTo>
                <a:lnTo>
                  <a:pt x="368808" y="649223"/>
                </a:lnTo>
                <a:lnTo>
                  <a:pt x="336804" y="650747"/>
                </a:lnTo>
                <a:lnTo>
                  <a:pt x="304800" y="649223"/>
                </a:lnTo>
                <a:lnTo>
                  <a:pt x="259079" y="640841"/>
                </a:lnTo>
                <a:lnTo>
                  <a:pt x="215646" y="625601"/>
                </a:lnTo>
                <a:lnTo>
                  <a:pt x="175260" y="605027"/>
                </a:lnTo>
                <a:lnTo>
                  <a:pt x="138684" y="579119"/>
                </a:lnTo>
                <a:lnTo>
                  <a:pt x="105918" y="547877"/>
                </a:lnTo>
                <a:lnTo>
                  <a:pt x="96774" y="536447"/>
                </a:lnTo>
                <a:lnTo>
                  <a:pt x="86868" y="525017"/>
                </a:lnTo>
                <a:lnTo>
                  <a:pt x="78486" y="512063"/>
                </a:lnTo>
                <a:lnTo>
                  <a:pt x="70104" y="499871"/>
                </a:lnTo>
                <a:lnTo>
                  <a:pt x="63246" y="486917"/>
                </a:lnTo>
                <a:lnTo>
                  <a:pt x="44196" y="445007"/>
                </a:lnTo>
                <a:lnTo>
                  <a:pt x="28956" y="384809"/>
                </a:lnTo>
                <a:lnTo>
                  <a:pt x="25146" y="337565"/>
                </a:lnTo>
                <a:lnTo>
                  <a:pt x="25146" y="465581"/>
                </a:lnTo>
                <a:lnTo>
                  <a:pt x="48768" y="513587"/>
                </a:lnTo>
                <a:lnTo>
                  <a:pt x="76962" y="553211"/>
                </a:lnTo>
                <a:lnTo>
                  <a:pt x="110490" y="588263"/>
                </a:lnTo>
                <a:lnTo>
                  <a:pt x="148590" y="617981"/>
                </a:lnTo>
                <a:lnTo>
                  <a:pt x="191262" y="642365"/>
                </a:lnTo>
                <a:lnTo>
                  <a:pt x="236982" y="660653"/>
                </a:lnTo>
                <a:lnTo>
                  <a:pt x="286512" y="672083"/>
                </a:lnTo>
                <a:lnTo>
                  <a:pt x="320040" y="675893"/>
                </a:lnTo>
                <a:lnTo>
                  <a:pt x="337566" y="675893"/>
                </a:lnTo>
                <a:lnTo>
                  <a:pt x="389382" y="672083"/>
                </a:lnTo>
                <a:lnTo>
                  <a:pt x="438150" y="660653"/>
                </a:lnTo>
                <a:lnTo>
                  <a:pt x="483870" y="642365"/>
                </a:lnTo>
                <a:lnTo>
                  <a:pt x="526542" y="617981"/>
                </a:lnTo>
                <a:lnTo>
                  <a:pt x="564642" y="588263"/>
                </a:lnTo>
                <a:lnTo>
                  <a:pt x="598170" y="552449"/>
                </a:lnTo>
                <a:lnTo>
                  <a:pt x="626364" y="512825"/>
                </a:lnTo>
                <a:lnTo>
                  <a:pt x="648462" y="469391"/>
                </a:lnTo>
                <a:lnTo>
                  <a:pt x="649224" y="4674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47295" y="5959602"/>
            <a:ext cx="193675" cy="293370"/>
          </a:xfrm>
          <a:custGeom>
            <a:avLst/>
            <a:gdLst/>
            <a:ahLst/>
            <a:cxnLst/>
            <a:rect l="l" t="t" r="r" b="b"/>
            <a:pathLst>
              <a:path w="193675" h="293370">
                <a:moveTo>
                  <a:pt x="193548" y="0"/>
                </a:moveTo>
                <a:lnTo>
                  <a:pt x="96774" y="96773"/>
                </a:lnTo>
                <a:lnTo>
                  <a:pt x="0" y="0"/>
                </a:lnTo>
                <a:lnTo>
                  <a:pt x="96774" y="293369"/>
                </a:lnTo>
                <a:lnTo>
                  <a:pt x="1935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49022" y="5820155"/>
            <a:ext cx="0" cy="227329"/>
          </a:xfrm>
          <a:custGeom>
            <a:avLst/>
            <a:gdLst/>
            <a:ahLst/>
            <a:cxnLst/>
            <a:rect l="l" t="t" r="r" b="b"/>
            <a:pathLst>
              <a:path h="227329">
                <a:moveTo>
                  <a:pt x="0" y="0"/>
                </a:moveTo>
                <a:lnTo>
                  <a:pt x="0" y="22707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099175" y="2491239"/>
            <a:ext cx="54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Trebuchet MS"/>
                <a:cs typeface="Trebuchet MS"/>
              </a:rPr>
              <a:t>Reset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56445" y="34803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32637" y="584251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32637" y="469951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82017" y="4043433"/>
            <a:ext cx="292100" cy="5492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20320">
              <a:lnSpc>
                <a:spcPts val="1960"/>
              </a:lnSpc>
              <a:spcBef>
                <a:spcPts val="330"/>
              </a:spcBef>
            </a:pPr>
            <a:r>
              <a:rPr sz="1800" spc="-50" dirty="0">
                <a:latin typeface="Trebuchet MS"/>
                <a:cs typeface="Trebuchet MS"/>
              </a:rPr>
              <a:t>S1  </a:t>
            </a:r>
            <a:r>
              <a:rPr sz="1800" spc="-60" dirty="0">
                <a:latin typeface="Trebuchet MS"/>
                <a:cs typeface="Trebuchet MS"/>
              </a:rPr>
              <a:t>[0]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01059" y="6276855"/>
            <a:ext cx="292100" cy="52578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 indent="1270">
              <a:lnSpc>
                <a:spcPts val="1780"/>
              </a:lnSpc>
              <a:spcBef>
                <a:spcPts val="475"/>
              </a:spcBef>
            </a:pPr>
            <a:r>
              <a:rPr sz="1800" spc="-50" dirty="0">
                <a:latin typeface="Trebuchet MS"/>
                <a:cs typeface="Trebuchet MS"/>
              </a:rPr>
              <a:t>S3  </a:t>
            </a:r>
            <a:r>
              <a:rPr sz="1800" spc="-60" dirty="0">
                <a:latin typeface="Trebuchet MS"/>
                <a:cs typeface="Trebuchet MS"/>
              </a:rPr>
              <a:t>[1]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902578" y="5186433"/>
            <a:ext cx="309880" cy="5492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9845" marR="5080" indent="-17780">
              <a:lnSpc>
                <a:spcPts val="1960"/>
              </a:lnSpc>
              <a:spcBef>
                <a:spcPts val="330"/>
              </a:spcBef>
            </a:pPr>
            <a:r>
              <a:rPr sz="1800" spc="-50" dirty="0">
                <a:latin typeface="Trebuchet MS"/>
                <a:cs typeface="Trebuchet MS"/>
              </a:rPr>
              <a:t>S2  </a:t>
            </a:r>
            <a:r>
              <a:rPr sz="1800" spc="-60" dirty="0">
                <a:latin typeface="Trebuchet MS"/>
                <a:cs typeface="Trebuchet MS"/>
              </a:rPr>
              <a:t>[0]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43909" y="2889758"/>
            <a:ext cx="292100" cy="5410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31115">
              <a:lnSpc>
                <a:spcPts val="1900"/>
              </a:lnSpc>
              <a:spcBef>
                <a:spcPts val="380"/>
              </a:spcBef>
            </a:pPr>
            <a:r>
              <a:rPr sz="1800" spc="-50" dirty="0">
                <a:latin typeface="Trebuchet MS"/>
                <a:cs typeface="Trebuchet MS"/>
              </a:rPr>
              <a:t>S0  </a:t>
            </a:r>
            <a:r>
              <a:rPr sz="1800" spc="-60" dirty="0">
                <a:latin typeface="Trebuchet MS"/>
                <a:cs typeface="Trebuchet MS"/>
              </a:rPr>
              <a:t>[0]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075046" y="4108957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865739" y="420421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55981" y="296595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254113" y="2697479"/>
            <a:ext cx="1991880" cy="42161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472805" y="2491239"/>
            <a:ext cx="54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Trebuchet MS"/>
                <a:cs typeface="Trebuchet MS"/>
              </a:rPr>
              <a:t>Reset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030075" y="34803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106267" y="584251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106267" y="469951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254872" y="4043433"/>
            <a:ext cx="292100" cy="5492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20320">
              <a:lnSpc>
                <a:spcPts val="1960"/>
              </a:lnSpc>
              <a:spcBef>
                <a:spcPts val="330"/>
              </a:spcBef>
            </a:pPr>
            <a:r>
              <a:rPr sz="1800" spc="-50" dirty="0">
                <a:latin typeface="Trebuchet MS"/>
                <a:cs typeface="Trebuchet MS"/>
              </a:rPr>
              <a:t>S1  </a:t>
            </a:r>
            <a:r>
              <a:rPr sz="1800" spc="-60" dirty="0">
                <a:latin typeface="Trebuchet MS"/>
                <a:cs typeface="Trebuchet MS"/>
              </a:rPr>
              <a:t>[0]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273915" y="6276855"/>
            <a:ext cx="292100" cy="52578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 indent="1270">
              <a:lnSpc>
                <a:spcPts val="1780"/>
              </a:lnSpc>
              <a:spcBef>
                <a:spcPts val="475"/>
              </a:spcBef>
            </a:pPr>
            <a:r>
              <a:rPr sz="1800" spc="-50" dirty="0">
                <a:latin typeface="Trebuchet MS"/>
                <a:cs typeface="Trebuchet MS"/>
              </a:rPr>
              <a:t>S3  </a:t>
            </a:r>
            <a:r>
              <a:rPr sz="1800" spc="-60" dirty="0">
                <a:latin typeface="Trebuchet MS"/>
                <a:cs typeface="Trebuchet MS"/>
              </a:rPr>
              <a:t>[1]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275454" y="5186433"/>
            <a:ext cx="309880" cy="5492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9845" marR="5080" indent="-17780">
              <a:lnSpc>
                <a:spcPts val="1960"/>
              </a:lnSpc>
              <a:spcBef>
                <a:spcPts val="330"/>
              </a:spcBef>
            </a:pPr>
            <a:r>
              <a:rPr sz="1800" spc="-50" dirty="0">
                <a:latin typeface="Trebuchet MS"/>
                <a:cs typeface="Trebuchet MS"/>
              </a:rPr>
              <a:t>S2  </a:t>
            </a:r>
            <a:r>
              <a:rPr sz="1800" spc="-60" dirty="0">
                <a:latin typeface="Trebuchet MS"/>
                <a:cs typeface="Trebuchet MS"/>
              </a:rPr>
              <a:t>[0]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216765" y="2889758"/>
            <a:ext cx="292100" cy="5410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31750">
              <a:lnSpc>
                <a:spcPts val="1900"/>
              </a:lnSpc>
              <a:spcBef>
                <a:spcPts val="380"/>
              </a:spcBef>
            </a:pPr>
            <a:r>
              <a:rPr sz="1800" spc="-50" dirty="0">
                <a:latin typeface="Trebuchet MS"/>
                <a:cs typeface="Trebuchet MS"/>
              </a:rPr>
              <a:t>S0  </a:t>
            </a:r>
            <a:r>
              <a:rPr sz="1800" spc="-60" dirty="0">
                <a:latin typeface="Trebuchet MS"/>
                <a:cs typeface="Trebuchet MS"/>
              </a:rPr>
              <a:t>[0]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448677" y="4108957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067669" y="5251957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239369" y="420421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429611" y="296595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128125" y="645515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>
              <a:lnSpc>
                <a:spcPct val="100000"/>
              </a:lnSpc>
              <a:spcBef>
                <a:spcPts val="95"/>
              </a:spcBef>
            </a:pPr>
            <a:r>
              <a:rPr b="0" spc="80" dirty="0">
                <a:latin typeface="Georgia"/>
                <a:cs typeface="Georgia"/>
              </a:rPr>
              <a:t>Minimized </a:t>
            </a:r>
            <a:r>
              <a:rPr b="0" spc="155" dirty="0">
                <a:latin typeface="Georgia"/>
                <a:cs typeface="Georgia"/>
              </a:rPr>
              <a:t>State </a:t>
            </a:r>
            <a:r>
              <a:rPr b="0" spc="135" dirty="0">
                <a:latin typeface="Georgia"/>
                <a:cs typeface="Georgia"/>
              </a:rPr>
              <a:t>Diagram </a:t>
            </a:r>
            <a:r>
              <a:rPr b="0" spc="15" dirty="0">
                <a:latin typeface="Georgia"/>
                <a:cs typeface="Georgia"/>
              </a:rPr>
              <a:t>of </a:t>
            </a:r>
            <a:r>
              <a:rPr b="0" spc="140" dirty="0">
                <a:latin typeface="Georgia"/>
                <a:cs typeface="Georgia"/>
              </a:rPr>
              <a:t>the </a:t>
            </a:r>
            <a:r>
              <a:rPr b="0" spc="160" dirty="0">
                <a:latin typeface="Georgia"/>
                <a:cs typeface="Georgia"/>
              </a:rPr>
              <a:t>Sequence  </a:t>
            </a:r>
            <a:r>
              <a:rPr b="0" spc="110" dirty="0">
                <a:latin typeface="Georgia"/>
                <a:cs typeface="Georgia"/>
              </a:rPr>
              <a:t>Detector</a:t>
            </a:r>
          </a:p>
        </p:txBody>
      </p:sp>
      <p:sp>
        <p:nvSpPr>
          <p:cNvPr id="4" name="object 4"/>
          <p:cNvSpPr/>
          <p:nvPr/>
        </p:nvSpPr>
        <p:spPr>
          <a:xfrm>
            <a:off x="2083193" y="2646426"/>
            <a:ext cx="1992629" cy="42161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779" y="1503201"/>
            <a:ext cx="7452995" cy="163639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R="3632835" algn="ctr">
              <a:lnSpc>
                <a:spcPct val="100000"/>
              </a:lnSpc>
              <a:spcBef>
                <a:spcPts val="31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8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225" dirty="0">
                <a:latin typeface="Trebuchet MS"/>
                <a:cs typeface="Trebuchet MS"/>
              </a:rPr>
              <a:t>2. </a:t>
            </a:r>
            <a:r>
              <a:rPr sz="2600" spc="-114" dirty="0">
                <a:latin typeface="Trebuchet MS"/>
                <a:cs typeface="Trebuchet MS"/>
              </a:rPr>
              <a:t>Perform </a:t>
            </a:r>
            <a:r>
              <a:rPr sz="2600" spc="-165" dirty="0">
                <a:latin typeface="Trebuchet MS"/>
                <a:cs typeface="Trebuchet MS"/>
              </a:rPr>
              <a:t>state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-120" dirty="0">
                <a:latin typeface="Trebuchet MS"/>
                <a:cs typeface="Trebuchet MS"/>
              </a:rPr>
              <a:t>reduction</a:t>
            </a:r>
            <a:endParaRPr sz="26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160"/>
              </a:spcBef>
              <a:tabLst>
                <a:tab pos="560070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130" dirty="0">
                <a:solidFill>
                  <a:srgbClr val="454552"/>
                </a:solidFill>
                <a:latin typeface="Trebuchet MS"/>
                <a:cs typeface="Trebuchet MS"/>
              </a:rPr>
              <a:t>State </a:t>
            </a:r>
            <a:r>
              <a:rPr sz="2000" spc="-90" dirty="0">
                <a:solidFill>
                  <a:srgbClr val="454552"/>
                </a:solidFill>
                <a:latin typeface="Trebuchet MS"/>
                <a:cs typeface="Trebuchet MS"/>
              </a:rPr>
              <a:t>reduction </a:t>
            </a:r>
            <a:r>
              <a:rPr sz="2000" spc="-100" dirty="0">
                <a:solidFill>
                  <a:srgbClr val="454552"/>
                </a:solidFill>
                <a:latin typeface="Trebuchet MS"/>
                <a:cs typeface="Trebuchet MS"/>
              </a:rPr>
              <a:t>was </a:t>
            </a:r>
            <a:r>
              <a:rPr sz="2000" spc="-90" dirty="0">
                <a:solidFill>
                  <a:srgbClr val="454552"/>
                </a:solidFill>
                <a:latin typeface="Trebuchet MS"/>
                <a:cs typeface="Trebuchet MS"/>
              </a:rPr>
              <a:t>performed </a:t>
            </a:r>
            <a:r>
              <a:rPr sz="2000" spc="-114" dirty="0">
                <a:solidFill>
                  <a:srgbClr val="454552"/>
                </a:solidFill>
                <a:latin typeface="Trebuchet MS"/>
                <a:cs typeface="Trebuchet MS"/>
              </a:rPr>
              <a:t>in </a:t>
            </a:r>
            <a:r>
              <a:rPr sz="2000" spc="-105" dirty="0">
                <a:solidFill>
                  <a:srgbClr val="454552"/>
                </a:solidFill>
                <a:latin typeface="Trebuchet MS"/>
                <a:cs typeface="Trebuchet MS"/>
              </a:rPr>
              <a:t>step </a:t>
            </a:r>
            <a:r>
              <a:rPr sz="2000" spc="-5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2000" spc="-95" dirty="0">
                <a:solidFill>
                  <a:srgbClr val="454552"/>
                </a:solidFill>
                <a:latin typeface="Trebuchet MS"/>
                <a:cs typeface="Trebuchet MS"/>
              </a:rPr>
              <a:t>when </a:t>
            </a:r>
            <a:r>
              <a:rPr sz="2000" spc="-114" dirty="0">
                <a:solidFill>
                  <a:srgbClr val="454552"/>
                </a:solidFill>
                <a:latin typeface="Trebuchet MS"/>
                <a:cs typeface="Trebuchet MS"/>
              </a:rPr>
              <a:t>states </a:t>
            </a:r>
            <a:r>
              <a:rPr sz="2000" spc="-100" dirty="0">
                <a:solidFill>
                  <a:srgbClr val="454552"/>
                </a:solidFill>
                <a:latin typeface="Trebuchet MS"/>
                <a:cs typeface="Trebuchet MS"/>
              </a:rPr>
              <a:t>were</a:t>
            </a:r>
            <a:r>
              <a:rPr sz="2000" spc="34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454552"/>
                </a:solidFill>
                <a:latin typeface="Trebuchet MS"/>
                <a:cs typeface="Trebuchet MS"/>
              </a:rPr>
              <a:t>re-used</a:t>
            </a:r>
            <a:endParaRPr sz="2000">
              <a:latin typeface="Trebuchet MS"/>
              <a:cs typeface="Trebuchet MS"/>
            </a:endParaRPr>
          </a:p>
          <a:p>
            <a:pPr marL="2003425">
              <a:lnSpc>
                <a:spcPct val="100000"/>
              </a:lnSpc>
              <a:spcBef>
                <a:spcPts val="1490"/>
              </a:spcBef>
            </a:pPr>
            <a:r>
              <a:rPr sz="1800" spc="-70" dirty="0">
                <a:latin typeface="Trebuchet MS"/>
                <a:cs typeface="Trebuchet MS"/>
              </a:rPr>
              <a:t>Reset</a:t>
            </a:r>
            <a:endParaRPr sz="1800">
              <a:latin typeface="Trebuchet MS"/>
              <a:cs typeface="Trebuchet MS"/>
            </a:endParaRPr>
          </a:p>
          <a:p>
            <a:pPr marR="3665220" algn="ctr">
              <a:lnSpc>
                <a:spcPct val="100000"/>
              </a:lnSpc>
              <a:spcBef>
                <a:spcPts val="980"/>
              </a:spcBef>
            </a:pPr>
            <a:r>
              <a:rPr sz="1800" spc="-50" dirty="0">
                <a:latin typeface="Trebuchet MS"/>
                <a:cs typeface="Trebuchet MS"/>
              </a:rPr>
              <a:t>S0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9151" y="3430031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5343" y="57922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5343" y="46492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84702" y="3993141"/>
            <a:ext cx="292100" cy="5492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20320">
              <a:lnSpc>
                <a:spcPts val="1960"/>
              </a:lnSpc>
              <a:spcBef>
                <a:spcPts val="330"/>
              </a:spcBef>
            </a:pPr>
            <a:r>
              <a:rPr sz="1800" spc="-50" dirty="0">
                <a:latin typeface="Trebuchet MS"/>
                <a:cs typeface="Trebuchet MS"/>
              </a:rPr>
              <a:t>S1  </a:t>
            </a:r>
            <a:r>
              <a:rPr sz="1800" spc="-60" dirty="0">
                <a:latin typeface="Trebuchet MS"/>
                <a:cs typeface="Trebuchet MS"/>
              </a:rPr>
              <a:t>[0]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03745" y="6226563"/>
            <a:ext cx="292100" cy="52578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 indent="1270">
              <a:lnSpc>
                <a:spcPts val="1780"/>
              </a:lnSpc>
              <a:spcBef>
                <a:spcPts val="475"/>
              </a:spcBef>
            </a:pPr>
            <a:r>
              <a:rPr sz="1800" spc="-50" dirty="0">
                <a:latin typeface="Trebuchet MS"/>
                <a:cs typeface="Trebuchet MS"/>
              </a:rPr>
              <a:t>S3  </a:t>
            </a:r>
            <a:r>
              <a:rPr sz="1800" spc="-60" dirty="0">
                <a:latin typeface="Trebuchet MS"/>
                <a:cs typeface="Trebuchet MS"/>
              </a:rPr>
              <a:t>[1]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05284" y="5136141"/>
            <a:ext cx="309880" cy="5492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9845" marR="5080" indent="-17780">
              <a:lnSpc>
                <a:spcPts val="1960"/>
              </a:lnSpc>
              <a:spcBef>
                <a:spcPts val="330"/>
              </a:spcBef>
            </a:pPr>
            <a:r>
              <a:rPr sz="1800" spc="-50" dirty="0">
                <a:latin typeface="Trebuchet MS"/>
                <a:cs typeface="Trebuchet MS"/>
              </a:rPr>
              <a:t>S2  </a:t>
            </a:r>
            <a:r>
              <a:rPr sz="1800" spc="-60" dirty="0">
                <a:latin typeface="Trebuchet MS"/>
                <a:cs typeface="Trebuchet MS"/>
              </a:rPr>
              <a:t>[0]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46595" y="3080265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rebuchet MS"/>
                <a:cs typeface="Trebuchet MS"/>
              </a:rPr>
              <a:t>[0]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78507" y="405866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97499" y="5201666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9199" y="41539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59441" y="291566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57967" y="640486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37823" y="2875025"/>
            <a:ext cx="4570476" cy="38351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18951" y="6288023"/>
            <a:ext cx="4735067" cy="6202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9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40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74851"/>
            <a:ext cx="778002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155" dirty="0">
                <a:latin typeface="Georgia"/>
                <a:cs typeface="Georgia"/>
              </a:rPr>
              <a:t>State </a:t>
            </a:r>
            <a:r>
              <a:rPr b="0" spc="135" dirty="0">
                <a:latin typeface="Georgia"/>
                <a:cs typeface="Georgia"/>
              </a:rPr>
              <a:t>Assignment </a:t>
            </a:r>
            <a:r>
              <a:rPr b="0" spc="15" dirty="0">
                <a:latin typeface="Georgia"/>
                <a:cs typeface="Georgia"/>
              </a:rPr>
              <a:t>of </a:t>
            </a:r>
            <a:r>
              <a:rPr b="0" spc="140" dirty="0">
                <a:latin typeface="Georgia"/>
                <a:cs typeface="Georgia"/>
              </a:rPr>
              <a:t>the </a:t>
            </a:r>
            <a:r>
              <a:rPr b="0" spc="160" dirty="0">
                <a:latin typeface="Georgia"/>
                <a:cs typeface="Georgia"/>
              </a:rPr>
              <a:t>Sequence</a:t>
            </a:r>
            <a:r>
              <a:rPr b="0" spc="735" dirty="0">
                <a:latin typeface="Georgia"/>
                <a:cs typeface="Georgia"/>
              </a:rPr>
              <a:t> </a:t>
            </a:r>
            <a:r>
              <a:rPr b="0" spc="110" dirty="0">
                <a:latin typeface="Georgia"/>
                <a:cs typeface="Georgia"/>
              </a:rPr>
              <a:t>Detector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10779" y="1502439"/>
            <a:ext cx="6451600" cy="109664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225" dirty="0">
                <a:latin typeface="Trebuchet MS"/>
                <a:cs typeface="Trebuchet MS"/>
              </a:rPr>
              <a:t>3. </a:t>
            </a:r>
            <a:r>
              <a:rPr sz="2600" spc="-114" dirty="0">
                <a:latin typeface="Trebuchet MS"/>
                <a:cs typeface="Trebuchet MS"/>
              </a:rPr>
              <a:t>Perform </a:t>
            </a:r>
            <a:r>
              <a:rPr sz="2600" spc="-165" dirty="0">
                <a:latin typeface="Trebuchet MS"/>
                <a:cs typeface="Trebuchet MS"/>
              </a:rPr>
              <a:t>state</a:t>
            </a:r>
            <a:r>
              <a:rPr sz="2600" spc="-90" dirty="0">
                <a:latin typeface="Trebuchet MS"/>
                <a:cs typeface="Trebuchet MS"/>
              </a:rPr>
              <a:t> </a:t>
            </a:r>
            <a:r>
              <a:rPr sz="2600" spc="-150" dirty="0">
                <a:latin typeface="Trebuchet MS"/>
                <a:cs typeface="Trebuchet MS"/>
              </a:rPr>
              <a:t>assignment</a:t>
            </a:r>
            <a:endParaRPr sz="26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160"/>
              </a:spcBef>
              <a:tabLst>
                <a:tab pos="560070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50" dirty="0">
                <a:solidFill>
                  <a:srgbClr val="454552"/>
                </a:solidFill>
                <a:latin typeface="Trebuchet MS"/>
                <a:cs typeface="Trebuchet MS"/>
              </a:rPr>
              <a:t>S0 </a:t>
            </a:r>
            <a:r>
              <a:rPr sz="2000" spc="-90" dirty="0">
                <a:solidFill>
                  <a:srgbClr val="454552"/>
                </a:solidFill>
                <a:latin typeface="Trebuchet MS"/>
                <a:cs typeface="Trebuchet MS"/>
              </a:rPr>
              <a:t>is 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2000" spc="-140" dirty="0">
                <a:solidFill>
                  <a:srgbClr val="454552"/>
                </a:solidFill>
                <a:latin typeface="Trebuchet MS"/>
                <a:cs typeface="Trebuchet MS"/>
              </a:rPr>
              <a:t>initial </a:t>
            </a:r>
            <a:r>
              <a:rPr sz="2000" spc="-130" dirty="0">
                <a:solidFill>
                  <a:srgbClr val="454552"/>
                </a:solidFill>
                <a:latin typeface="Trebuchet MS"/>
                <a:cs typeface="Trebuchet MS"/>
              </a:rPr>
              <a:t>state </a:t>
            </a:r>
            <a:r>
              <a:rPr sz="2000" spc="-70" dirty="0">
                <a:solidFill>
                  <a:srgbClr val="454552"/>
                </a:solidFill>
                <a:latin typeface="Trebuchet MS"/>
                <a:cs typeface="Trebuchet MS"/>
              </a:rPr>
              <a:t>(0</a:t>
            </a:r>
            <a:r>
              <a:rPr sz="2000" spc="19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454552"/>
                </a:solidFill>
                <a:latin typeface="Trebuchet MS"/>
                <a:cs typeface="Trebuchet MS"/>
              </a:rPr>
              <a:t>0)</a:t>
            </a:r>
            <a:endParaRPr sz="2000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  <a:spcBef>
                <a:spcPts val="140"/>
              </a:spcBef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3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Binary </a:t>
            </a:r>
            <a:r>
              <a:rPr sz="2000" spc="-114" dirty="0">
                <a:latin typeface="Trebuchet MS"/>
                <a:cs typeface="Trebuchet MS"/>
              </a:rPr>
              <a:t>assignment </a:t>
            </a:r>
            <a:r>
              <a:rPr sz="2000" spc="-110" dirty="0">
                <a:latin typeface="Trebuchet MS"/>
                <a:cs typeface="Trebuchet MS"/>
              </a:rPr>
              <a:t>of </a:t>
            </a:r>
            <a:r>
              <a:rPr sz="2000" spc="-120" dirty="0">
                <a:latin typeface="Trebuchet MS"/>
                <a:cs typeface="Trebuchet MS"/>
              </a:rPr>
              <a:t>the </a:t>
            </a:r>
            <a:r>
              <a:rPr sz="2000" spc="-125" dirty="0">
                <a:latin typeface="Trebuchet MS"/>
                <a:cs typeface="Trebuchet MS"/>
              </a:rPr>
              <a:t>rest; </a:t>
            </a:r>
            <a:r>
              <a:rPr sz="2000" spc="20" dirty="0">
                <a:latin typeface="Trebuchet MS"/>
                <a:cs typeface="Trebuchet MS"/>
              </a:rPr>
              <a:t>or </a:t>
            </a:r>
            <a:r>
              <a:rPr sz="2000" spc="-105" dirty="0">
                <a:latin typeface="Trebuchet MS"/>
                <a:cs typeface="Trebuchet MS"/>
              </a:rPr>
              <a:t>gray-code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assignment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32780" y="4434332"/>
            <a:ext cx="2843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Trebuchet MS"/>
                <a:cs typeface="Trebuchet MS"/>
              </a:rPr>
              <a:t>Symbolic </a:t>
            </a:r>
            <a:r>
              <a:rPr sz="1800" spc="-114" dirty="0">
                <a:latin typeface="Trebuchet MS"/>
                <a:cs typeface="Trebuchet MS"/>
              </a:rPr>
              <a:t>State </a:t>
            </a:r>
            <a:r>
              <a:rPr sz="1800" spc="-90" dirty="0">
                <a:latin typeface="Trebuchet MS"/>
                <a:cs typeface="Trebuchet MS"/>
              </a:rPr>
              <a:t>Transition</a:t>
            </a:r>
            <a:r>
              <a:rPr sz="1800" spc="-450" dirty="0">
                <a:latin typeface="Trebuchet MS"/>
                <a:cs typeface="Trebuchet MS"/>
              </a:rPr>
              <a:t> </a:t>
            </a:r>
            <a:r>
              <a:rPr sz="1800" spc="-145" dirty="0">
                <a:latin typeface="Trebuchet MS"/>
                <a:cs typeface="Trebuchet MS"/>
              </a:rPr>
              <a:t>Table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80495" y="3300603"/>
            <a:ext cx="4304030" cy="0"/>
          </a:xfrm>
          <a:custGeom>
            <a:avLst/>
            <a:gdLst/>
            <a:ahLst/>
            <a:cxnLst/>
            <a:rect l="l" t="t" r="r" b="b"/>
            <a:pathLst>
              <a:path w="4304030">
                <a:moveTo>
                  <a:pt x="0" y="0"/>
                </a:moveTo>
                <a:lnTo>
                  <a:pt x="430377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266" y="2891027"/>
            <a:ext cx="0" cy="1485900"/>
          </a:xfrm>
          <a:custGeom>
            <a:avLst/>
            <a:gdLst/>
            <a:ahLst/>
            <a:cxnLst/>
            <a:rect l="l" t="t" r="r" b="b"/>
            <a:pathLst>
              <a:path h="1485900">
                <a:moveTo>
                  <a:pt x="0" y="0"/>
                </a:moveTo>
                <a:lnTo>
                  <a:pt x="0" y="148589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15027" y="2752597"/>
            <a:ext cx="2635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17015" algn="l"/>
              </a:tabLst>
            </a:pPr>
            <a:r>
              <a:rPr sz="1800" spc="-85" dirty="0">
                <a:latin typeface="Trebuchet MS"/>
                <a:cs typeface="Trebuchet MS"/>
              </a:rPr>
              <a:t>Present	</a:t>
            </a:r>
            <a:r>
              <a:rPr sz="1800" spc="5" dirty="0">
                <a:latin typeface="Trebuchet MS"/>
                <a:cs typeface="Trebuchet MS"/>
              </a:rPr>
              <a:t>Next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State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1454150" algn="l"/>
                <a:tab pos="2133600" algn="l"/>
              </a:tabLst>
            </a:pPr>
            <a:r>
              <a:rPr sz="1800" spc="-114" dirty="0">
                <a:latin typeface="Trebuchet MS"/>
                <a:cs typeface="Trebuchet MS"/>
              </a:rPr>
              <a:t>State	</a:t>
            </a:r>
            <a:r>
              <a:rPr sz="1800" spc="-5" dirty="0">
                <a:latin typeface="Trebuchet MS"/>
                <a:cs typeface="Trebuchet MS"/>
              </a:rPr>
              <a:t>x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45" dirty="0">
                <a:latin typeface="Trebuchet MS"/>
                <a:cs typeface="Trebuchet MS"/>
              </a:rPr>
              <a:t> 0	</a:t>
            </a:r>
            <a:r>
              <a:rPr sz="1800" spc="-5" dirty="0">
                <a:latin typeface="Trebuchet MS"/>
                <a:cs typeface="Trebuchet MS"/>
              </a:rPr>
              <a:t>x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56915" y="2752597"/>
            <a:ext cx="1194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7155" algn="ctr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tabLst>
                <a:tab pos="679450" algn="l"/>
              </a:tabLst>
            </a:pPr>
            <a:r>
              <a:rPr sz="1800" spc="-5" dirty="0">
                <a:latin typeface="Trebuchet MS"/>
                <a:cs typeface="Trebuchet MS"/>
              </a:rPr>
              <a:t>x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45" dirty="0">
                <a:latin typeface="Trebuchet MS"/>
                <a:cs typeface="Trebuchet MS"/>
              </a:rPr>
              <a:t> 0	</a:t>
            </a:r>
            <a:r>
              <a:rPr sz="1800" spc="-5" dirty="0">
                <a:latin typeface="Trebuchet MS"/>
                <a:cs typeface="Trebuchet MS"/>
              </a:rPr>
              <a:t>x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07718" y="2846070"/>
            <a:ext cx="0" cy="1480185"/>
          </a:xfrm>
          <a:custGeom>
            <a:avLst/>
            <a:gdLst/>
            <a:ahLst/>
            <a:cxnLst/>
            <a:rect l="l" t="t" r="r" b="b"/>
            <a:pathLst>
              <a:path h="1480185">
                <a:moveTo>
                  <a:pt x="0" y="0"/>
                </a:moveTo>
                <a:lnTo>
                  <a:pt x="0" y="1479803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67541" y="5764148"/>
            <a:ext cx="4304030" cy="0"/>
          </a:xfrm>
          <a:custGeom>
            <a:avLst/>
            <a:gdLst/>
            <a:ahLst/>
            <a:cxnLst/>
            <a:rect l="l" t="t" r="r" b="b"/>
            <a:pathLst>
              <a:path w="4304030">
                <a:moveTo>
                  <a:pt x="0" y="0"/>
                </a:moveTo>
                <a:lnTo>
                  <a:pt x="430377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83693" y="5354573"/>
            <a:ext cx="0" cy="1485900"/>
          </a:xfrm>
          <a:custGeom>
            <a:avLst/>
            <a:gdLst/>
            <a:ahLst/>
            <a:cxnLst/>
            <a:rect l="l" t="t" r="r" b="b"/>
            <a:pathLst>
              <a:path h="1485900">
                <a:moveTo>
                  <a:pt x="0" y="0"/>
                </a:moveTo>
                <a:lnTo>
                  <a:pt x="0" y="14859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979812" y="5764148"/>
          <a:ext cx="3898262" cy="1178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1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7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3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680">
                <a:tc>
                  <a:txBody>
                    <a:bodyPr/>
                    <a:lstStyle/>
                    <a:p>
                      <a:pPr marL="31750">
                        <a:lnSpc>
                          <a:spcPts val="2150"/>
                        </a:lnSpc>
                        <a:spcBef>
                          <a:spcPts val="5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2150"/>
                        </a:lnSpc>
                        <a:spcBef>
                          <a:spcPts val="5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2150"/>
                        </a:lnSpc>
                        <a:spcBef>
                          <a:spcPts val="5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2150"/>
                        </a:lnSpc>
                        <a:spcBef>
                          <a:spcPts val="5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2150"/>
                        </a:lnSpc>
                        <a:spcBef>
                          <a:spcPts val="5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2150"/>
                        </a:lnSpc>
                        <a:spcBef>
                          <a:spcPts val="5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ts val="2150"/>
                        </a:lnSpc>
                        <a:spcBef>
                          <a:spcPts val="5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2150"/>
                        </a:lnSpc>
                        <a:spcBef>
                          <a:spcPts val="5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493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marL="31750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4942466" y="5447792"/>
            <a:ext cx="1951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9734" algn="l"/>
                <a:tab pos="1263650" algn="l"/>
              </a:tabLst>
            </a:pPr>
            <a:r>
              <a:rPr sz="1800" spc="135" dirty="0">
                <a:latin typeface="Trebuchet MS"/>
                <a:cs typeface="Trebuchet MS"/>
              </a:rPr>
              <a:t>A	</a:t>
            </a:r>
            <a:r>
              <a:rPr sz="1800" spc="-10" dirty="0">
                <a:latin typeface="Trebuchet MS"/>
                <a:cs typeface="Trebuchet MS"/>
              </a:rPr>
              <a:t>B	</a:t>
            </a:r>
            <a:r>
              <a:rPr sz="1800" spc="120" dirty="0">
                <a:latin typeface="Trebuchet MS"/>
                <a:cs typeface="Trebuchet MS"/>
              </a:rPr>
              <a:t>A+</a:t>
            </a:r>
            <a:r>
              <a:rPr sz="1800" spc="365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B+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02072" y="4899152"/>
            <a:ext cx="28346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17015" algn="l"/>
              </a:tabLst>
            </a:pPr>
            <a:r>
              <a:rPr sz="1800" spc="-85" dirty="0">
                <a:latin typeface="Trebuchet MS"/>
                <a:cs typeface="Trebuchet MS"/>
              </a:rPr>
              <a:t>Present	</a:t>
            </a:r>
            <a:r>
              <a:rPr sz="1800" spc="5" dirty="0">
                <a:latin typeface="Trebuchet MS"/>
                <a:cs typeface="Trebuchet MS"/>
              </a:rPr>
              <a:t>Next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State</a:t>
            </a:r>
            <a:endParaRPr sz="1800">
              <a:latin typeface="Trebuchet MS"/>
              <a:cs typeface="Trebuchet MS"/>
            </a:endParaRPr>
          </a:p>
          <a:p>
            <a:pPr marL="2146935" marR="5080" indent="-2134870">
              <a:lnSpc>
                <a:spcPct val="100000"/>
              </a:lnSpc>
              <a:tabLst>
                <a:tab pos="1454150" algn="l"/>
                <a:tab pos="2133600" algn="l"/>
              </a:tabLst>
            </a:pPr>
            <a:r>
              <a:rPr sz="1800" spc="-114" dirty="0">
                <a:latin typeface="Trebuchet MS"/>
                <a:cs typeface="Trebuchet MS"/>
              </a:rPr>
              <a:t>State	</a:t>
            </a:r>
            <a:r>
              <a:rPr sz="1800" spc="-5" dirty="0">
                <a:latin typeface="Trebuchet MS"/>
                <a:cs typeface="Trebuchet MS"/>
              </a:rPr>
              <a:t>x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45" dirty="0">
                <a:latin typeface="Trebuchet MS"/>
                <a:cs typeface="Trebuchet MS"/>
              </a:rPr>
              <a:t> 0	</a:t>
            </a:r>
            <a:r>
              <a:rPr sz="1800" spc="-5" dirty="0">
                <a:latin typeface="Trebuchet MS"/>
                <a:cs typeface="Trebuchet MS"/>
              </a:rPr>
              <a:t>x </a:t>
            </a:r>
            <a:r>
              <a:rPr sz="1800" spc="105" dirty="0">
                <a:latin typeface="Trebuchet MS"/>
                <a:cs typeface="Trebuchet MS"/>
              </a:rPr>
              <a:t>= </a:t>
            </a:r>
            <a:r>
              <a:rPr sz="1800" spc="-45" dirty="0">
                <a:latin typeface="Trebuchet MS"/>
                <a:cs typeface="Trebuchet MS"/>
              </a:rPr>
              <a:t>1  </a:t>
            </a:r>
            <a:r>
              <a:rPr sz="1800" spc="120" dirty="0">
                <a:latin typeface="Trebuchet MS"/>
                <a:cs typeface="Trebuchet MS"/>
              </a:rPr>
              <a:t>A+</a:t>
            </a:r>
            <a:r>
              <a:rPr sz="1800" spc="355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B+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43984" y="5114790"/>
            <a:ext cx="1194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6520" algn="ctr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tabLst>
                <a:tab pos="679450" algn="l"/>
              </a:tabLst>
            </a:pPr>
            <a:r>
              <a:rPr sz="1800" spc="-5" dirty="0">
                <a:latin typeface="Trebuchet MS"/>
                <a:cs typeface="Trebuchet MS"/>
              </a:rPr>
              <a:t>x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45" dirty="0">
                <a:latin typeface="Trebuchet MS"/>
                <a:cs typeface="Trebuchet MS"/>
              </a:rPr>
              <a:t> 0	</a:t>
            </a:r>
            <a:r>
              <a:rPr sz="1800" spc="-5" dirty="0">
                <a:latin typeface="Trebuchet MS"/>
                <a:cs typeface="Trebuchet MS"/>
              </a:rPr>
              <a:t>x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795132" y="5310378"/>
            <a:ext cx="0" cy="1480185"/>
          </a:xfrm>
          <a:custGeom>
            <a:avLst/>
            <a:gdLst/>
            <a:ahLst/>
            <a:cxnLst/>
            <a:rect l="l" t="t" r="r" b="b"/>
            <a:pathLst>
              <a:path h="1480184">
                <a:moveTo>
                  <a:pt x="0" y="0"/>
                </a:moveTo>
                <a:lnTo>
                  <a:pt x="0" y="1479804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410327" y="6884923"/>
            <a:ext cx="2816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Trebuchet MS"/>
                <a:cs typeface="Trebuchet MS"/>
              </a:rPr>
              <a:t>Encoded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State</a:t>
            </a:r>
            <a:r>
              <a:rPr sz="1800" spc="-29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Transition</a:t>
            </a:r>
            <a:r>
              <a:rPr sz="1800" spc="-290" dirty="0">
                <a:latin typeface="Trebuchet MS"/>
                <a:cs typeface="Trebuchet MS"/>
              </a:rPr>
              <a:t> </a:t>
            </a:r>
            <a:r>
              <a:rPr sz="1800" spc="-145" dirty="0">
                <a:latin typeface="Trebuchet MS"/>
                <a:cs typeface="Trebuchet MS"/>
              </a:rPr>
              <a:t>Table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70239" y="2867405"/>
            <a:ext cx="1992629" cy="42161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065652" y="3058921"/>
            <a:ext cx="244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rebuchet MS"/>
                <a:cs typeface="Trebuchet MS"/>
              </a:rPr>
              <a:t>S0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89680" y="2661158"/>
            <a:ext cx="54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Trebuchet MS"/>
                <a:cs typeface="Trebuchet MS"/>
              </a:rPr>
              <a:t>Reset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22389" y="6011656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22389" y="4868656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71748" y="4462526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rebuchet MS"/>
                <a:cs typeface="Trebuchet MS"/>
              </a:rPr>
              <a:t>[0]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90791" y="6446773"/>
            <a:ext cx="292100" cy="52578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 indent="1270">
              <a:lnSpc>
                <a:spcPts val="1780"/>
              </a:lnSpc>
              <a:spcBef>
                <a:spcPts val="475"/>
              </a:spcBef>
            </a:pPr>
            <a:r>
              <a:rPr sz="1800" spc="-50" dirty="0">
                <a:latin typeface="Trebuchet MS"/>
                <a:cs typeface="Trebuchet MS"/>
              </a:rPr>
              <a:t>S3  </a:t>
            </a:r>
            <a:r>
              <a:rPr sz="1800" spc="-60" dirty="0">
                <a:latin typeface="Trebuchet MS"/>
                <a:cs typeface="Trebuchet MS"/>
              </a:rPr>
              <a:t>[1]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92330" y="5356352"/>
            <a:ext cx="309880" cy="5492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9845" marR="5080" indent="-17780">
              <a:lnSpc>
                <a:spcPts val="1960"/>
              </a:lnSpc>
              <a:spcBef>
                <a:spcPts val="330"/>
              </a:spcBef>
            </a:pPr>
            <a:r>
              <a:rPr sz="1800" spc="-50" dirty="0">
                <a:latin typeface="Trebuchet MS"/>
                <a:cs typeface="Trebuchet MS"/>
              </a:rPr>
              <a:t>S2  </a:t>
            </a:r>
            <a:r>
              <a:rPr sz="1800" spc="-60" dirty="0">
                <a:latin typeface="Trebuchet MS"/>
                <a:cs typeface="Trebuchet MS"/>
              </a:rPr>
              <a:t>[0]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65565" y="4278121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84558" y="5421121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2827147" y="3300603"/>
          <a:ext cx="5961378" cy="1205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2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0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60" dirty="0">
                          <a:latin typeface="Trebuchet MS"/>
                          <a:cs typeface="Trebuchet MS"/>
                        </a:rPr>
                        <a:t>[0]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ts val="2150"/>
                        </a:lnSpc>
                        <a:spcBef>
                          <a:spcPts val="585"/>
                        </a:spcBef>
                      </a:pPr>
                      <a:r>
                        <a:rPr sz="1800" spc="-45" dirty="0">
                          <a:latin typeface="Trebuchet MS"/>
                          <a:cs typeface="Trebuchet MS"/>
                        </a:rPr>
                        <a:t>S0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marR="214629" algn="r">
                        <a:lnSpc>
                          <a:spcPts val="2150"/>
                        </a:lnSpc>
                        <a:spcBef>
                          <a:spcPts val="5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S0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ts val="2150"/>
                        </a:lnSpc>
                        <a:spcBef>
                          <a:spcPts val="585"/>
                        </a:spcBef>
                      </a:pPr>
                      <a:r>
                        <a:rPr sz="1800" spc="-45" dirty="0">
                          <a:latin typeface="Trebuchet MS"/>
                          <a:cs typeface="Trebuchet MS"/>
                        </a:rPr>
                        <a:t>S1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ts val="2150"/>
                        </a:lnSpc>
                        <a:spcBef>
                          <a:spcPts val="5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2150"/>
                        </a:lnSpc>
                        <a:spcBef>
                          <a:spcPts val="5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429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31750">
                        <a:lnSpc>
                          <a:spcPts val="21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ts val="2070"/>
                        </a:lnSpc>
                      </a:pPr>
                      <a:r>
                        <a:rPr sz="1800" spc="-45" dirty="0">
                          <a:latin typeface="Trebuchet MS"/>
                          <a:cs typeface="Trebuchet MS"/>
                        </a:rPr>
                        <a:t>S1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4629" algn="r">
                        <a:lnSpc>
                          <a:spcPts val="207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S0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ts val="2070"/>
                        </a:lnSpc>
                      </a:pPr>
                      <a:r>
                        <a:rPr sz="1800" spc="-45" dirty="0">
                          <a:latin typeface="Trebuchet MS"/>
                          <a:cs typeface="Trebuchet MS"/>
                        </a:rPr>
                        <a:t>S2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ts val="207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207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ts val="2010"/>
                        </a:lnSpc>
                      </a:pPr>
                      <a:r>
                        <a:rPr sz="1800" spc="-45" dirty="0">
                          <a:latin typeface="Trebuchet MS"/>
                          <a:cs typeface="Trebuchet MS"/>
                        </a:rPr>
                        <a:t>S2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4629" algn="r">
                        <a:lnSpc>
                          <a:spcPts val="201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S0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ts val="2010"/>
                        </a:lnSpc>
                      </a:pPr>
                      <a:r>
                        <a:rPr sz="1800" spc="-45" dirty="0">
                          <a:latin typeface="Trebuchet MS"/>
                          <a:cs typeface="Trebuchet MS"/>
                        </a:rPr>
                        <a:t>S3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ts val="201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201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2115"/>
                        </a:lnSpc>
                        <a:spcBef>
                          <a:spcPts val="130"/>
                        </a:spcBef>
                        <a:tabLst>
                          <a:tab pos="1029335" algn="l"/>
                        </a:tabLst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S1	</a:t>
                      </a:r>
                      <a:r>
                        <a:rPr sz="2700" spc="-67" baseline="-38580" dirty="0">
                          <a:latin typeface="Trebuchet MS"/>
                          <a:cs typeface="Trebuchet MS"/>
                        </a:rPr>
                        <a:t>0</a:t>
                      </a:r>
                      <a:endParaRPr sz="2700" baseline="-38580">
                        <a:latin typeface="Trebuchet MS"/>
                        <a:cs typeface="Trebuchet MS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ts val="2070"/>
                        </a:lnSpc>
                      </a:pPr>
                      <a:r>
                        <a:rPr sz="1800" spc="-45" dirty="0">
                          <a:latin typeface="Trebuchet MS"/>
                          <a:cs typeface="Trebuchet MS"/>
                        </a:rPr>
                        <a:t>S3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4629" algn="r">
                        <a:lnSpc>
                          <a:spcPts val="207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S0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ts val="2070"/>
                        </a:lnSpc>
                      </a:pPr>
                      <a:r>
                        <a:rPr sz="1800" spc="-45" dirty="0">
                          <a:latin typeface="Trebuchet MS"/>
                          <a:cs typeface="Trebuchet MS"/>
                        </a:rPr>
                        <a:t>S3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ts val="207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207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2246500" y="3135121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45001" y="6625081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9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41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74851"/>
            <a:ext cx="746950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105" dirty="0">
                <a:latin typeface="Georgia"/>
                <a:cs typeface="Georgia"/>
              </a:rPr>
              <a:t>Implementation </a:t>
            </a:r>
            <a:r>
              <a:rPr b="0" spc="15" dirty="0">
                <a:latin typeface="Georgia"/>
                <a:cs typeface="Georgia"/>
              </a:rPr>
              <a:t>of </a:t>
            </a:r>
            <a:r>
              <a:rPr b="0" spc="140" dirty="0">
                <a:latin typeface="Georgia"/>
                <a:cs typeface="Georgia"/>
              </a:rPr>
              <a:t>the </a:t>
            </a:r>
            <a:r>
              <a:rPr b="0" spc="160" dirty="0">
                <a:latin typeface="Georgia"/>
                <a:cs typeface="Georgia"/>
              </a:rPr>
              <a:t>Sequence</a:t>
            </a:r>
            <a:r>
              <a:rPr b="0" spc="680" dirty="0">
                <a:latin typeface="Georgia"/>
                <a:cs typeface="Georgia"/>
              </a:rPr>
              <a:t> </a:t>
            </a:r>
            <a:r>
              <a:rPr b="0" spc="110" dirty="0">
                <a:latin typeface="Georgia"/>
                <a:cs typeface="Georgia"/>
              </a:rPr>
              <a:t>Detector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10779" y="1442990"/>
            <a:ext cx="6943090" cy="232727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8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225" dirty="0">
                <a:latin typeface="Trebuchet MS"/>
                <a:cs typeface="Trebuchet MS"/>
              </a:rPr>
              <a:t>4. </a:t>
            </a:r>
            <a:r>
              <a:rPr sz="2600" dirty="0">
                <a:latin typeface="Trebuchet MS"/>
                <a:cs typeface="Trebuchet MS"/>
              </a:rPr>
              <a:t>Choose </a:t>
            </a:r>
            <a:r>
              <a:rPr sz="2600" spc="-150" dirty="0">
                <a:latin typeface="Trebuchet MS"/>
                <a:cs typeface="Trebuchet MS"/>
              </a:rPr>
              <a:t>FF </a:t>
            </a:r>
            <a:r>
              <a:rPr sz="2600" spc="-65" dirty="0">
                <a:latin typeface="Trebuchet MS"/>
                <a:cs typeface="Trebuchet MS"/>
              </a:rPr>
              <a:t>to </a:t>
            </a:r>
            <a:r>
              <a:rPr sz="2600" spc="-185" dirty="0">
                <a:latin typeface="Trebuchet MS"/>
                <a:cs typeface="Trebuchet MS"/>
              </a:rPr>
              <a:t>implement: </a:t>
            </a:r>
            <a:r>
              <a:rPr sz="2600" spc="-60" dirty="0">
                <a:latin typeface="Trebuchet MS"/>
                <a:cs typeface="Trebuchet MS"/>
              </a:rPr>
              <a:t>how </a:t>
            </a:r>
            <a:r>
              <a:rPr sz="2600" spc="-135" dirty="0">
                <a:latin typeface="Trebuchet MS"/>
                <a:cs typeface="Trebuchet MS"/>
              </a:rPr>
              <a:t>about </a:t>
            </a:r>
            <a:r>
              <a:rPr sz="2600" spc="-140" dirty="0">
                <a:latin typeface="Trebuchet MS"/>
                <a:cs typeface="Trebuchet MS"/>
              </a:rPr>
              <a:t>with </a:t>
            </a:r>
            <a:r>
              <a:rPr sz="2600" spc="-10" dirty="0">
                <a:latin typeface="Trebuchet MS"/>
                <a:cs typeface="Trebuchet MS"/>
              </a:rPr>
              <a:t>DFF?</a:t>
            </a:r>
            <a:endParaRPr sz="26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520"/>
              </a:spcBef>
              <a:tabLst>
                <a:tab pos="560070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10" dirty="0">
                <a:solidFill>
                  <a:srgbClr val="454552"/>
                </a:solidFill>
                <a:latin typeface="Trebuchet MS"/>
                <a:cs typeface="Trebuchet MS"/>
              </a:rPr>
              <a:t>Note 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2000" spc="45" dirty="0">
                <a:solidFill>
                  <a:srgbClr val="454552"/>
                </a:solidFill>
                <a:latin typeface="Trebuchet MS"/>
                <a:cs typeface="Trebuchet MS"/>
              </a:rPr>
              <a:t>ABx</a:t>
            </a:r>
            <a:r>
              <a:rPr sz="2000" spc="-2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135" dirty="0">
                <a:solidFill>
                  <a:srgbClr val="454552"/>
                </a:solidFill>
                <a:latin typeface="Trebuchet MS"/>
                <a:cs typeface="Trebuchet MS"/>
              </a:rPr>
              <a:t>placement</a:t>
            </a:r>
            <a:endParaRPr sz="2000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  <a:spcBef>
                <a:spcPts val="500"/>
              </a:spcBef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3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8 </a:t>
            </a:r>
            <a:r>
              <a:rPr sz="2000" spc="-120" dirty="0">
                <a:latin typeface="Trebuchet MS"/>
                <a:cs typeface="Trebuchet MS"/>
              </a:rPr>
              <a:t>literals </a:t>
            </a:r>
            <a:r>
              <a:rPr sz="2000" spc="-130" dirty="0">
                <a:latin typeface="Trebuchet MS"/>
                <a:cs typeface="Trebuchet MS"/>
              </a:rPr>
              <a:t>and </a:t>
            </a:r>
            <a:r>
              <a:rPr sz="2000" spc="-50" dirty="0">
                <a:latin typeface="Trebuchet MS"/>
                <a:cs typeface="Trebuchet MS"/>
              </a:rPr>
              <a:t>6 </a:t>
            </a:r>
            <a:r>
              <a:rPr sz="2000" spc="-130" dirty="0">
                <a:latin typeface="Trebuchet MS"/>
                <a:cs typeface="Trebuchet MS"/>
              </a:rPr>
              <a:t>equivalent </a:t>
            </a:r>
            <a:r>
              <a:rPr sz="2000" spc="-135" dirty="0">
                <a:latin typeface="Trebuchet MS"/>
                <a:cs typeface="Trebuchet MS"/>
              </a:rPr>
              <a:t>gates </a:t>
            </a:r>
            <a:r>
              <a:rPr sz="2000" spc="-75" dirty="0">
                <a:latin typeface="Trebuchet MS"/>
                <a:cs typeface="Trebuchet MS"/>
              </a:rPr>
              <a:t>for </a:t>
            </a:r>
            <a:r>
              <a:rPr sz="2000" spc="-120" dirty="0">
                <a:latin typeface="Trebuchet MS"/>
                <a:cs typeface="Trebuchet MS"/>
              </a:rPr>
              <a:t>the </a:t>
            </a:r>
            <a:r>
              <a:rPr sz="2000" spc="-110" dirty="0">
                <a:latin typeface="Trebuchet MS"/>
                <a:cs typeface="Trebuchet MS"/>
              </a:rPr>
              <a:t>next-state</a:t>
            </a:r>
            <a:r>
              <a:rPr sz="2000" spc="31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logic</a:t>
            </a:r>
            <a:endParaRPr sz="2000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  <a:spcBef>
                <a:spcPts val="500"/>
              </a:spcBef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3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How </a:t>
            </a:r>
            <a:r>
              <a:rPr sz="2000" spc="-145" dirty="0">
                <a:latin typeface="Trebuchet MS"/>
                <a:cs typeface="Trebuchet MS"/>
              </a:rPr>
              <a:t>many </a:t>
            </a:r>
            <a:r>
              <a:rPr sz="2000" spc="-130" dirty="0">
                <a:latin typeface="Trebuchet MS"/>
                <a:cs typeface="Trebuchet MS"/>
              </a:rPr>
              <a:t>equivalent </a:t>
            </a:r>
            <a:r>
              <a:rPr sz="2000" spc="-155" dirty="0">
                <a:latin typeface="Trebuchet MS"/>
                <a:cs typeface="Trebuchet MS"/>
              </a:rPr>
              <a:t>gate </a:t>
            </a:r>
            <a:r>
              <a:rPr sz="2000" spc="-75" dirty="0">
                <a:latin typeface="Trebuchet MS"/>
                <a:cs typeface="Trebuchet MS"/>
              </a:rPr>
              <a:t>for </a:t>
            </a:r>
            <a:r>
              <a:rPr sz="2000" spc="-120" dirty="0">
                <a:latin typeface="Trebuchet MS"/>
                <a:cs typeface="Trebuchet MS"/>
              </a:rPr>
              <a:t>the </a:t>
            </a:r>
            <a:r>
              <a:rPr sz="2000" spc="-90" dirty="0">
                <a:latin typeface="Trebuchet MS"/>
                <a:cs typeface="Trebuchet MS"/>
              </a:rPr>
              <a:t>output</a:t>
            </a:r>
            <a:r>
              <a:rPr sz="2000" spc="15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logic</a:t>
            </a:r>
            <a:endParaRPr sz="2000">
              <a:latin typeface="Trebuchet MS"/>
              <a:cs typeface="Trebuchet MS"/>
            </a:endParaRPr>
          </a:p>
          <a:p>
            <a:pPr marL="1109345" indent="-228600">
              <a:lnSpc>
                <a:spcPct val="100000"/>
              </a:lnSpc>
              <a:spcBef>
                <a:spcPts val="400"/>
              </a:spcBef>
              <a:buClr>
                <a:srgbClr val="8BA2B4"/>
              </a:buClr>
              <a:buSzPct val="70000"/>
              <a:buFont typeface="Wingdings"/>
              <a:buChar char=""/>
              <a:tabLst>
                <a:tab pos="1109980" algn="l"/>
              </a:tabLst>
            </a:pPr>
            <a:r>
              <a:rPr sz="2000" spc="-135" dirty="0">
                <a:latin typeface="Trebuchet MS"/>
                <a:cs typeface="Trebuchet MS"/>
              </a:rPr>
              <a:t>1.5 </a:t>
            </a:r>
            <a:r>
              <a:rPr sz="2000" spc="-130" dirty="0">
                <a:latin typeface="Trebuchet MS"/>
                <a:cs typeface="Trebuchet MS"/>
              </a:rPr>
              <a:t>equivalent </a:t>
            </a:r>
            <a:r>
              <a:rPr sz="2000" spc="-135" dirty="0">
                <a:latin typeface="Trebuchet MS"/>
                <a:cs typeface="Trebuchet MS"/>
              </a:rPr>
              <a:t>gates </a:t>
            </a:r>
            <a:r>
              <a:rPr sz="2000" spc="-125" dirty="0">
                <a:latin typeface="Trebuchet MS"/>
                <a:cs typeface="Trebuchet MS"/>
              </a:rPr>
              <a:t>by</a:t>
            </a:r>
            <a:r>
              <a:rPr sz="2000" spc="160" dirty="0">
                <a:latin typeface="Trebuchet MS"/>
                <a:cs typeface="Trebuchet MS"/>
              </a:rPr>
              <a:t> </a:t>
            </a:r>
            <a:r>
              <a:rPr sz="2000" spc="170" dirty="0">
                <a:latin typeface="Trebuchet MS"/>
                <a:cs typeface="Trebuchet MS"/>
              </a:rPr>
              <a:t>NAND-NOT</a:t>
            </a:r>
            <a:endParaRPr sz="2000">
              <a:latin typeface="Trebuchet MS"/>
              <a:cs typeface="Trebuchet MS"/>
            </a:endParaRPr>
          </a:p>
          <a:p>
            <a:pPr marL="1109345" indent="-228600">
              <a:lnSpc>
                <a:spcPct val="100000"/>
              </a:lnSpc>
              <a:spcBef>
                <a:spcPts val="400"/>
              </a:spcBef>
              <a:buClr>
                <a:srgbClr val="8BA2B4"/>
              </a:buClr>
              <a:buSzPct val="70000"/>
              <a:buFont typeface="Wingdings"/>
              <a:buChar char=""/>
              <a:tabLst>
                <a:tab pos="1109980" algn="l"/>
              </a:tabLst>
            </a:pPr>
            <a:r>
              <a:rPr sz="2000" spc="-50" dirty="0">
                <a:latin typeface="Trebuchet MS"/>
                <a:cs typeface="Trebuchet MS"/>
              </a:rPr>
              <a:t>1 </a:t>
            </a:r>
            <a:r>
              <a:rPr sz="2000" spc="-130" dirty="0">
                <a:latin typeface="Trebuchet MS"/>
                <a:cs typeface="Trebuchet MS"/>
              </a:rPr>
              <a:t>equivalent </a:t>
            </a:r>
            <a:r>
              <a:rPr sz="2000" spc="-155" dirty="0">
                <a:latin typeface="Trebuchet MS"/>
                <a:cs typeface="Trebuchet MS"/>
              </a:rPr>
              <a:t>gate </a:t>
            </a:r>
            <a:r>
              <a:rPr sz="2000" spc="-125" dirty="0">
                <a:latin typeface="Trebuchet MS"/>
                <a:cs typeface="Trebuchet MS"/>
              </a:rPr>
              <a:t>by</a:t>
            </a:r>
            <a:r>
              <a:rPr sz="2000" spc="90" dirty="0">
                <a:latin typeface="Trebuchet MS"/>
                <a:cs typeface="Trebuchet MS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NOT-NOR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0673" y="3983401"/>
            <a:ext cx="8683752" cy="2499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9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42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531368"/>
            <a:ext cx="7493634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>
              <a:lnSpc>
                <a:spcPct val="100000"/>
              </a:lnSpc>
              <a:spcBef>
                <a:spcPts val="95"/>
              </a:spcBef>
            </a:pPr>
            <a:r>
              <a:rPr b="0" spc="105" dirty="0">
                <a:latin typeface="Georgia"/>
                <a:cs typeface="Georgia"/>
              </a:rPr>
              <a:t>Implementation </a:t>
            </a:r>
            <a:r>
              <a:rPr b="0" spc="15" dirty="0">
                <a:latin typeface="Georgia"/>
                <a:cs typeface="Georgia"/>
              </a:rPr>
              <a:t>of </a:t>
            </a:r>
            <a:r>
              <a:rPr b="0" spc="140" dirty="0">
                <a:latin typeface="Georgia"/>
                <a:cs typeface="Georgia"/>
              </a:rPr>
              <a:t>the </a:t>
            </a:r>
            <a:r>
              <a:rPr b="0" spc="160" dirty="0">
                <a:latin typeface="Georgia"/>
                <a:cs typeface="Georgia"/>
              </a:rPr>
              <a:t>Sequence </a:t>
            </a:r>
            <a:r>
              <a:rPr b="0" spc="110" dirty="0">
                <a:latin typeface="Georgia"/>
                <a:cs typeface="Georgia"/>
              </a:rPr>
              <a:t>Detector  </a:t>
            </a:r>
            <a:r>
              <a:rPr b="0" spc="114" dirty="0">
                <a:latin typeface="Georgia"/>
                <a:cs typeface="Georgia"/>
              </a:rPr>
              <a:t>with</a:t>
            </a:r>
            <a:r>
              <a:rPr b="0" spc="225" dirty="0">
                <a:latin typeface="Georgia"/>
                <a:cs typeface="Georgia"/>
              </a:rPr>
              <a:t> </a:t>
            </a:r>
            <a:r>
              <a:rPr b="0" spc="125" dirty="0">
                <a:latin typeface="Georgia"/>
                <a:cs typeface="Georgia"/>
              </a:rPr>
              <a:t>DFF</a:t>
            </a:r>
          </a:p>
        </p:txBody>
      </p:sp>
      <p:sp>
        <p:nvSpPr>
          <p:cNvPr id="5" name="object 5"/>
          <p:cNvSpPr/>
          <p:nvPr/>
        </p:nvSpPr>
        <p:spPr>
          <a:xfrm>
            <a:off x="2096147" y="1696973"/>
            <a:ext cx="6183775" cy="5062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95136" y="1949450"/>
            <a:ext cx="1308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7" baseline="25462" dirty="0">
                <a:latin typeface="Arial"/>
                <a:cs typeface="Arial"/>
              </a:rPr>
              <a:t>+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Ax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Bx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38628" y="4131825"/>
            <a:ext cx="1358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7" baseline="25462" dirty="0">
                <a:latin typeface="Arial"/>
                <a:cs typeface="Arial"/>
              </a:rPr>
              <a:t>+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Ax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B’x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25967" y="6340094"/>
            <a:ext cx="692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y =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AB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9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43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>
              <a:lnSpc>
                <a:spcPct val="100000"/>
              </a:lnSpc>
              <a:spcBef>
                <a:spcPts val="95"/>
              </a:spcBef>
            </a:pPr>
            <a:r>
              <a:rPr b="0" spc="114" dirty="0">
                <a:latin typeface="Georgia"/>
                <a:cs typeface="Georgia"/>
              </a:rPr>
              <a:t>Selection </a:t>
            </a:r>
            <a:r>
              <a:rPr b="0" spc="15" dirty="0">
                <a:latin typeface="Georgia"/>
                <a:cs typeface="Georgia"/>
              </a:rPr>
              <a:t>of </a:t>
            </a:r>
            <a:r>
              <a:rPr b="0" spc="60" dirty="0">
                <a:latin typeface="Georgia"/>
                <a:cs typeface="Georgia"/>
              </a:rPr>
              <a:t>Flip-flop </a:t>
            </a:r>
            <a:r>
              <a:rPr b="0" spc="40" dirty="0">
                <a:latin typeface="Georgia"/>
                <a:cs typeface="Georgia"/>
              </a:rPr>
              <a:t>for </a:t>
            </a:r>
            <a:r>
              <a:rPr b="0" spc="140" dirty="0">
                <a:latin typeface="Georgia"/>
                <a:cs typeface="Georgia"/>
              </a:rPr>
              <a:t>the </a:t>
            </a:r>
            <a:r>
              <a:rPr b="0" spc="160" dirty="0">
                <a:latin typeface="Georgia"/>
                <a:cs typeface="Georgia"/>
              </a:rPr>
              <a:t>Sequence  </a:t>
            </a:r>
            <a:r>
              <a:rPr b="0" spc="110" dirty="0">
                <a:latin typeface="Georgia"/>
                <a:cs typeface="Georgia"/>
              </a:rPr>
              <a:t>Detector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10779" y="1442990"/>
            <a:ext cx="6684645" cy="124714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8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225" dirty="0">
                <a:latin typeface="Trebuchet MS"/>
                <a:cs typeface="Trebuchet MS"/>
              </a:rPr>
              <a:t>4. </a:t>
            </a:r>
            <a:r>
              <a:rPr sz="2600" dirty="0">
                <a:latin typeface="Trebuchet MS"/>
                <a:cs typeface="Trebuchet MS"/>
              </a:rPr>
              <a:t>Choose </a:t>
            </a:r>
            <a:r>
              <a:rPr sz="2600" spc="-150" dirty="0">
                <a:latin typeface="Trebuchet MS"/>
                <a:cs typeface="Trebuchet MS"/>
              </a:rPr>
              <a:t>FF </a:t>
            </a:r>
            <a:r>
              <a:rPr sz="2600" spc="-65" dirty="0">
                <a:latin typeface="Trebuchet MS"/>
                <a:cs typeface="Trebuchet MS"/>
              </a:rPr>
              <a:t>to </a:t>
            </a:r>
            <a:r>
              <a:rPr sz="2600" spc="-185" dirty="0">
                <a:latin typeface="Trebuchet MS"/>
                <a:cs typeface="Trebuchet MS"/>
              </a:rPr>
              <a:t>implement: </a:t>
            </a:r>
            <a:r>
              <a:rPr sz="2600" spc="-60" dirty="0">
                <a:latin typeface="Trebuchet MS"/>
                <a:cs typeface="Trebuchet MS"/>
              </a:rPr>
              <a:t>how </a:t>
            </a:r>
            <a:r>
              <a:rPr sz="2600" spc="-135" dirty="0">
                <a:latin typeface="Trebuchet MS"/>
                <a:cs typeface="Trebuchet MS"/>
              </a:rPr>
              <a:t>about </a:t>
            </a:r>
            <a:r>
              <a:rPr sz="2600" spc="-140" dirty="0">
                <a:latin typeface="Trebuchet MS"/>
                <a:cs typeface="Trebuchet MS"/>
              </a:rPr>
              <a:t>with</a:t>
            </a:r>
            <a:r>
              <a:rPr sz="2600" spc="-145" dirty="0">
                <a:latin typeface="Trebuchet MS"/>
                <a:cs typeface="Trebuchet MS"/>
              </a:rPr>
              <a:t> </a:t>
            </a:r>
            <a:r>
              <a:rPr sz="2600" spc="-160" dirty="0">
                <a:latin typeface="Trebuchet MS"/>
                <a:cs typeface="Trebuchet MS"/>
              </a:rPr>
              <a:t>JK?</a:t>
            </a:r>
            <a:endParaRPr sz="26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520"/>
              </a:spcBef>
              <a:tabLst>
                <a:tab pos="560070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85" dirty="0">
                <a:solidFill>
                  <a:srgbClr val="454552"/>
                </a:solidFill>
                <a:latin typeface="Trebuchet MS"/>
                <a:cs typeface="Trebuchet MS"/>
              </a:rPr>
              <a:t>Try </a:t>
            </a:r>
            <a:r>
              <a:rPr sz="2000" spc="-50" dirty="0">
                <a:solidFill>
                  <a:srgbClr val="454552"/>
                </a:solidFill>
                <a:latin typeface="Trebuchet MS"/>
                <a:cs typeface="Trebuchet MS"/>
              </a:rPr>
              <a:t>to </a:t>
            </a:r>
            <a:r>
              <a:rPr sz="2000" spc="-130" dirty="0">
                <a:solidFill>
                  <a:srgbClr val="454552"/>
                </a:solidFill>
                <a:latin typeface="Trebuchet MS"/>
                <a:cs typeface="Trebuchet MS"/>
              </a:rPr>
              <a:t>implement </a:t>
            </a:r>
            <a:r>
              <a:rPr sz="2000" spc="-105" dirty="0">
                <a:solidFill>
                  <a:srgbClr val="454552"/>
                </a:solidFill>
                <a:latin typeface="Trebuchet MS"/>
                <a:cs typeface="Trebuchet MS"/>
              </a:rPr>
              <a:t>with </a:t>
            </a:r>
            <a:r>
              <a:rPr sz="2000" spc="-150" dirty="0">
                <a:solidFill>
                  <a:srgbClr val="454552"/>
                </a:solidFill>
                <a:latin typeface="Trebuchet MS"/>
                <a:cs typeface="Trebuchet MS"/>
              </a:rPr>
              <a:t>JK</a:t>
            </a:r>
            <a:r>
              <a:rPr sz="2000" spc="8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125" dirty="0">
                <a:solidFill>
                  <a:srgbClr val="454552"/>
                </a:solidFill>
                <a:latin typeface="Trebuchet MS"/>
                <a:cs typeface="Trebuchet MS"/>
              </a:rPr>
              <a:t>flip-flops</a:t>
            </a:r>
            <a:endParaRPr sz="20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500"/>
              </a:spcBef>
              <a:tabLst>
                <a:tab pos="560070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45" dirty="0">
                <a:solidFill>
                  <a:srgbClr val="454552"/>
                </a:solidFill>
                <a:latin typeface="Trebuchet MS"/>
                <a:cs typeface="Trebuchet MS"/>
              </a:rPr>
              <a:t>Derive </a:t>
            </a:r>
            <a:r>
              <a:rPr sz="2000" spc="-90" dirty="0">
                <a:solidFill>
                  <a:srgbClr val="454552"/>
                </a:solidFill>
                <a:latin typeface="Trebuchet MS"/>
                <a:cs typeface="Trebuchet MS"/>
              </a:rPr>
              <a:t>truth </a:t>
            </a:r>
            <a:r>
              <a:rPr sz="2000" spc="-150" dirty="0">
                <a:solidFill>
                  <a:srgbClr val="454552"/>
                </a:solidFill>
                <a:latin typeface="Trebuchet MS"/>
                <a:cs typeface="Trebuchet MS"/>
              </a:rPr>
              <a:t>table </a:t>
            </a:r>
            <a:r>
              <a:rPr sz="2000" spc="-75" dirty="0">
                <a:solidFill>
                  <a:srgbClr val="454552"/>
                </a:solidFill>
                <a:latin typeface="Trebuchet MS"/>
                <a:cs typeface="Trebuchet MS"/>
              </a:rPr>
              <a:t>for </a:t>
            </a:r>
            <a:r>
              <a:rPr sz="2000" spc="-110" dirty="0">
                <a:solidFill>
                  <a:srgbClr val="454552"/>
                </a:solidFill>
                <a:latin typeface="Trebuchet MS"/>
                <a:cs typeface="Trebuchet MS"/>
              </a:rPr>
              <a:t>next-state </a:t>
            </a:r>
            <a:r>
              <a:rPr sz="2000" spc="-130" dirty="0">
                <a:solidFill>
                  <a:srgbClr val="454552"/>
                </a:solidFill>
                <a:latin typeface="Trebuchet MS"/>
                <a:cs typeface="Trebuchet MS"/>
              </a:rPr>
              <a:t>and </a:t>
            </a:r>
            <a:r>
              <a:rPr sz="2000" spc="-90" dirty="0">
                <a:solidFill>
                  <a:srgbClr val="454552"/>
                </a:solidFill>
                <a:latin typeface="Trebuchet MS"/>
                <a:cs typeface="Trebuchet MS"/>
              </a:rPr>
              <a:t>output</a:t>
            </a:r>
            <a:r>
              <a:rPr sz="2000" spc="18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105" dirty="0">
                <a:solidFill>
                  <a:srgbClr val="454552"/>
                </a:solidFill>
                <a:latin typeface="Trebuchet MS"/>
                <a:cs typeface="Trebuchet MS"/>
              </a:rPr>
              <a:t>logic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25462" y="3569461"/>
            <a:ext cx="600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latin typeface="Trebuchet MS"/>
                <a:cs typeface="Trebuchet MS"/>
              </a:rPr>
              <a:t>JA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140" dirty="0">
                <a:latin typeface="Trebuchet MS"/>
                <a:cs typeface="Trebuchet MS"/>
              </a:rPr>
              <a:t>KA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39730" y="3569461"/>
            <a:ext cx="553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10" dirty="0">
                <a:latin typeface="Trebuchet MS"/>
                <a:cs typeface="Trebuchet MS"/>
              </a:rPr>
              <a:t>JB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KB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53836" y="3569461"/>
            <a:ext cx="594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TA</a:t>
            </a:r>
            <a:r>
              <a:rPr sz="1800" spc="-33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TB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0245" y="3020821"/>
            <a:ext cx="7264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P</a:t>
            </a:r>
            <a:r>
              <a:rPr sz="1800" spc="-65" dirty="0">
                <a:latin typeface="Trebuchet MS"/>
                <a:cs typeface="Trebuchet MS"/>
              </a:rPr>
              <a:t>r</a:t>
            </a:r>
            <a:r>
              <a:rPr sz="1800" spc="-85" dirty="0">
                <a:latin typeface="Trebuchet MS"/>
                <a:cs typeface="Trebuchet MS"/>
              </a:rPr>
              <a:t>esent  </a:t>
            </a:r>
            <a:r>
              <a:rPr sz="1800" spc="-120" dirty="0">
                <a:latin typeface="Trebuchet MS"/>
                <a:cs typeface="Trebuchet MS"/>
              </a:rPr>
              <a:t>State</a:t>
            </a:r>
            <a:endParaRPr sz="1800">
              <a:latin typeface="Trebuchet MS"/>
              <a:cs typeface="Trebuchet MS"/>
            </a:endParaRPr>
          </a:p>
          <a:p>
            <a:pPr marL="12700" marR="349250">
              <a:lnSpc>
                <a:spcPct val="100000"/>
              </a:lnSpc>
              <a:tabLst>
                <a:tab pos="254000" algn="l"/>
              </a:tabLst>
            </a:pPr>
            <a:r>
              <a:rPr sz="1800" spc="135" dirty="0">
                <a:latin typeface="Trebuchet MS"/>
                <a:cs typeface="Trebuchet MS"/>
              </a:rPr>
              <a:t>A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B  </a:t>
            </a:r>
            <a:r>
              <a:rPr sz="1800" spc="-45" dirty="0">
                <a:latin typeface="Trebuchet MS"/>
                <a:cs typeface="Trebuchet MS"/>
              </a:rPr>
              <a:t>0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4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96224" y="3020821"/>
            <a:ext cx="24231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Next</a:t>
            </a:r>
            <a:endParaRPr sz="1800">
              <a:latin typeface="Trebuchet MS"/>
              <a:cs typeface="Trebuchet MS"/>
            </a:endParaRPr>
          </a:p>
          <a:p>
            <a:pPr marL="12065" marR="5080" algn="ctr">
              <a:lnSpc>
                <a:spcPct val="100000"/>
              </a:lnSpc>
              <a:tabLst>
                <a:tab pos="673100" algn="l"/>
                <a:tab pos="812165" algn="l"/>
                <a:tab pos="1726564" algn="l"/>
                <a:tab pos="1968500" algn="l"/>
              </a:tabLst>
            </a:pPr>
            <a:r>
              <a:rPr sz="1800" spc="-100" dirty="0">
                <a:latin typeface="Trebuchet MS"/>
                <a:cs typeface="Trebuchet MS"/>
              </a:rPr>
              <a:t>Inpu</a:t>
            </a:r>
            <a:r>
              <a:rPr sz="1800" spc="-75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		</a:t>
            </a:r>
            <a:r>
              <a:rPr sz="1800" spc="-114" dirty="0">
                <a:latin typeface="Trebuchet MS"/>
                <a:cs typeface="Trebuchet MS"/>
              </a:rPr>
              <a:t>Stat</a:t>
            </a:r>
            <a:r>
              <a:rPr sz="1800" spc="-13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60" dirty="0">
                <a:latin typeface="Trebuchet MS"/>
                <a:cs typeface="Trebuchet MS"/>
              </a:rPr>
              <a:t>O</a:t>
            </a:r>
            <a:r>
              <a:rPr sz="1800" spc="-95" dirty="0">
                <a:latin typeface="Trebuchet MS"/>
                <a:cs typeface="Trebuchet MS"/>
              </a:rPr>
              <a:t>utput  </a:t>
            </a:r>
            <a:r>
              <a:rPr sz="1800" spc="-5" dirty="0">
                <a:latin typeface="Trebuchet MS"/>
                <a:cs typeface="Trebuchet MS"/>
              </a:rPr>
              <a:t>x	</a:t>
            </a:r>
            <a:r>
              <a:rPr sz="1800" spc="120" dirty="0">
                <a:latin typeface="Trebuchet MS"/>
                <a:cs typeface="Trebuchet MS"/>
              </a:rPr>
              <a:t>A+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B+		</a:t>
            </a:r>
            <a:r>
              <a:rPr sz="1800" spc="-100" dirty="0"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  <a:p>
            <a:pPr marR="40005" algn="ctr">
              <a:lnSpc>
                <a:spcPct val="100000"/>
              </a:lnSpc>
              <a:tabLst>
                <a:tab pos="1956435" algn="l"/>
              </a:tabLst>
            </a:pPr>
            <a:r>
              <a:rPr sz="1800" spc="-45" dirty="0">
                <a:latin typeface="Trebuchet MS"/>
                <a:cs typeface="Trebuchet MS"/>
              </a:rPr>
              <a:t>0	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0245" y="4118102"/>
            <a:ext cx="38163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4000" algn="l"/>
              </a:tabLst>
            </a:pPr>
            <a:r>
              <a:rPr sz="1800" spc="-45" dirty="0">
                <a:latin typeface="Trebuchet MS"/>
                <a:cs typeface="Trebuchet MS"/>
              </a:rPr>
              <a:t>0	0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54000" algn="l"/>
              </a:tabLst>
            </a:pPr>
            <a:r>
              <a:rPr sz="1800" spc="-45" dirty="0">
                <a:latin typeface="Trebuchet MS"/>
                <a:cs typeface="Trebuchet MS"/>
              </a:rPr>
              <a:t>0	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54000" algn="l"/>
              </a:tabLst>
            </a:pPr>
            <a:r>
              <a:rPr sz="1800" spc="-45" dirty="0">
                <a:latin typeface="Trebuchet MS"/>
                <a:cs typeface="Trebuchet MS"/>
              </a:rPr>
              <a:t>0	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54000" algn="l"/>
              </a:tabLst>
            </a:pPr>
            <a:r>
              <a:rPr sz="1800" spc="-45" dirty="0">
                <a:latin typeface="Trebuchet MS"/>
                <a:cs typeface="Trebuchet MS"/>
              </a:rPr>
              <a:t>1	0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54000" algn="l"/>
              </a:tabLst>
            </a:pPr>
            <a:r>
              <a:rPr sz="1800" spc="-45" dirty="0">
                <a:latin typeface="Trebuchet MS"/>
                <a:cs typeface="Trebuchet MS"/>
              </a:rPr>
              <a:t>1	0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54000" algn="l"/>
              </a:tabLst>
            </a:pPr>
            <a:r>
              <a:rPr sz="1800" spc="-45" dirty="0">
                <a:latin typeface="Trebuchet MS"/>
                <a:cs typeface="Trebuchet MS"/>
              </a:rPr>
              <a:t>1	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54000" algn="l"/>
              </a:tabLst>
            </a:pPr>
            <a:r>
              <a:rPr sz="1800" spc="-45" dirty="0">
                <a:latin typeface="Trebuchet MS"/>
                <a:cs typeface="Trebuchet MS"/>
              </a:rPr>
              <a:t>1	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35431" y="4118102"/>
            <a:ext cx="14033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4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4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4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6085" y="3843782"/>
            <a:ext cx="508634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1000" algn="l"/>
              </a:tabLst>
            </a:pPr>
            <a:r>
              <a:rPr sz="1800" spc="-45" dirty="0">
                <a:latin typeface="Trebuchet MS"/>
                <a:cs typeface="Trebuchet MS"/>
              </a:rPr>
              <a:t>0	0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81000" algn="l"/>
              </a:tabLst>
            </a:pPr>
            <a:r>
              <a:rPr sz="1800" spc="-45" dirty="0">
                <a:latin typeface="Trebuchet MS"/>
                <a:cs typeface="Trebuchet MS"/>
              </a:rPr>
              <a:t>0	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81000" algn="l"/>
              </a:tabLst>
            </a:pPr>
            <a:r>
              <a:rPr sz="1800" spc="-45" dirty="0">
                <a:latin typeface="Trebuchet MS"/>
                <a:cs typeface="Trebuchet MS"/>
              </a:rPr>
              <a:t>0	0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81000" algn="l"/>
              </a:tabLst>
            </a:pPr>
            <a:r>
              <a:rPr sz="1800" spc="-45" dirty="0">
                <a:latin typeface="Trebuchet MS"/>
                <a:cs typeface="Trebuchet MS"/>
              </a:rPr>
              <a:t>1	0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81000" algn="l"/>
              </a:tabLst>
            </a:pPr>
            <a:r>
              <a:rPr sz="1800" spc="-45" dirty="0">
                <a:latin typeface="Trebuchet MS"/>
                <a:cs typeface="Trebuchet MS"/>
              </a:rPr>
              <a:t>0	0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81000" algn="l"/>
              </a:tabLst>
            </a:pPr>
            <a:r>
              <a:rPr sz="1800" spc="-45" dirty="0">
                <a:latin typeface="Trebuchet MS"/>
                <a:cs typeface="Trebuchet MS"/>
              </a:rPr>
              <a:t>1	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81000" algn="l"/>
              </a:tabLst>
            </a:pPr>
            <a:r>
              <a:rPr sz="1800" spc="-45" dirty="0">
                <a:latin typeface="Trebuchet MS"/>
                <a:cs typeface="Trebuchet MS"/>
              </a:rPr>
              <a:t>0	0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81000" algn="l"/>
              </a:tabLst>
            </a:pPr>
            <a:r>
              <a:rPr sz="1800" spc="-45" dirty="0">
                <a:latin typeface="Trebuchet MS"/>
                <a:cs typeface="Trebuchet MS"/>
              </a:rPr>
              <a:t>1	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91950" y="4118102"/>
            <a:ext cx="14033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4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4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4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4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88596" y="3843782"/>
            <a:ext cx="50927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1635" algn="l"/>
              </a:tabLst>
            </a:pPr>
            <a:r>
              <a:rPr sz="1800" spc="-45" dirty="0">
                <a:latin typeface="Trebuchet MS"/>
                <a:cs typeface="Trebuchet MS"/>
              </a:rPr>
              <a:t>0	</a:t>
            </a:r>
            <a:r>
              <a:rPr sz="1800" spc="-5" dirty="0"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81635" algn="l"/>
              </a:tabLst>
            </a:pPr>
            <a:r>
              <a:rPr sz="1800" spc="-45" dirty="0">
                <a:latin typeface="Trebuchet MS"/>
                <a:cs typeface="Trebuchet MS"/>
              </a:rPr>
              <a:t>0	</a:t>
            </a:r>
            <a:r>
              <a:rPr sz="1800" spc="-5" dirty="0"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  <a:p>
            <a:pPr marL="381635" indent="-368935">
              <a:lnSpc>
                <a:spcPct val="100000"/>
              </a:lnSpc>
              <a:buAutoNum type="arabicPlain"/>
              <a:tabLst>
                <a:tab pos="381635" algn="l"/>
                <a:tab pos="382270" algn="l"/>
              </a:tabLst>
            </a:pPr>
            <a:r>
              <a:rPr sz="1800" spc="-5" dirty="0"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  <a:p>
            <a:pPr marL="381635" indent="-368935">
              <a:lnSpc>
                <a:spcPct val="100000"/>
              </a:lnSpc>
              <a:buAutoNum type="arabicPlain"/>
              <a:tabLst>
                <a:tab pos="381635" algn="l"/>
                <a:tab pos="382270" algn="l"/>
              </a:tabLst>
            </a:pPr>
            <a:r>
              <a:rPr sz="1800" spc="-5" dirty="0"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81635" algn="l"/>
              </a:tabLst>
            </a:pPr>
            <a:r>
              <a:rPr sz="1800" spc="-5" dirty="0">
                <a:latin typeface="Trebuchet MS"/>
                <a:cs typeface="Trebuchet MS"/>
              </a:rPr>
              <a:t>x	</a:t>
            </a: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81635" algn="l"/>
              </a:tabLst>
            </a:pPr>
            <a:r>
              <a:rPr sz="1800" spc="-5" dirty="0">
                <a:latin typeface="Trebuchet MS"/>
                <a:cs typeface="Trebuchet MS"/>
              </a:rPr>
              <a:t>x	</a:t>
            </a:r>
            <a:r>
              <a:rPr sz="1800" spc="-4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81635" algn="l"/>
              </a:tabLst>
            </a:pPr>
            <a:r>
              <a:rPr sz="1800" spc="-5" dirty="0">
                <a:latin typeface="Trebuchet MS"/>
                <a:cs typeface="Trebuchet MS"/>
              </a:rPr>
              <a:t>x	</a:t>
            </a: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81000" algn="l"/>
              </a:tabLst>
            </a:pPr>
            <a:r>
              <a:rPr sz="1800" spc="-5" dirty="0">
                <a:latin typeface="Trebuchet MS"/>
                <a:cs typeface="Trebuchet MS"/>
              </a:rPr>
              <a:t>x	</a:t>
            </a:r>
            <a:r>
              <a:rPr sz="1800" spc="-4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67301" y="3843782"/>
            <a:ext cx="135953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7500" algn="l"/>
                <a:tab pos="862965" algn="l"/>
                <a:tab pos="1231900" algn="l"/>
              </a:tabLst>
            </a:pPr>
            <a:r>
              <a:rPr sz="1800" spc="-45" dirty="0">
                <a:latin typeface="Trebuchet MS"/>
                <a:cs typeface="Trebuchet MS"/>
              </a:rPr>
              <a:t>0	</a:t>
            </a:r>
            <a:r>
              <a:rPr sz="1800" spc="-5" dirty="0">
                <a:latin typeface="Trebuchet MS"/>
                <a:cs typeface="Trebuchet MS"/>
              </a:rPr>
              <a:t>x	</a:t>
            </a:r>
            <a:r>
              <a:rPr sz="1800" spc="-45" dirty="0">
                <a:latin typeface="Trebuchet MS"/>
                <a:cs typeface="Trebuchet MS"/>
              </a:rPr>
              <a:t>0	0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17500" algn="l"/>
                <a:tab pos="862965" algn="l"/>
                <a:tab pos="1231900" algn="l"/>
              </a:tabLst>
            </a:pPr>
            <a:r>
              <a:rPr sz="1800" spc="-45" dirty="0">
                <a:latin typeface="Trebuchet MS"/>
                <a:cs typeface="Trebuchet MS"/>
              </a:rPr>
              <a:t>1	</a:t>
            </a:r>
            <a:r>
              <a:rPr sz="1800" spc="-5" dirty="0">
                <a:latin typeface="Trebuchet MS"/>
                <a:cs typeface="Trebuchet MS"/>
              </a:rPr>
              <a:t>x	</a:t>
            </a:r>
            <a:r>
              <a:rPr sz="1800" spc="-45" dirty="0">
                <a:latin typeface="Trebuchet MS"/>
                <a:cs typeface="Trebuchet MS"/>
              </a:rPr>
              <a:t>0	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17500" algn="l"/>
                <a:tab pos="862965" algn="l"/>
                <a:tab pos="1231900" algn="l"/>
              </a:tabLst>
            </a:pPr>
            <a:r>
              <a:rPr sz="1800" spc="-5" dirty="0">
                <a:latin typeface="Trebuchet MS"/>
                <a:cs typeface="Trebuchet MS"/>
              </a:rPr>
              <a:t>x	</a:t>
            </a:r>
            <a:r>
              <a:rPr sz="1800" spc="-45" dirty="0">
                <a:latin typeface="Trebuchet MS"/>
                <a:cs typeface="Trebuchet MS"/>
              </a:rPr>
              <a:t>1	0	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17500" algn="l"/>
                <a:tab pos="862965" algn="l"/>
                <a:tab pos="1231900" algn="l"/>
              </a:tabLst>
            </a:pPr>
            <a:r>
              <a:rPr sz="1800" spc="-5" dirty="0">
                <a:latin typeface="Trebuchet MS"/>
                <a:cs typeface="Trebuchet MS"/>
              </a:rPr>
              <a:t>x	</a:t>
            </a:r>
            <a:r>
              <a:rPr sz="1800" spc="-45" dirty="0">
                <a:latin typeface="Trebuchet MS"/>
                <a:cs typeface="Trebuchet MS"/>
              </a:rPr>
              <a:t>1	1	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17500" algn="l"/>
                <a:tab pos="862965" algn="l"/>
                <a:tab pos="1231900" algn="l"/>
              </a:tabLst>
            </a:pPr>
            <a:r>
              <a:rPr sz="1800" spc="-45" dirty="0">
                <a:latin typeface="Trebuchet MS"/>
                <a:cs typeface="Trebuchet MS"/>
              </a:rPr>
              <a:t>0	</a:t>
            </a:r>
            <a:r>
              <a:rPr sz="1800" spc="-5" dirty="0">
                <a:latin typeface="Trebuchet MS"/>
                <a:cs typeface="Trebuchet MS"/>
              </a:rPr>
              <a:t>x	</a:t>
            </a:r>
            <a:r>
              <a:rPr sz="1800" spc="-45" dirty="0">
                <a:latin typeface="Trebuchet MS"/>
                <a:cs typeface="Trebuchet MS"/>
              </a:rPr>
              <a:t>1	0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17500" algn="l"/>
                <a:tab pos="862965" algn="l"/>
                <a:tab pos="1231900" algn="l"/>
              </a:tabLst>
            </a:pPr>
            <a:r>
              <a:rPr sz="1800" spc="-45" dirty="0">
                <a:latin typeface="Trebuchet MS"/>
                <a:cs typeface="Trebuchet MS"/>
              </a:rPr>
              <a:t>1	</a:t>
            </a:r>
            <a:r>
              <a:rPr sz="1800" spc="-5" dirty="0">
                <a:latin typeface="Trebuchet MS"/>
                <a:cs typeface="Trebuchet MS"/>
              </a:rPr>
              <a:t>x	</a:t>
            </a:r>
            <a:r>
              <a:rPr sz="1800" spc="-45" dirty="0">
                <a:latin typeface="Trebuchet MS"/>
                <a:cs typeface="Trebuchet MS"/>
              </a:rPr>
              <a:t>0	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17500" algn="l"/>
                <a:tab pos="862965" algn="l"/>
                <a:tab pos="1231900" algn="l"/>
              </a:tabLst>
            </a:pPr>
            <a:r>
              <a:rPr sz="1800" spc="-5" dirty="0">
                <a:latin typeface="Trebuchet MS"/>
                <a:cs typeface="Trebuchet MS"/>
              </a:rPr>
              <a:t>x	</a:t>
            </a:r>
            <a:r>
              <a:rPr sz="1800" spc="-45" dirty="0">
                <a:latin typeface="Trebuchet MS"/>
                <a:cs typeface="Trebuchet MS"/>
              </a:rPr>
              <a:t>1	1	1</a:t>
            </a:r>
            <a:endParaRPr sz="1800">
              <a:latin typeface="Trebuchet MS"/>
              <a:cs typeface="Trebuchet MS"/>
            </a:endParaRPr>
          </a:p>
          <a:p>
            <a:pPr marL="24765">
              <a:lnSpc>
                <a:spcPct val="100000"/>
              </a:lnSpc>
              <a:tabLst>
                <a:tab pos="329565" algn="l"/>
                <a:tab pos="862965" algn="l"/>
                <a:tab pos="1231900" algn="l"/>
              </a:tabLst>
            </a:pPr>
            <a:r>
              <a:rPr sz="1800" spc="-5" dirty="0">
                <a:latin typeface="Trebuchet MS"/>
                <a:cs typeface="Trebuchet MS"/>
              </a:rPr>
              <a:t>x	</a:t>
            </a:r>
            <a:r>
              <a:rPr sz="1800" spc="-45" dirty="0">
                <a:latin typeface="Trebuchet MS"/>
                <a:cs typeface="Trebuchet MS"/>
              </a:rPr>
              <a:t>0	0	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19491" y="3882771"/>
            <a:ext cx="7315200" cy="0"/>
          </a:xfrm>
          <a:custGeom>
            <a:avLst/>
            <a:gdLst/>
            <a:ahLst/>
            <a:cxnLst/>
            <a:rect l="l" t="t" r="r" b="b"/>
            <a:pathLst>
              <a:path w="7315200">
                <a:moveTo>
                  <a:pt x="0" y="0"/>
                </a:moveTo>
                <a:lnTo>
                  <a:pt x="7315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92918" y="3134105"/>
            <a:ext cx="0" cy="2971800"/>
          </a:xfrm>
          <a:custGeom>
            <a:avLst/>
            <a:gdLst/>
            <a:ahLst/>
            <a:cxnLst/>
            <a:rect l="l" t="t" r="r" b="b"/>
            <a:pathLst>
              <a:path h="2971800">
                <a:moveTo>
                  <a:pt x="0" y="0"/>
                </a:moveTo>
                <a:lnTo>
                  <a:pt x="0" y="2971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58372" y="3146298"/>
            <a:ext cx="0" cy="2971800"/>
          </a:xfrm>
          <a:custGeom>
            <a:avLst/>
            <a:gdLst/>
            <a:ahLst/>
            <a:cxnLst/>
            <a:rect l="l" t="t" r="r" b="b"/>
            <a:pathLst>
              <a:path h="2971800">
                <a:moveTo>
                  <a:pt x="0" y="0"/>
                </a:moveTo>
                <a:lnTo>
                  <a:pt x="0" y="2971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61164" y="3134105"/>
            <a:ext cx="0" cy="2971800"/>
          </a:xfrm>
          <a:custGeom>
            <a:avLst/>
            <a:gdLst/>
            <a:ahLst/>
            <a:cxnLst/>
            <a:rect l="l" t="t" r="r" b="b"/>
            <a:pathLst>
              <a:path h="2971800">
                <a:moveTo>
                  <a:pt x="0" y="0"/>
                </a:moveTo>
                <a:lnTo>
                  <a:pt x="0" y="2971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63473" y="3197351"/>
            <a:ext cx="0" cy="2971800"/>
          </a:xfrm>
          <a:custGeom>
            <a:avLst/>
            <a:gdLst/>
            <a:ahLst/>
            <a:cxnLst/>
            <a:rect l="l" t="t" r="r" b="b"/>
            <a:pathLst>
              <a:path h="2971800">
                <a:moveTo>
                  <a:pt x="0" y="0"/>
                </a:moveTo>
                <a:lnTo>
                  <a:pt x="0" y="2971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92893" y="2768345"/>
            <a:ext cx="1308100" cy="3524250"/>
          </a:xfrm>
          <a:custGeom>
            <a:avLst/>
            <a:gdLst/>
            <a:ahLst/>
            <a:cxnLst/>
            <a:rect l="l" t="t" r="r" b="b"/>
            <a:pathLst>
              <a:path w="1308100" h="3524250">
                <a:moveTo>
                  <a:pt x="12700" y="2116835"/>
                </a:moveTo>
                <a:lnTo>
                  <a:pt x="12699" y="1408937"/>
                </a:lnTo>
                <a:lnTo>
                  <a:pt x="0" y="1495043"/>
                </a:lnTo>
                <a:lnTo>
                  <a:pt x="0" y="2029967"/>
                </a:lnTo>
                <a:lnTo>
                  <a:pt x="12700" y="2116835"/>
                </a:lnTo>
                <a:close/>
              </a:path>
              <a:path w="1308100" h="3524250">
                <a:moveTo>
                  <a:pt x="1282700" y="1496567"/>
                </a:moveTo>
                <a:lnTo>
                  <a:pt x="1282700" y="1239773"/>
                </a:lnTo>
                <a:lnTo>
                  <a:pt x="1219200" y="851153"/>
                </a:lnTo>
                <a:lnTo>
                  <a:pt x="1193800" y="780287"/>
                </a:lnTo>
                <a:lnTo>
                  <a:pt x="1181100" y="710945"/>
                </a:lnTo>
                <a:lnTo>
                  <a:pt x="1155700" y="644651"/>
                </a:lnTo>
                <a:lnTo>
                  <a:pt x="1143000" y="580643"/>
                </a:lnTo>
                <a:lnTo>
                  <a:pt x="1117600" y="519683"/>
                </a:lnTo>
                <a:lnTo>
                  <a:pt x="1092200" y="461771"/>
                </a:lnTo>
                <a:lnTo>
                  <a:pt x="1066800" y="406145"/>
                </a:lnTo>
                <a:lnTo>
                  <a:pt x="1041400" y="353567"/>
                </a:lnTo>
                <a:lnTo>
                  <a:pt x="1003299" y="281177"/>
                </a:lnTo>
                <a:lnTo>
                  <a:pt x="965199" y="215645"/>
                </a:lnTo>
                <a:lnTo>
                  <a:pt x="939799" y="176783"/>
                </a:lnTo>
                <a:lnTo>
                  <a:pt x="914399" y="140969"/>
                </a:lnTo>
                <a:lnTo>
                  <a:pt x="888999" y="124967"/>
                </a:lnTo>
                <a:lnTo>
                  <a:pt x="876299" y="108965"/>
                </a:lnTo>
                <a:lnTo>
                  <a:pt x="863599" y="94487"/>
                </a:lnTo>
                <a:lnTo>
                  <a:pt x="838199" y="68579"/>
                </a:lnTo>
                <a:lnTo>
                  <a:pt x="812799" y="57149"/>
                </a:lnTo>
                <a:lnTo>
                  <a:pt x="800099" y="46481"/>
                </a:lnTo>
                <a:lnTo>
                  <a:pt x="774699" y="28193"/>
                </a:lnTo>
                <a:lnTo>
                  <a:pt x="749299" y="21335"/>
                </a:lnTo>
                <a:lnTo>
                  <a:pt x="736599" y="15239"/>
                </a:lnTo>
                <a:lnTo>
                  <a:pt x="723899" y="9905"/>
                </a:lnTo>
                <a:lnTo>
                  <a:pt x="673099" y="761"/>
                </a:lnTo>
                <a:lnTo>
                  <a:pt x="647699" y="0"/>
                </a:lnTo>
                <a:lnTo>
                  <a:pt x="634999" y="761"/>
                </a:lnTo>
                <a:lnTo>
                  <a:pt x="622299" y="3047"/>
                </a:lnTo>
                <a:lnTo>
                  <a:pt x="596899" y="6095"/>
                </a:lnTo>
                <a:lnTo>
                  <a:pt x="584199" y="9905"/>
                </a:lnTo>
                <a:lnTo>
                  <a:pt x="571499" y="15239"/>
                </a:lnTo>
                <a:lnTo>
                  <a:pt x="546099" y="21335"/>
                </a:lnTo>
                <a:lnTo>
                  <a:pt x="533399" y="28955"/>
                </a:lnTo>
                <a:lnTo>
                  <a:pt x="520699" y="37337"/>
                </a:lnTo>
                <a:lnTo>
                  <a:pt x="495299" y="46481"/>
                </a:lnTo>
                <a:lnTo>
                  <a:pt x="482599" y="57149"/>
                </a:lnTo>
                <a:lnTo>
                  <a:pt x="469899" y="68579"/>
                </a:lnTo>
                <a:lnTo>
                  <a:pt x="457199" y="81533"/>
                </a:lnTo>
                <a:lnTo>
                  <a:pt x="431799" y="95249"/>
                </a:lnTo>
                <a:lnTo>
                  <a:pt x="419099" y="109727"/>
                </a:lnTo>
                <a:lnTo>
                  <a:pt x="406399" y="124967"/>
                </a:lnTo>
                <a:lnTo>
                  <a:pt x="380999" y="158495"/>
                </a:lnTo>
                <a:lnTo>
                  <a:pt x="368299" y="176783"/>
                </a:lnTo>
                <a:lnTo>
                  <a:pt x="342899" y="195833"/>
                </a:lnTo>
                <a:lnTo>
                  <a:pt x="317499" y="236981"/>
                </a:lnTo>
                <a:lnTo>
                  <a:pt x="292099" y="281177"/>
                </a:lnTo>
                <a:lnTo>
                  <a:pt x="253999" y="353567"/>
                </a:lnTo>
                <a:lnTo>
                  <a:pt x="228599" y="406145"/>
                </a:lnTo>
                <a:lnTo>
                  <a:pt x="203199" y="461771"/>
                </a:lnTo>
                <a:lnTo>
                  <a:pt x="190499" y="520445"/>
                </a:lnTo>
                <a:lnTo>
                  <a:pt x="165099" y="581405"/>
                </a:lnTo>
                <a:lnTo>
                  <a:pt x="139699" y="644651"/>
                </a:lnTo>
                <a:lnTo>
                  <a:pt x="126999" y="711707"/>
                </a:lnTo>
                <a:lnTo>
                  <a:pt x="101599" y="780287"/>
                </a:lnTo>
                <a:lnTo>
                  <a:pt x="76199" y="925067"/>
                </a:lnTo>
                <a:lnTo>
                  <a:pt x="12699" y="1323593"/>
                </a:lnTo>
                <a:lnTo>
                  <a:pt x="12699" y="1583435"/>
                </a:lnTo>
                <a:lnTo>
                  <a:pt x="25399" y="1495805"/>
                </a:lnTo>
                <a:lnTo>
                  <a:pt x="25399" y="1409699"/>
                </a:lnTo>
                <a:lnTo>
                  <a:pt x="38099" y="1325117"/>
                </a:lnTo>
                <a:lnTo>
                  <a:pt x="38099" y="1242059"/>
                </a:lnTo>
                <a:lnTo>
                  <a:pt x="88899" y="928877"/>
                </a:lnTo>
                <a:lnTo>
                  <a:pt x="101599" y="855725"/>
                </a:lnTo>
                <a:lnTo>
                  <a:pt x="126999" y="784859"/>
                </a:lnTo>
                <a:lnTo>
                  <a:pt x="139699" y="716279"/>
                </a:lnTo>
                <a:lnTo>
                  <a:pt x="165099" y="649985"/>
                </a:lnTo>
                <a:lnTo>
                  <a:pt x="177799" y="586739"/>
                </a:lnTo>
                <a:lnTo>
                  <a:pt x="203199" y="526541"/>
                </a:lnTo>
                <a:lnTo>
                  <a:pt x="228599" y="468629"/>
                </a:lnTo>
                <a:lnTo>
                  <a:pt x="241299" y="413765"/>
                </a:lnTo>
                <a:lnTo>
                  <a:pt x="266699" y="361949"/>
                </a:lnTo>
                <a:lnTo>
                  <a:pt x="279399" y="337565"/>
                </a:lnTo>
                <a:lnTo>
                  <a:pt x="304799" y="290321"/>
                </a:lnTo>
                <a:lnTo>
                  <a:pt x="317499" y="268223"/>
                </a:lnTo>
                <a:lnTo>
                  <a:pt x="342899" y="246887"/>
                </a:lnTo>
                <a:lnTo>
                  <a:pt x="355599" y="226313"/>
                </a:lnTo>
                <a:lnTo>
                  <a:pt x="380999" y="188213"/>
                </a:lnTo>
                <a:lnTo>
                  <a:pt x="406399" y="153923"/>
                </a:lnTo>
                <a:lnTo>
                  <a:pt x="431799" y="122681"/>
                </a:lnTo>
                <a:lnTo>
                  <a:pt x="469899" y="96011"/>
                </a:lnTo>
                <a:lnTo>
                  <a:pt x="482599" y="83819"/>
                </a:lnTo>
                <a:lnTo>
                  <a:pt x="495299" y="72389"/>
                </a:lnTo>
                <a:lnTo>
                  <a:pt x="507999" y="62483"/>
                </a:lnTo>
                <a:lnTo>
                  <a:pt x="520699" y="53339"/>
                </a:lnTo>
                <a:lnTo>
                  <a:pt x="546099" y="45719"/>
                </a:lnTo>
                <a:lnTo>
                  <a:pt x="558799" y="38861"/>
                </a:lnTo>
                <a:lnTo>
                  <a:pt x="571499" y="32765"/>
                </a:lnTo>
                <a:lnTo>
                  <a:pt x="584199" y="28193"/>
                </a:lnTo>
                <a:lnTo>
                  <a:pt x="609599" y="24383"/>
                </a:lnTo>
                <a:lnTo>
                  <a:pt x="622299" y="21335"/>
                </a:lnTo>
                <a:lnTo>
                  <a:pt x="634999" y="19811"/>
                </a:lnTo>
                <a:lnTo>
                  <a:pt x="647699" y="19049"/>
                </a:lnTo>
                <a:lnTo>
                  <a:pt x="673099" y="19811"/>
                </a:lnTo>
                <a:lnTo>
                  <a:pt x="685799" y="21335"/>
                </a:lnTo>
                <a:lnTo>
                  <a:pt x="698499" y="24383"/>
                </a:lnTo>
                <a:lnTo>
                  <a:pt x="711199" y="28193"/>
                </a:lnTo>
                <a:lnTo>
                  <a:pt x="736599" y="32765"/>
                </a:lnTo>
                <a:lnTo>
                  <a:pt x="749299" y="38861"/>
                </a:lnTo>
                <a:lnTo>
                  <a:pt x="761999" y="45719"/>
                </a:lnTo>
                <a:lnTo>
                  <a:pt x="774699" y="54101"/>
                </a:lnTo>
                <a:lnTo>
                  <a:pt x="787399" y="63245"/>
                </a:lnTo>
                <a:lnTo>
                  <a:pt x="812799" y="73151"/>
                </a:lnTo>
                <a:lnTo>
                  <a:pt x="825499" y="83819"/>
                </a:lnTo>
                <a:lnTo>
                  <a:pt x="838199" y="96011"/>
                </a:lnTo>
                <a:lnTo>
                  <a:pt x="850899" y="108965"/>
                </a:lnTo>
                <a:lnTo>
                  <a:pt x="876299" y="137921"/>
                </a:lnTo>
                <a:lnTo>
                  <a:pt x="901699" y="153923"/>
                </a:lnTo>
                <a:lnTo>
                  <a:pt x="939799" y="207263"/>
                </a:lnTo>
                <a:lnTo>
                  <a:pt x="965199" y="247649"/>
                </a:lnTo>
                <a:lnTo>
                  <a:pt x="990600" y="291083"/>
                </a:lnTo>
                <a:lnTo>
                  <a:pt x="1016000" y="337565"/>
                </a:lnTo>
                <a:lnTo>
                  <a:pt x="1041400" y="387857"/>
                </a:lnTo>
                <a:lnTo>
                  <a:pt x="1079500" y="468629"/>
                </a:lnTo>
                <a:lnTo>
                  <a:pt x="1104900" y="526541"/>
                </a:lnTo>
                <a:lnTo>
                  <a:pt x="1117600" y="587501"/>
                </a:lnTo>
                <a:lnTo>
                  <a:pt x="1143000" y="650747"/>
                </a:lnTo>
                <a:lnTo>
                  <a:pt x="1155700" y="716279"/>
                </a:lnTo>
                <a:lnTo>
                  <a:pt x="1181100" y="784859"/>
                </a:lnTo>
                <a:lnTo>
                  <a:pt x="1206500" y="928877"/>
                </a:lnTo>
                <a:lnTo>
                  <a:pt x="1231900" y="1004315"/>
                </a:lnTo>
                <a:lnTo>
                  <a:pt x="1231900" y="1082039"/>
                </a:lnTo>
                <a:lnTo>
                  <a:pt x="1270000" y="1325117"/>
                </a:lnTo>
                <a:lnTo>
                  <a:pt x="1270000" y="1410461"/>
                </a:lnTo>
                <a:lnTo>
                  <a:pt x="1282700" y="1496567"/>
                </a:lnTo>
                <a:close/>
              </a:path>
              <a:path w="1308100" h="3524250">
                <a:moveTo>
                  <a:pt x="1282700" y="2284475"/>
                </a:moveTo>
                <a:lnTo>
                  <a:pt x="1282700" y="2029205"/>
                </a:lnTo>
                <a:lnTo>
                  <a:pt x="1270000" y="2115311"/>
                </a:lnTo>
                <a:lnTo>
                  <a:pt x="1270000" y="2199893"/>
                </a:lnTo>
                <a:lnTo>
                  <a:pt x="1219200" y="2520695"/>
                </a:lnTo>
                <a:lnTo>
                  <a:pt x="1181100" y="2740152"/>
                </a:lnTo>
                <a:lnTo>
                  <a:pt x="1155700" y="2808731"/>
                </a:lnTo>
                <a:lnTo>
                  <a:pt x="1143000" y="2875025"/>
                </a:lnTo>
                <a:lnTo>
                  <a:pt x="1117600" y="2938271"/>
                </a:lnTo>
                <a:lnTo>
                  <a:pt x="1104900" y="2998469"/>
                </a:lnTo>
                <a:lnTo>
                  <a:pt x="1079500" y="3056381"/>
                </a:lnTo>
                <a:lnTo>
                  <a:pt x="1054100" y="3111245"/>
                </a:lnTo>
                <a:lnTo>
                  <a:pt x="1028700" y="3163061"/>
                </a:lnTo>
                <a:lnTo>
                  <a:pt x="990600" y="3234690"/>
                </a:lnTo>
                <a:lnTo>
                  <a:pt x="965200" y="3278124"/>
                </a:lnTo>
                <a:lnTo>
                  <a:pt x="927100" y="3336797"/>
                </a:lnTo>
                <a:lnTo>
                  <a:pt x="901700" y="3371087"/>
                </a:lnTo>
                <a:lnTo>
                  <a:pt x="876300" y="3387090"/>
                </a:lnTo>
                <a:lnTo>
                  <a:pt x="863600" y="3402329"/>
                </a:lnTo>
                <a:lnTo>
                  <a:pt x="850900" y="3416045"/>
                </a:lnTo>
                <a:lnTo>
                  <a:pt x="838200" y="3429000"/>
                </a:lnTo>
                <a:lnTo>
                  <a:pt x="825500" y="3441191"/>
                </a:lnTo>
                <a:lnTo>
                  <a:pt x="787400" y="3462528"/>
                </a:lnTo>
                <a:lnTo>
                  <a:pt x="762000" y="3479291"/>
                </a:lnTo>
                <a:lnTo>
                  <a:pt x="749300" y="3486150"/>
                </a:lnTo>
                <a:lnTo>
                  <a:pt x="723900" y="3492245"/>
                </a:lnTo>
                <a:lnTo>
                  <a:pt x="711200" y="3496817"/>
                </a:lnTo>
                <a:lnTo>
                  <a:pt x="698500" y="3500628"/>
                </a:lnTo>
                <a:lnTo>
                  <a:pt x="685800" y="3503676"/>
                </a:lnTo>
                <a:lnTo>
                  <a:pt x="660400" y="3505200"/>
                </a:lnTo>
                <a:lnTo>
                  <a:pt x="635000" y="3505200"/>
                </a:lnTo>
                <a:lnTo>
                  <a:pt x="596900" y="3500628"/>
                </a:lnTo>
                <a:lnTo>
                  <a:pt x="558800" y="3486150"/>
                </a:lnTo>
                <a:lnTo>
                  <a:pt x="546100" y="3479291"/>
                </a:lnTo>
                <a:lnTo>
                  <a:pt x="520700" y="3470909"/>
                </a:lnTo>
                <a:lnTo>
                  <a:pt x="508000" y="3461766"/>
                </a:lnTo>
                <a:lnTo>
                  <a:pt x="495300" y="3451859"/>
                </a:lnTo>
                <a:lnTo>
                  <a:pt x="482600" y="3441191"/>
                </a:lnTo>
                <a:lnTo>
                  <a:pt x="469900" y="3429000"/>
                </a:lnTo>
                <a:lnTo>
                  <a:pt x="444500" y="3416045"/>
                </a:lnTo>
                <a:lnTo>
                  <a:pt x="419100" y="3387090"/>
                </a:lnTo>
                <a:lnTo>
                  <a:pt x="393700" y="3354324"/>
                </a:lnTo>
                <a:lnTo>
                  <a:pt x="368300" y="3317747"/>
                </a:lnTo>
                <a:lnTo>
                  <a:pt x="342900" y="3277361"/>
                </a:lnTo>
                <a:lnTo>
                  <a:pt x="317500" y="3256026"/>
                </a:lnTo>
                <a:lnTo>
                  <a:pt x="292100" y="3211067"/>
                </a:lnTo>
                <a:lnTo>
                  <a:pt x="266700" y="3162299"/>
                </a:lnTo>
                <a:lnTo>
                  <a:pt x="241300" y="3111245"/>
                </a:lnTo>
                <a:lnTo>
                  <a:pt x="228600" y="3056381"/>
                </a:lnTo>
                <a:lnTo>
                  <a:pt x="203200" y="2998469"/>
                </a:lnTo>
                <a:lnTo>
                  <a:pt x="177800" y="2937509"/>
                </a:lnTo>
                <a:lnTo>
                  <a:pt x="165100" y="2874264"/>
                </a:lnTo>
                <a:lnTo>
                  <a:pt x="139700" y="2808731"/>
                </a:lnTo>
                <a:lnTo>
                  <a:pt x="127000" y="2740152"/>
                </a:lnTo>
                <a:lnTo>
                  <a:pt x="101600" y="2669285"/>
                </a:lnTo>
                <a:lnTo>
                  <a:pt x="88900" y="2596133"/>
                </a:lnTo>
                <a:lnTo>
                  <a:pt x="38100" y="2282190"/>
                </a:lnTo>
                <a:lnTo>
                  <a:pt x="38100" y="2199131"/>
                </a:lnTo>
                <a:lnTo>
                  <a:pt x="25400" y="2114549"/>
                </a:lnTo>
                <a:lnTo>
                  <a:pt x="25400" y="2028443"/>
                </a:lnTo>
                <a:lnTo>
                  <a:pt x="12700" y="1941575"/>
                </a:lnTo>
                <a:lnTo>
                  <a:pt x="12700" y="2201417"/>
                </a:lnTo>
                <a:lnTo>
                  <a:pt x="76200" y="2599943"/>
                </a:lnTo>
                <a:lnTo>
                  <a:pt x="101600" y="2744723"/>
                </a:lnTo>
                <a:lnTo>
                  <a:pt x="127000" y="2814066"/>
                </a:lnTo>
                <a:lnTo>
                  <a:pt x="139700" y="2880359"/>
                </a:lnTo>
                <a:lnTo>
                  <a:pt x="165100" y="2944367"/>
                </a:lnTo>
                <a:lnTo>
                  <a:pt x="190500" y="3005328"/>
                </a:lnTo>
                <a:lnTo>
                  <a:pt x="203200" y="3063240"/>
                </a:lnTo>
                <a:lnTo>
                  <a:pt x="228600" y="3118866"/>
                </a:lnTo>
                <a:lnTo>
                  <a:pt x="254000" y="3171443"/>
                </a:lnTo>
                <a:lnTo>
                  <a:pt x="279400" y="3220211"/>
                </a:lnTo>
                <a:lnTo>
                  <a:pt x="304800" y="3266693"/>
                </a:lnTo>
                <a:lnTo>
                  <a:pt x="330200" y="3309366"/>
                </a:lnTo>
                <a:lnTo>
                  <a:pt x="368300" y="3348228"/>
                </a:lnTo>
                <a:lnTo>
                  <a:pt x="381000" y="3366516"/>
                </a:lnTo>
                <a:lnTo>
                  <a:pt x="393700" y="3384041"/>
                </a:lnTo>
                <a:lnTo>
                  <a:pt x="406400" y="3400043"/>
                </a:lnTo>
                <a:lnTo>
                  <a:pt x="431800" y="3430524"/>
                </a:lnTo>
                <a:lnTo>
                  <a:pt x="457200" y="3443478"/>
                </a:lnTo>
                <a:lnTo>
                  <a:pt x="469900" y="3456431"/>
                </a:lnTo>
                <a:lnTo>
                  <a:pt x="482600" y="3467861"/>
                </a:lnTo>
                <a:lnTo>
                  <a:pt x="495300" y="3478529"/>
                </a:lnTo>
                <a:lnTo>
                  <a:pt x="520700" y="3487674"/>
                </a:lnTo>
                <a:lnTo>
                  <a:pt x="533400" y="3496055"/>
                </a:lnTo>
                <a:lnTo>
                  <a:pt x="546100" y="3503676"/>
                </a:lnTo>
                <a:lnTo>
                  <a:pt x="571500" y="3509772"/>
                </a:lnTo>
                <a:lnTo>
                  <a:pt x="584200" y="3515105"/>
                </a:lnTo>
                <a:lnTo>
                  <a:pt x="596900" y="3519678"/>
                </a:lnTo>
                <a:lnTo>
                  <a:pt x="622300" y="3521963"/>
                </a:lnTo>
                <a:lnTo>
                  <a:pt x="635000" y="3524250"/>
                </a:lnTo>
                <a:lnTo>
                  <a:pt x="673100" y="3524250"/>
                </a:lnTo>
                <a:lnTo>
                  <a:pt x="685800" y="3521963"/>
                </a:lnTo>
                <a:lnTo>
                  <a:pt x="698500" y="3518916"/>
                </a:lnTo>
                <a:lnTo>
                  <a:pt x="723900" y="3515105"/>
                </a:lnTo>
                <a:lnTo>
                  <a:pt x="736600" y="3509772"/>
                </a:lnTo>
                <a:lnTo>
                  <a:pt x="749300" y="3503676"/>
                </a:lnTo>
                <a:lnTo>
                  <a:pt x="774700" y="3496055"/>
                </a:lnTo>
                <a:lnTo>
                  <a:pt x="787400" y="3487674"/>
                </a:lnTo>
                <a:lnTo>
                  <a:pt x="800100" y="3478529"/>
                </a:lnTo>
                <a:lnTo>
                  <a:pt x="812800" y="3467861"/>
                </a:lnTo>
                <a:lnTo>
                  <a:pt x="850900" y="3443478"/>
                </a:lnTo>
                <a:lnTo>
                  <a:pt x="863600" y="3429761"/>
                </a:lnTo>
                <a:lnTo>
                  <a:pt x="876300" y="3415283"/>
                </a:lnTo>
                <a:lnTo>
                  <a:pt x="901700" y="3400043"/>
                </a:lnTo>
                <a:lnTo>
                  <a:pt x="927100" y="3366516"/>
                </a:lnTo>
                <a:lnTo>
                  <a:pt x="952500" y="3329178"/>
                </a:lnTo>
                <a:lnTo>
                  <a:pt x="977900" y="3288029"/>
                </a:lnTo>
                <a:lnTo>
                  <a:pt x="1003300" y="3243833"/>
                </a:lnTo>
                <a:lnTo>
                  <a:pt x="1028700" y="3195828"/>
                </a:lnTo>
                <a:lnTo>
                  <a:pt x="1054100" y="3145535"/>
                </a:lnTo>
                <a:lnTo>
                  <a:pt x="1079500" y="3091433"/>
                </a:lnTo>
                <a:lnTo>
                  <a:pt x="1117600" y="3004566"/>
                </a:lnTo>
                <a:lnTo>
                  <a:pt x="1143000" y="2943605"/>
                </a:lnTo>
                <a:lnTo>
                  <a:pt x="1155700" y="2880359"/>
                </a:lnTo>
                <a:lnTo>
                  <a:pt x="1181100" y="2813304"/>
                </a:lnTo>
                <a:lnTo>
                  <a:pt x="1193800" y="2744723"/>
                </a:lnTo>
                <a:lnTo>
                  <a:pt x="1219200" y="2673095"/>
                </a:lnTo>
                <a:lnTo>
                  <a:pt x="1282700" y="2284475"/>
                </a:lnTo>
                <a:close/>
              </a:path>
              <a:path w="1308100" h="3524250">
                <a:moveTo>
                  <a:pt x="1295400" y="1762505"/>
                </a:moveTo>
                <a:lnTo>
                  <a:pt x="1295400" y="1408175"/>
                </a:lnTo>
                <a:lnTo>
                  <a:pt x="1282700" y="1323593"/>
                </a:lnTo>
                <a:lnTo>
                  <a:pt x="1282700" y="1672589"/>
                </a:lnTo>
                <a:lnTo>
                  <a:pt x="1295400" y="1762505"/>
                </a:lnTo>
                <a:close/>
              </a:path>
              <a:path w="1308100" h="3524250">
                <a:moveTo>
                  <a:pt x="1295400" y="2116073"/>
                </a:moveTo>
                <a:lnTo>
                  <a:pt x="1295400" y="1762505"/>
                </a:lnTo>
                <a:lnTo>
                  <a:pt x="1282700" y="1852421"/>
                </a:lnTo>
                <a:lnTo>
                  <a:pt x="1282700" y="2201417"/>
                </a:lnTo>
                <a:lnTo>
                  <a:pt x="1295400" y="2116073"/>
                </a:lnTo>
                <a:close/>
              </a:path>
              <a:path w="1308100" h="3524250">
                <a:moveTo>
                  <a:pt x="1308100" y="1942337"/>
                </a:moveTo>
                <a:lnTo>
                  <a:pt x="1308100" y="1582673"/>
                </a:lnTo>
                <a:lnTo>
                  <a:pt x="1295400" y="1495043"/>
                </a:lnTo>
                <a:lnTo>
                  <a:pt x="1295400" y="2029967"/>
                </a:lnTo>
                <a:lnTo>
                  <a:pt x="1308100" y="19423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87047" y="2806445"/>
            <a:ext cx="1993900" cy="3600450"/>
          </a:xfrm>
          <a:custGeom>
            <a:avLst/>
            <a:gdLst/>
            <a:ahLst/>
            <a:cxnLst/>
            <a:rect l="l" t="t" r="r" b="b"/>
            <a:pathLst>
              <a:path w="1993900" h="3600450">
                <a:moveTo>
                  <a:pt x="1968500" y="1528571"/>
                </a:moveTo>
                <a:lnTo>
                  <a:pt x="1968500" y="1351787"/>
                </a:lnTo>
                <a:lnTo>
                  <a:pt x="1943100" y="1266443"/>
                </a:lnTo>
                <a:lnTo>
                  <a:pt x="1917700" y="1101089"/>
                </a:lnTo>
                <a:lnTo>
                  <a:pt x="1892300" y="1021841"/>
                </a:lnTo>
                <a:lnTo>
                  <a:pt x="1879600" y="944117"/>
                </a:lnTo>
                <a:lnTo>
                  <a:pt x="1854200" y="868679"/>
                </a:lnTo>
                <a:lnTo>
                  <a:pt x="1828800" y="796289"/>
                </a:lnTo>
                <a:lnTo>
                  <a:pt x="1790700" y="725423"/>
                </a:lnTo>
                <a:lnTo>
                  <a:pt x="1765300" y="657605"/>
                </a:lnTo>
                <a:lnTo>
                  <a:pt x="1739900" y="592073"/>
                </a:lnTo>
                <a:lnTo>
                  <a:pt x="1701800" y="529589"/>
                </a:lnTo>
                <a:lnTo>
                  <a:pt x="1663700" y="470153"/>
                </a:lnTo>
                <a:lnTo>
                  <a:pt x="1651000" y="441197"/>
                </a:lnTo>
                <a:lnTo>
                  <a:pt x="1638300" y="413765"/>
                </a:lnTo>
                <a:lnTo>
                  <a:pt x="1612900" y="386333"/>
                </a:lnTo>
                <a:lnTo>
                  <a:pt x="1600200" y="359663"/>
                </a:lnTo>
                <a:lnTo>
                  <a:pt x="1549399" y="309371"/>
                </a:lnTo>
                <a:lnTo>
                  <a:pt x="1536699" y="285749"/>
                </a:lnTo>
                <a:lnTo>
                  <a:pt x="1511299" y="262889"/>
                </a:lnTo>
                <a:lnTo>
                  <a:pt x="1473199" y="219455"/>
                </a:lnTo>
                <a:lnTo>
                  <a:pt x="1447799" y="198881"/>
                </a:lnTo>
                <a:lnTo>
                  <a:pt x="1435099" y="179069"/>
                </a:lnTo>
                <a:lnTo>
                  <a:pt x="1409699" y="160781"/>
                </a:lnTo>
                <a:lnTo>
                  <a:pt x="1384299" y="143255"/>
                </a:lnTo>
                <a:lnTo>
                  <a:pt x="1358899" y="126491"/>
                </a:lnTo>
                <a:lnTo>
                  <a:pt x="1333499" y="110489"/>
                </a:lnTo>
                <a:lnTo>
                  <a:pt x="1320799" y="96011"/>
                </a:lnTo>
                <a:lnTo>
                  <a:pt x="1269999" y="69341"/>
                </a:lnTo>
                <a:lnTo>
                  <a:pt x="1219199" y="47243"/>
                </a:lnTo>
                <a:lnTo>
                  <a:pt x="1168399" y="28955"/>
                </a:lnTo>
                <a:lnTo>
                  <a:pt x="1117599" y="15239"/>
                </a:lnTo>
                <a:lnTo>
                  <a:pt x="1066799" y="5333"/>
                </a:lnTo>
                <a:lnTo>
                  <a:pt x="1015999" y="761"/>
                </a:lnTo>
                <a:lnTo>
                  <a:pt x="990599" y="0"/>
                </a:lnTo>
                <a:lnTo>
                  <a:pt x="965199" y="761"/>
                </a:lnTo>
                <a:lnTo>
                  <a:pt x="914399" y="5333"/>
                </a:lnTo>
                <a:lnTo>
                  <a:pt x="863599" y="15239"/>
                </a:lnTo>
                <a:lnTo>
                  <a:pt x="812799" y="28955"/>
                </a:lnTo>
                <a:lnTo>
                  <a:pt x="761999" y="47243"/>
                </a:lnTo>
                <a:lnTo>
                  <a:pt x="723899" y="69341"/>
                </a:lnTo>
                <a:lnTo>
                  <a:pt x="698499" y="82295"/>
                </a:lnTo>
                <a:lnTo>
                  <a:pt x="647699" y="110489"/>
                </a:lnTo>
                <a:lnTo>
                  <a:pt x="596899" y="143255"/>
                </a:lnTo>
                <a:lnTo>
                  <a:pt x="584199" y="160781"/>
                </a:lnTo>
                <a:lnTo>
                  <a:pt x="558799" y="179069"/>
                </a:lnTo>
                <a:lnTo>
                  <a:pt x="533399" y="198881"/>
                </a:lnTo>
                <a:lnTo>
                  <a:pt x="520699" y="219455"/>
                </a:lnTo>
                <a:lnTo>
                  <a:pt x="495299" y="240791"/>
                </a:lnTo>
                <a:lnTo>
                  <a:pt x="469899" y="262889"/>
                </a:lnTo>
                <a:lnTo>
                  <a:pt x="457199" y="285749"/>
                </a:lnTo>
                <a:lnTo>
                  <a:pt x="419099" y="334517"/>
                </a:lnTo>
                <a:lnTo>
                  <a:pt x="368299" y="386333"/>
                </a:lnTo>
                <a:lnTo>
                  <a:pt x="342899" y="441197"/>
                </a:lnTo>
                <a:lnTo>
                  <a:pt x="317499" y="470153"/>
                </a:lnTo>
                <a:lnTo>
                  <a:pt x="279399" y="529589"/>
                </a:lnTo>
                <a:lnTo>
                  <a:pt x="253999" y="592835"/>
                </a:lnTo>
                <a:lnTo>
                  <a:pt x="215899" y="657605"/>
                </a:lnTo>
                <a:lnTo>
                  <a:pt x="190499" y="725423"/>
                </a:lnTo>
                <a:lnTo>
                  <a:pt x="165099" y="796289"/>
                </a:lnTo>
                <a:lnTo>
                  <a:pt x="114299" y="944117"/>
                </a:lnTo>
                <a:lnTo>
                  <a:pt x="88899" y="1021841"/>
                </a:lnTo>
                <a:lnTo>
                  <a:pt x="76199" y="1101851"/>
                </a:lnTo>
                <a:lnTo>
                  <a:pt x="50799" y="1183385"/>
                </a:lnTo>
                <a:lnTo>
                  <a:pt x="0" y="1527047"/>
                </a:lnTo>
                <a:lnTo>
                  <a:pt x="0" y="2074163"/>
                </a:lnTo>
                <a:lnTo>
                  <a:pt x="12700" y="2162555"/>
                </a:lnTo>
                <a:lnTo>
                  <a:pt x="12699" y="1617725"/>
                </a:lnTo>
                <a:lnTo>
                  <a:pt x="38099" y="1440941"/>
                </a:lnTo>
                <a:lnTo>
                  <a:pt x="38099" y="1354073"/>
                </a:lnTo>
                <a:lnTo>
                  <a:pt x="50799" y="1269491"/>
                </a:lnTo>
                <a:lnTo>
                  <a:pt x="76199" y="1186433"/>
                </a:lnTo>
                <a:lnTo>
                  <a:pt x="88899" y="1105661"/>
                </a:lnTo>
                <a:lnTo>
                  <a:pt x="114299" y="1026413"/>
                </a:lnTo>
                <a:lnTo>
                  <a:pt x="126999" y="949451"/>
                </a:lnTo>
                <a:lnTo>
                  <a:pt x="152399" y="874775"/>
                </a:lnTo>
                <a:lnTo>
                  <a:pt x="177799" y="802385"/>
                </a:lnTo>
                <a:lnTo>
                  <a:pt x="203199" y="733043"/>
                </a:lnTo>
                <a:lnTo>
                  <a:pt x="241299" y="665225"/>
                </a:lnTo>
                <a:lnTo>
                  <a:pt x="266699" y="600455"/>
                </a:lnTo>
                <a:lnTo>
                  <a:pt x="304799" y="538733"/>
                </a:lnTo>
                <a:lnTo>
                  <a:pt x="330199" y="480059"/>
                </a:lnTo>
                <a:lnTo>
                  <a:pt x="355599" y="451865"/>
                </a:lnTo>
                <a:lnTo>
                  <a:pt x="368299" y="423671"/>
                </a:lnTo>
                <a:lnTo>
                  <a:pt x="393699" y="397001"/>
                </a:lnTo>
                <a:lnTo>
                  <a:pt x="406399" y="371093"/>
                </a:lnTo>
                <a:lnTo>
                  <a:pt x="431799" y="345947"/>
                </a:lnTo>
                <a:lnTo>
                  <a:pt x="444499" y="321563"/>
                </a:lnTo>
                <a:lnTo>
                  <a:pt x="469899" y="297941"/>
                </a:lnTo>
                <a:lnTo>
                  <a:pt x="482599" y="275843"/>
                </a:lnTo>
                <a:lnTo>
                  <a:pt x="507999" y="253745"/>
                </a:lnTo>
                <a:lnTo>
                  <a:pt x="533399" y="232409"/>
                </a:lnTo>
                <a:lnTo>
                  <a:pt x="546099" y="212597"/>
                </a:lnTo>
                <a:lnTo>
                  <a:pt x="571499" y="193547"/>
                </a:lnTo>
                <a:lnTo>
                  <a:pt x="596899" y="175259"/>
                </a:lnTo>
                <a:lnTo>
                  <a:pt x="609599" y="157733"/>
                </a:lnTo>
                <a:lnTo>
                  <a:pt x="634999" y="141731"/>
                </a:lnTo>
                <a:lnTo>
                  <a:pt x="660399" y="126491"/>
                </a:lnTo>
                <a:lnTo>
                  <a:pt x="685799" y="112013"/>
                </a:lnTo>
                <a:lnTo>
                  <a:pt x="698499" y="98297"/>
                </a:lnTo>
                <a:lnTo>
                  <a:pt x="749299" y="74675"/>
                </a:lnTo>
                <a:lnTo>
                  <a:pt x="800099" y="54863"/>
                </a:lnTo>
                <a:lnTo>
                  <a:pt x="850899" y="39623"/>
                </a:lnTo>
                <a:lnTo>
                  <a:pt x="876299" y="33527"/>
                </a:lnTo>
                <a:lnTo>
                  <a:pt x="888999" y="28193"/>
                </a:lnTo>
                <a:lnTo>
                  <a:pt x="914399" y="24383"/>
                </a:lnTo>
                <a:lnTo>
                  <a:pt x="939799" y="21335"/>
                </a:lnTo>
                <a:lnTo>
                  <a:pt x="965199" y="19811"/>
                </a:lnTo>
                <a:lnTo>
                  <a:pt x="990599" y="19049"/>
                </a:lnTo>
                <a:lnTo>
                  <a:pt x="1015999" y="19811"/>
                </a:lnTo>
                <a:lnTo>
                  <a:pt x="1066799" y="24383"/>
                </a:lnTo>
                <a:lnTo>
                  <a:pt x="1117599" y="33527"/>
                </a:lnTo>
                <a:lnTo>
                  <a:pt x="1168399" y="47243"/>
                </a:lnTo>
                <a:lnTo>
                  <a:pt x="1219199" y="64769"/>
                </a:lnTo>
                <a:lnTo>
                  <a:pt x="1231899" y="74675"/>
                </a:lnTo>
                <a:lnTo>
                  <a:pt x="1257299" y="86105"/>
                </a:lnTo>
                <a:lnTo>
                  <a:pt x="1308099" y="112013"/>
                </a:lnTo>
                <a:lnTo>
                  <a:pt x="1333499" y="126491"/>
                </a:lnTo>
                <a:lnTo>
                  <a:pt x="1346199" y="141731"/>
                </a:lnTo>
                <a:lnTo>
                  <a:pt x="1396999" y="175259"/>
                </a:lnTo>
                <a:lnTo>
                  <a:pt x="1422399" y="193547"/>
                </a:lnTo>
                <a:lnTo>
                  <a:pt x="1435099" y="212597"/>
                </a:lnTo>
                <a:lnTo>
                  <a:pt x="1485899" y="253745"/>
                </a:lnTo>
                <a:lnTo>
                  <a:pt x="1498599" y="275843"/>
                </a:lnTo>
                <a:lnTo>
                  <a:pt x="1523999" y="298703"/>
                </a:lnTo>
                <a:lnTo>
                  <a:pt x="1536699" y="321563"/>
                </a:lnTo>
                <a:lnTo>
                  <a:pt x="1562100" y="345947"/>
                </a:lnTo>
                <a:lnTo>
                  <a:pt x="1574800" y="371093"/>
                </a:lnTo>
                <a:lnTo>
                  <a:pt x="1600200" y="397763"/>
                </a:lnTo>
                <a:lnTo>
                  <a:pt x="1612900" y="424433"/>
                </a:lnTo>
                <a:lnTo>
                  <a:pt x="1638300" y="451865"/>
                </a:lnTo>
                <a:lnTo>
                  <a:pt x="1651000" y="480059"/>
                </a:lnTo>
                <a:lnTo>
                  <a:pt x="1689100" y="539495"/>
                </a:lnTo>
                <a:lnTo>
                  <a:pt x="1714500" y="601217"/>
                </a:lnTo>
                <a:lnTo>
                  <a:pt x="1752600" y="665987"/>
                </a:lnTo>
                <a:lnTo>
                  <a:pt x="1778000" y="733043"/>
                </a:lnTo>
                <a:lnTo>
                  <a:pt x="1803400" y="803147"/>
                </a:lnTo>
                <a:lnTo>
                  <a:pt x="1828800" y="875537"/>
                </a:lnTo>
                <a:lnTo>
                  <a:pt x="1854200" y="950213"/>
                </a:lnTo>
                <a:lnTo>
                  <a:pt x="1879600" y="1027175"/>
                </a:lnTo>
                <a:lnTo>
                  <a:pt x="1892300" y="1105661"/>
                </a:lnTo>
                <a:lnTo>
                  <a:pt x="1917700" y="1187195"/>
                </a:lnTo>
                <a:lnTo>
                  <a:pt x="1968500" y="1528571"/>
                </a:lnTo>
                <a:close/>
              </a:path>
              <a:path w="1993900" h="3600450">
                <a:moveTo>
                  <a:pt x="1968500" y="2249423"/>
                </a:moveTo>
                <a:lnTo>
                  <a:pt x="1968500" y="2072639"/>
                </a:lnTo>
                <a:lnTo>
                  <a:pt x="1917700" y="2414777"/>
                </a:lnTo>
                <a:lnTo>
                  <a:pt x="1892300" y="2495549"/>
                </a:lnTo>
                <a:lnTo>
                  <a:pt x="1879600" y="2574797"/>
                </a:lnTo>
                <a:lnTo>
                  <a:pt x="1854200" y="2651759"/>
                </a:lnTo>
                <a:lnTo>
                  <a:pt x="1828800" y="2726435"/>
                </a:lnTo>
                <a:lnTo>
                  <a:pt x="1803400" y="2798825"/>
                </a:lnTo>
                <a:lnTo>
                  <a:pt x="1752600" y="2935985"/>
                </a:lnTo>
                <a:lnTo>
                  <a:pt x="1714500" y="3000755"/>
                </a:lnTo>
                <a:lnTo>
                  <a:pt x="1689100" y="3062477"/>
                </a:lnTo>
                <a:lnTo>
                  <a:pt x="1651000" y="3121151"/>
                </a:lnTo>
                <a:lnTo>
                  <a:pt x="1638300" y="3149345"/>
                </a:lnTo>
                <a:lnTo>
                  <a:pt x="1612900" y="3177539"/>
                </a:lnTo>
                <a:lnTo>
                  <a:pt x="1600200" y="3204209"/>
                </a:lnTo>
                <a:lnTo>
                  <a:pt x="1574800" y="3230117"/>
                </a:lnTo>
                <a:lnTo>
                  <a:pt x="1562100" y="3255263"/>
                </a:lnTo>
                <a:lnTo>
                  <a:pt x="1536700" y="3279647"/>
                </a:lnTo>
                <a:lnTo>
                  <a:pt x="1524000" y="3303269"/>
                </a:lnTo>
                <a:lnTo>
                  <a:pt x="1498600" y="3326129"/>
                </a:lnTo>
                <a:lnTo>
                  <a:pt x="1460500" y="3368802"/>
                </a:lnTo>
                <a:lnTo>
                  <a:pt x="1435100" y="3388614"/>
                </a:lnTo>
                <a:lnTo>
                  <a:pt x="1422400" y="3407664"/>
                </a:lnTo>
                <a:lnTo>
                  <a:pt x="1397000" y="3425952"/>
                </a:lnTo>
                <a:lnTo>
                  <a:pt x="1346200" y="3459479"/>
                </a:lnTo>
                <a:lnTo>
                  <a:pt x="1333500" y="3474719"/>
                </a:lnTo>
                <a:lnTo>
                  <a:pt x="1308100" y="3489198"/>
                </a:lnTo>
                <a:lnTo>
                  <a:pt x="1282700" y="3502913"/>
                </a:lnTo>
                <a:lnTo>
                  <a:pt x="1257300" y="3515105"/>
                </a:lnTo>
                <a:lnTo>
                  <a:pt x="1231900" y="3526535"/>
                </a:lnTo>
                <a:lnTo>
                  <a:pt x="1193800" y="3546348"/>
                </a:lnTo>
                <a:lnTo>
                  <a:pt x="1143000" y="3561587"/>
                </a:lnTo>
                <a:lnTo>
                  <a:pt x="1092200" y="3573017"/>
                </a:lnTo>
                <a:lnTo>
                  <a:pt x="1016000" y="3581400"/>
                </a:lnTo>
                <a:lnTo>
                  <a:pt x="965200" y="3581400"/>
                </a:lnTo>
                <a:lnTo>
                  <a:pt x="914400" y="3576828"/>
                </a:lnTo>
                <a:lnTo>
                  <a:pt x="863600" y="3567683"/>
                </a:lnTo>
                <a:lnTo>
                  <a:pt x="850900" y="3561587"/>
                </a:lnTo>
                <a:lnTo>
                  <a:pt x="825500" y="3553967"/>
                </a:lnTo>
                <a:lnTo>
                  <a:pt x="774700" y="3536441"/>
                </a:lnTo>
                <a:lnTo>
                  <a:pt x="723900" y="3515105"/>
                </a:lnTo>
                <a:lnTo>
                  <a:pt x="685800" y="3489198"/>
                </a:lnTo>
                <a:lnTo>
                  <a:pt x="660400" y="3474719"/>
                </a:lnTo>
                <a:lnTo>
                  <a:pt x="635000" y="3459479"/>
                </a:lnTo>
                <a:lnTo>
                  <a:pt x="596900" y="3425952"/>
                </a:lnTo>
                <a:lnTo>
                  <a:pt x="571500" y="3407664"/>
                </a:lnTo>
                <a:lnTo>
                  <a:pt x="546100" y="3388614"/>
                </a:lnTo>
                <a:lnTo>
                  <a:pt x="533400" y="3368040"/>
                </a:lnTo>
                <a:lnTo>
                  <a:pt x="508000" y="3347466"/>
                </a:lnTo>
                <a:lnTo>
                  <a:pt x="482600" y="3325367"/>
                </a:lnTo>
                <a:lnTo>
                  <a:pt x="444500" y="3279647"/>
                </a:lnTo>
                <a:lnTo>
                  <a:pt x="431800" y="3255264"/>
                </a:lnTo>
                <a:lnTo>
                  <a:pt x="406400" y="3230117"/>
                </a:lnTo>
                <a:lnTo>
                  <a:pt x="368300" y="3176778"/>
                </a:lnTo>
                <a:lnTo>
                  <a:pt x="355600" y="3149345"/>
                </a:lnTo>
                <a:lnTo>
                  <a:pt x="330200" y="3121152"/>
                </a:lnTo>
                <a:lnTo>
                  <a:pt x="304800" y="3061716"/>
                </a:lnTo>
                <a:lnTo>
                  <a:pt x="266700" y="2999993"/>
                </a:lnTo>
                <a:lnTo>
                  <a:pt x="241300" y="2935223"/>
                </a:lnTo>
                <a:lnTo>
                  <a:pt x="203200" y="2868167"/>
                </a:lnTo>
                <a:lnTo>
                  <a:pt x="177800" y="2798064"/>
                </a:lnTo>
                <a:lnTo>
                  <a:pt x="152400" y="2725673"/>
                </a:lnTo>
                <a:lnTo>
                  <a:pt x="127000" y="2650997"/>
                </a:lnTo>
                <a:lnTo>
                  <a:pt x="114300" y="2574035"/>
                </a:lnTo>
                <a:lnTo>
                  <a:pt x="88900" y="2495549"/>
                </a:lnTo>
                <a:lnTo>
                  <a:pt x="76200" y="2414016"/>
                </a:lnTo>
                <a:lnTo>
                  <a:pt x="50800" y="2330957"/>
                </a:lnTo>
                <a:lnTo>
                  <a:pt x="38100" y="2246375"/>
                </a:lnTo>
                <a:lnTo>
                  <a:pt x="38100" y="2160269"/>
                </a:lnTo>
                <a:lnTo>
                  <a:pt x="12700" y="1982723"/>
                </a:lnTo>
                <a:lnTo>
                  <a:pt x="12700" y="2162555"/>
                </a:lnTo>
                <a:lnTo>
                  <a:pt x="50800" y="2418587"/>
                </a:lnTo>
                <a:lnTo>
                  <a:pt x="76200" y="2500121"/>
                </a:lnTo>
                <a:lnTo>
                  <a:pt x="88900" y="2579369"/>
                </a:lnTo>
                <a:lnTo>
                  <a:pt x="139700" y="2732531"/>
                </a:lnTo>
                <a:lnTo>
                  <a:pt x="190500" y="2875787"/>
                </a:lnTo>
                <a:lnTo>
                  <a:pt x="215900" y="2943605"/>
                </a:lnTo>
                <a:lnTo>
                  <a:pt x="254000" y="3009137"/>
                </a:lnTo>
                <a:lnTo>
                  <a:pt x="279400" y="3071621"/>
                </a:lnTo>
                <a:lnTo>
                  <a:pt x="317500" y="3131057"/>
                </a:lnTo>
                <a:lnTo>
                  <a:pt x="342900" y="3160014"/>
                </a:lnTo>
                <a:lnTo>
                  <a:pt x="355600" y="3187445"/>
                </a:lnTo>
                <a:lnTo>
                  <a:pt x="381000" y="3214878"/>
                </a:lnTo>
                <a:lnTo>
                  <a:pt x="393700" y="3241547"/>
                </a:lnTo>
                <a:lnTo>
                  <a:pt x="419100" y="3266693"/>
                </a:lnTo>
                <a:lnTo>
                  <a:pt x="431800" y="3291840"/>
                </a:lnTo>
                <a:lnTo>
                  <a:pt x="457200" y="3315461"/>
                </a:lnTo>
                <a:lnTo>
                  <a:pt x="469900" y="3338321"/>
                </a:lnTo>
                <a:lnTo>
                  <a:pt x="495300" y="3360419"/>
                </a:lnTo>
                <a:lnTo>
                  <a:pt x="520700" y="3381755"/>
                </a:lnTo>
                <a:lnTo>
                  <a:pt x="533400" y="3402329"/>
                </a:lnTo>
                <a:lnTo>
                  <a:pt x="558800" y="3422141"/>
                </a:lnTo>
                <a:lnTo>
                  <a:pt x="584200" y="3440429"/>
                </a:lnTo>
                <a:lnTo>
                  <a:pt x="596900" y="3457955"/>
                </a:lnTo>
                <a:lnTo>
                  <a:pt x="647700" y="3490722"/>
                </a:lnTo>
                <a:lnTo>
                  <a:pt x="698500" y="3518916"/>
                </a:lnTo>
                <a:lnTo>
                  <a:pt x="723900" y="3531869"/>
                </a:lnTo>
                <a:lnTo>
                  <a:pt x="736600" y="3543300"/>
                </a:lnTo>
                <a:lnTo>
                  <a:pt x="787400" y="3563874"/>
                </a:lnTo>
                <a:lnTo>
                  <a:pt x="838200" y="3579876"/>
                </a:lnTo>
                <a:lnTo>
                  <a:pt x="889000" y="3591305"/>
                </a:lnTo>
                <a:lnTo>
                  <a:pt x="965200" y="3600450"/>
                </a:lnTo>
                <a:lnTo>
                  <a:pt x="1016000" y="3600450"/>
                </a:lnTo>
                <a:lnTo>
                  <a:pt x="1066800" y="3595116"/>
                </a:lnTo>
                <a:lnTo>
                  <a:pt x="1117600" y="3585972"/>
                </a:lnTo>
                <a:lnTo>
                  <a:pt x="1168400" y="3572255"/>
                </a:lnTo>
                <a:lnTo>
                  <a:pt x="1219200" y="3553967"/>
                </a:lnTo>
                <a:lnTo>
                  <a:pt x="1270000" y="3531869"/>
                </a:lnTo>
                <a:lnTo>
                  <a:pt x="1320800" y="3505200"/>
                </a:lnTo>
                <a:lnTo>
                  <a:pt x="1333500" y="3490722"/>
                </a:lnTo>
                <a:lnTo>
                  <a:pt x="1358900" y="3474719"/>
                </a:lnTo>
                <a:lnTo>
                  <a:pt x="1384300" y="3457955"/>
                </a:lnTo>
                <a:lnTo>
                  <a:pt x="1409700" y="3440429"/>
                </a:lnTo>
                <a:lnTo>
                  <a:pt x="1435100" y="3422141"/>
                </a:lnTo>
                <a:lnTo>
                  <a:pt x="1447800" y="3402329"/>
                </a:lnTo>
                <a:lnTo>
                  <a:pt x="1473200" y="3381755"/>
                </a:lnTo>
                <a:lnTo>
                  <a:pt x="1498600" y="3360419"/>
                </a:lnTo>
                <a:lnTo>
                  <a:pt x="1511300" y="3338321"/>
                </a:lnTo>
                <a:lnTo>
                  <a:pt x="1536700" y="3315461"/>
                </a:lnTo>
                <a:lnTo>
                  <a:pt x="1574800" y="3266693"/>
                </a:lnTo>
                <a:lnTo>
                  <a:pt x="1612900" y="3214877"/>
                </a:lnTo>
                <a:lnTo>
                  <a:pt x="1638300" y="3187445"/>
                </a:lnTo>
                <a:lnTo>
                  <a:pt x="1651000" y="3160013"/>
                </a:lnTo>
                <a:lnTo>
                  <a:pt x="1663700" y="3131057"/>
                </a:lnTo>
                <a:lnTo>
                  <a:pt x="1701800" y="3070859"/>
                </a:lnTo>
                <a:lnTo>
                  <a:pt x="1739900" y="3008375"/>
                </a:lnTo>
                <a:lnTo>
                  <a:pt x="1765300" y="2943605"/>
                </a:lnTo>
                <a:lnTo>
                  <a:pt x="1790700" y="2875787"/>
                </a:lnTo>
                <a:lnTo>
                  <a:pt x="1828800" y="2804921"/>
                </a:lnTo>
                <a:lnTo>
                  <a:pt x="1854200" y="2731769"/>
                </a:lnTo>
                <a:lnTo>
                  <a:pt x="1879600" y="2656331"/>
                </a:lnTo>
                <a:lnTo>
                  <a:pt x="1892300" y="2579369"/>
                </a:lnTo>
                <a:lnTo>
                  <a:pt x="1917700" y="2499359"/>
                </a:lnTo>
                <a:lnTo>
                  <a:pt x="1943100" y="2334767"/>
                </a:lnTo>
                <a:lnTo>
                  <a:pt x="1968500" y="2249423"/>
                </a:lnTo>
                <a:close/>
              </a:path>
              <a:path w="1993900" h="3600450">
                <a:moveTo>
                  <a:pt x="1993900" y="1984247"/>
                </a:moveTo>
                <a:lnTo>
                  <a:pt x="1993900" y="1616963"/>
                </a:lnTo>
                <a:lnTo>
                  <a:pt x="1968500" y="1438655"/>
                </a:lnTo>
                <a:lnTo>
                  <a:pt x="1968500" y="1709165"/>
                </a:lnTo>
                <a:lnTo>
                  <a:pt x="1981200" y="1800605"/>
                </a:lnTo>
                <a:lnTo>
                  <a:pt x="1981200" y="2074163"/>
                </a:lnTo>
                <a:lnTo>
                  <a:pt x="1993900" y="1984247"/>
                </a:lnTo>
                <a:close/>
              </a:path>
              <a:path w="1993900" h="3600450">
                <a:moveTo>
                  <a:pt x="1981200" y="2074163"/>
                </a:moveTo>
                <a:lnTo>
                  <a:pt x="1981200" y="1800605"/>
                </a:lnTo>
                <a:lnTo>
                  <a:pt x="1968500" y="1892807"/>
                </a:lnTo>
                <a:lnTo>
                  <a:pt x="1968500" y="2162555"/>
                </a:lnTo>
                <a:lnTo>
                  <a:pt x="1981200" y="20741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02893" y="2794254"/>
            <a:ext cx="1308100" cy="3600450"/>
          </a:xfrm>
          <a:custGeom>
            <a:avLst/>
            <a:gdLst/>
            <a:ahLst/>
            <a:cxnLst/>
            <a:rect l="l" t="t" r="r" b="b"/>
            <a:pathLst>
              <a:path w="1308100" h="3600450">
                <a:moveTo>
                  <a:pt x="12700" y="2161793"/>
                </a:moveTo>
                <a:lnTo>
                  <a:pt x="12699" y="1438655"/>
                </a:lnTo>
                <a:lnTo>
                  <a:pt x="0" y="1527047"/>
                </a:lnTo>
                <a:lnTo>
                  <a:pt x="0" y="2073401"/>
                </a:lnTo>
                <a:lnTo>
                  <a:pt x="12700" y="2161793"/>
                </a:lnTo>
                <a:close/>
              </a:path>
              <a:path w="1308100" h="3600450">
                <a:moveTo>
                  <a:pt x="1282700" y="1527809"/>
                </a:moveTo>
                <a:lnTo>
                  <a:pt x="1282700" y="1266443"/>
                </a:lnTo>
                <a:lnTo>
                  <a:pt x="1219200" y="869441"/>
                </a:lnTo>
                <a:lnTo>
                  <a:pt x="1193800" y="796289"/>
                </a:lnTo>
                <a:lnTo>
                  <a:pt x="1181100" y="726185"/>
                </a:lnTo>
                <a:lnTo>
                  <a:pt x="1155700" y="658367"/>
                </a:lnTo>
                <a:lnTo>
                  <a:pt x="1143000" y="592835"/>
                </a:lnTo>
                <a:lnTo>
                  <a:pt x="1117600" y="530351"/>
                </a:lnTo>
                <a:lnTo>
                  <a:pt x="1092200" y="470915"/>
                </a:lnTo>
                <a:lnTo>
                  <a:pt x="1054100" y="387095"/>
                </a:lnTo>
                <a:lnTo>
                  <a:pt x="1028700" y="335279"/>
                </a:lnTo>
                <a:lnTo>
                  <a:pt x="1003299" y="286511"/>
                </a:lnTo>
                <a:lnTo>
                  <a:pt x="977899" y="241553"/>
                </a:lnTo>
                <a:lnTo>
                  <a:pt x="952499" y="199643"/>
                </a:lnTo>
                <a:lnTo>
                  <a:pt x="927099" y="161543"/>
                </a:lnTo>
                <a:lnTo>
                  <a:pt x="888999" y="127253"/>
                </a:lnTo>
                <a:lnTo>
                  <a:pt x="876299" y="111251"/>
                </a:lnTo>
                <a:lnTo>
                  <a:pt x="850899" y="82295"/>
                </a:lnTo>
                <a:lnTo>
                  <a:pt x="838199" y="69341"/>
                </a:lnTo>
                <a:lnTo>
                  <a:pt x="812799" y="57911"/>
                </a:lnTo>
                <a:lnTo>
                  <a:pt x="800099" y="47243"/>
                </a:lnTo>
                <a:lnTo>
                  <a:pt x="787399" y="37337"/>
                </a:lnTo>
                <a:lnTo>
                  <a:pt x="774699" y="28955"/>
                </a:lnTo>
                <a:lnTo>
                  <a:pt x="749299" y="21335"/>
                </a:lnTo>
                <a:lnTo>
                  <a:pt x="736599" y="14477"/>
                </a:lnTo>
                <a:lnTo>
                  <a:pt x="723899" y="9143"/>
                </a:lnTo>
                <a:lnTo>
                  <a:pt x="698499" y="5333"/>
                </a:lnTo>
                <a:lnTo>
                  <a:pt x="685799" y="2285"/>
                </a:lnTo>
                <a:lnTo>
                  <a:pt x="673099" y="761"/>
                </a:lnTo>
                <a:lnTo>
                  <a:pt x="647699" y="0"/>
                </a:lnTo>
                <a:lnTo>
                  <a:pt x="634999" y="761"/>
                </a:lnTo>
                <a:lnTo>
                  <a:pt x="596899" y="5333"/>
                </a:lnTo>
                <a:lnTo>
                  <a:pt x="584199" y="9905"/>
                </a:lnTo>
                <a:lnTo>
                  <a:pt x="571499" y="15239"/>
                </a:lnTo>
                <a:lnTo>
                  <a:pt x="546099" y="21335"/>
                </a:lnTo>
                <a:lnTo>
                  <a:pt x="533399" y="28955"/>
                </a:lnTo>
                <a:lnTo>
                  <a:pt x="520699" y="37337"/>
                </a:lnTo>
                <a:lnTo>
                  <a:pt x="495299" y="47243"/>
                </a:lnTo>
                <a:lnTo>
                  <a:pt x="482599" y="57911"/>
                </a:lnTo>
                <a:lnTo>
                  <a:pt x="469899" y="70103"/>
                </a:lnTo>
                <a:lnTo>
                  <a:pt x="457199" y="83057"/>
                </a:lnTo>
                <a:lnTo>
                  <a:pt x="431799" y="96773"/>
                </a:lnTo>
                <a:lnTo>
                  <a:pt x="419099" y="111251"/>
                </a:lnTo>
                <a:lnTo>
                  <a:pt x="406399" y="127253"/>
                </a:lnTo>
                <a:lnTo>
                  <a:pt x="393699" y="144017"/>
                </a:lnTo>
                <a:lnTo>
                  <a:pt x="380999" y="161543"/>
                </a:lnTo>
                <a:lnTo>
                  <a:pt x="342899" y="199643"/>
                </a:lnTo>
                <a:lnTo>
                  <a:pt x="317499" y="241553"/>
                </a:lnTo>
                <a:lnTo>
                  <a:pt x="279399" y="310895"/>
                </a:lnTo>
                <a:lnTo>
                  <a:pt x="241299" y="387095"/>
                </a:lnTo>
                <a:lnTo>
                  <a:pt x="203199" y="470915"/>
                </a:lnTo>
                <a:lnTo>
                  <a:pt x="190499" y="531113"/>
                </a:lnTo>
                <a:lnTo>
                  <a:pt x="165099" y="593597"/>
                </a:lnTo>
                <a:lnTo>
                  <a:pt x="139699" y="658367"/>
                </a:lnTo>
                <a:lnTo>
                  <a:pt x="126999" y="726185"/>
                </a:lnTo>
                <a:lnTo>
                  <a:pt x="101599" y="797051"/>
                </a:lnTo>
                <a:lnTo>
                  <a:pt x="63499" y="1021841"/>
                </a:lnTo>
                <a:lnTo>
                  <a:pt x="12699" y="1351787"/>
                </a:lnTo>
                <a:lnTo>
                  <a:pt x="12699" y="1616963"/>
                </a:lnTo>
                <a:lnTo>
                  <a:pt x="25399" y="1527809"/>
                </a:lnTo>
                <a:lnTo>
                  <a:pt x="25399" y="1440179"/>
                </a:lnTo>
                <a:lnTo>
                  <a:pt x="38099" y="1353311"/>
                </a:lnTo>
                <a:lnTo>
                  <a:pt x="38099" y="1268729"/>
                </a:lnTo>
                <a:lnTo>
                  <a:pt x="88899" y="947927"/>
                </a:lnTo>
                <a:lnTo>
                  <a:pt x="101599" y="873251"/>
                </a:lnTo>
                <a:lnTo>
                  <a:pt x="126999" y="800861"/>
                </a:lnTo>
                <a:lnTo>
                  <a:pt x="139699" y="730757"/>
                </a:lnTo>
                <a:lnTo>
                  <a:pt x="165099" y="663701"/>
                </a:lnTo>
                <a:lnTo>
                  <a:pt x="177799" y="598931"/>
                </a:lnTo>
                <a:lnTo>
                  <a:pt x="203199" y="537209"/>
                </a:lnTo>
                <a:lnTo>
                  <a:pt x="228599" y="477773"/>
                </a:lnTo>
                <a:lnTo>
                  <a:pt x="241299" y="449579"/>
                </a:lnTo>
                <a:lnTo>
                  <a:pt x="241299" y="422147"/>
                </a:lnTo>
                <a:lnTo>
                  <a:pt x="266699" y="369569"/>
                </a:lnTo>
                <a:lnTo>
                  <a:pt x="292099" y="319277"/>
                </a:lnTo>
                <a:lnTo>
                  <a:pt x="317499" y="273557"/>
                </a:lnTo>
                <a:lnTo>
                  <a:pt x="342899" y="251459"/>
                </a:lnTo>
                <a:lnTo>
                  <a:pt x="355599" y="230885"/>
                </a:lnTo>
                <a:lnTo>
                  <a:pt x="380999" y="191261"/>
                </a:lnTo>
                <a:lnTo>
                  <a:pt x="406399" y="156209"/>
                </a:lnTo>
                <a:lnTo>
                  <a:pt x="431799" y="124967"/>
                </a:lnTo>
                <a:lnTo>
                  <a:pt x="469899" y="96773"/>
                </a:lnTo>
                <a:lnTo>
                  <a:pt x="482599" y="84581"/>
                </a:lnTo>
                <a:lnTo>
                  <a:pt x="495299" y="73151"/>
                </a:lnTo>
                <a:lnTo>
                  <a:pt x="507999" y="63245"/>
                </a:lnTo>
                <a:lnTo>
                  <a:pt x="520699" y="54101"/>
                </a:lnTo>
                <a:lnTo>
                  <a:pt x="546099" y="45719"/>
                </a:lnTo>
                <a:lnTo>
                  <a:pt x="558799" y="38861"/>
                </a:lnTo>
                <a:lnTo>
                  <a:pt x="571499" y="32765"/>
                </a:lnTo>
                <a:lnTo>
                  <a:pt x="584199" y="27431"/>
                </a:lnTo>
                <a:lnTo>
                  <a:pt x="609599" y="23621"/>
                </a:lnTo>
                <a:lnTo>
                  <a:pt x="634999" y="19049"/>
                </a:lnTo>
                <a:lnTo>
                  <a:pt x="647699" y="19049"/>
                </a:lnTo>
                <a:lnTo>
                  <a:pt x="673099" y="19811"/>
                </a:lnTo>
                <a:lnTo>
                  <a:pt x="685799" y="21335"/>
                </a:lnTo>
                <a:lnTo>
                  <a:pt x="698499" y="23621"/>
                </a:lnTo>
                <a:lnTo>
                  <a:pt x="711199" y="28193"/>
                </a:lnTo>
                <a:lnTo>
                  <a:pt x="736599" y="32765"/>
                </a:lnTo>
                <a:lnTo>
                  <a:pt x="749299" y="38861"/>
                </a:lnTo>
                <a:lnTo>
                  <a:pt x="761999" y="45719"/>
                </a:lnTo>
                <a:lnTo>
                  <a:pt x="774699" y="54101"/>
                </a:lnTo>
                <a:lnTo>
                  <a:pt x="787399" y="63245"/>
                </a:lnTo>
                <a:lnTo>
                  <a:pt x="825499" y="84581"/>
                </a:lnTo>
                <a:lnTo>
                  <a:pt x="850899" y="110489"/>
                </a:lnTo>
                <a:lnTo>
                  <a:pt x="863599" y="124967"/>
                </a:lnTo>
                <a:lnTo>
                  <a:pt x="876299" y="140207"/>
                </a:lnTo>
                <a:lnTo>
                  <a:pt x="901699" y="156209"/>
                </a:lnTo>
                <a:lnTo>
                  <a:pt x="927099" y="192023"/>
                </a:lnTo>
                <a:lnTo>
                  <a:pt x="952499" y="230885"/>
                </a:lnTo>
                <a:lnTo>
                  <a:pt x="977899" y="273557"/>
                </a:lnTo>
                <a:lnTo>
                  <a:pt x="1003299" y="320039"/>
                </a:lnTo>
                <a:lnTo>
                  <a:pt x="1028700" y="369569"/>
                </a:lnTo>
                <a:lnTo>
                  <a:pt x="1054100" y="422147"/>
                </a:lnTo>
                <a:lnTo>
                  <a:pt x="1104900" y="537209"/>
                </a:lnTo>
                <a:lnTo>
                  <a:pt x="1117600" y="598931"/>
                </a:lnTo>
                <a:lnTo>
                  <a:pt x="1143000" y="663701"/>
                </a:lnTo>
                <a:lnTo>
                  <a:pt x="1155700" y="731519"/>
                </a:lnTo>
                <a:lnTo>
                  <a:pt x="1181100" y="801623"/>
                </a:lnTo>
                <a:lnTo>
                  <a:pt x="1206500" y="948689"/>
                </a:lnTo>
                <a:lnTo>
                  <a:pt x="1231900" y="1025651"/>
                </a:lnTo>
                <a:lnTo>
                  <a:pt x="1231900" y="1104899"/>
                </a:lnTo>
                <a:lnTo>
                  <a:pt x="1270000" y="1353311"/>
                </a:lnTo>
                <a:lnTo>
                  <a:pt x="1270000" y="1440179"/>
                </a:lnTo>
                <a:lnTo>
                  <a:pt x="1282700" y="1527809"/>
                </a:lnTo>
                <a:close/>
              </a:path>
              <a:path w="1308100" h="3600450">
                <a:moveTo>
                  <a:pt x="1282700" y="2333243"/>
                </a:moveTo>
                <a:lnTo>
                  <a:pt x="1282700" y="2072639"/>
                </a:lnTo>
                <a:lnTo>
                  <a:pt x="1270000" y="2160269"/>
                </a:lnTo>
                <a:lnTo>
                  <a:pt x="1270000" y="2247137"/>
                </a:lnTo>
                <a:lnTo>
                  <a:pt x="1231900" y="2495549"/>
                </a:lnTo>
                <a:lnTo>
                  <a:pt x="1181100" y="2798825"/>
                </a:lnTo>
                <a:lnTo>
                  <a:pt x="1155700" y="2868929"/>
                </a:lnTo>
                <a:lnTo>
                  <a:pt x="1143000" y="2936747"/>
                </a:lnTo>
                <a:lnTo>
                  <a:pt x="1117600" y="3001517"/>
                </a:lnTo>
                <a:lnTo>
                  <a:pt x="1104900" y="3063240"/>
                </a:lnTo>
                <a:lnTo>
                  <a:pt x="1066800" y="3150869"/>
                </a:lnTo>
                <a:lnTo>
                  <a:pt x="1041400" y="3204971"/>
                </a:lnTo>
                <a:lnTo>
                  <a:pt x="1016000" y="3256026"/>
                </a:lnTo>
                <a:lnTo>
                  <a:pt x="990600" y="3304031"/>
                </a:lnTo>
                <a:lnTo>
                  <a:pt x="952500" y="3369563"/>
                </a:lnTo>
                <a:lnTo>
                  <a:pt x="927100" y="3408426"/>
                </a:lnTo>
                <a:lnTo>
                  <a:pt x="901700" y="3444239"/>
                </a:lnTo>
                <a:lnTo>
                  <a:pt x="876300" y="3460241"/>
                </a:lnTo>
                <a:lnTo>
                  <a:pt x="863600" y="3475481"/>
                </a:lnTo>
                <a:lnTo>
                  <a:pt x="850900" y="3489959"/>
                </a:lnTo>
                <a:lnTo>
                  <a:pt x="825500" y="3515867"/>
                </a:lnTo>
                <a:lnTo>
                  <a:pt x="812800" y="3526535"/>
                </a:lnTo>
                <a:lnTo>
                  <a:pt x="787400" y="3537204"/>
                </a:lnTo>
                <a:lnTo>
                  <a:pt x="774700" y="3546348"/>
                </a:lnTo>
                <a:lnTo>
                  <a:pt x="762000" y="3554729"/>
                </a:lnTo>
                <a:lnTo>
                  <a:pt x="749300" y="3561587"/>
                </a:lnTo>
                <a:lnTo>
                  <a:pt x="723900" y="3567683"/>
                </a:lnTo>
                <a:lnTo>
                  <a:pt x="711200" y="3572255"/>
                </a:lnTo>
                <a:lnTo>
                  <a:pt x="698500" y="3576066"/>
                </a:lnTo>
                <a:lnTo>
                  <a:pt x="685800" y="3579113"/>
                </a:lnTo>
                <a:lnTo>
                  <a:pt x="647700" y="3581400"/>
                </a:lnTo>
                <a:lnTo>
                  <a:pt x="635000" y="3580637"/>
                </a:lnTo>
                <a:lnTo>
                  <a:pt x="596900" y="3576066"/>
                </a:lnTo>
                <a:lnTo>
                  <a:pt x="558800" y="3561587"/>
                </a:lnTo>
                <a:lnTo>
                  <a:pt x="546100" y="3553967"/>
                </a:lnTo>
                <a:lnTo>
                  <a:pt x="520700" y="3546348"/>
                </a:lnTo>
                <a:lnTo>
                  <a:pt x="495300" y="3526535"/>
                </a:lnTo>
                <a:lnTo>
                  <a:pt x="482600" y="3515105"/>
                </a:lnTo>
                <a:lnTo>
                  <a:pt x="469900" y="3502913"/>
                </a:lnTo>
                <a:lnTo>
                  <a:pt x="444500" y="3489959"/>
                </a:lnTo>
                <a:lnTo>
                  <a:pt x="419100" y="3460241"/>
                </a:lnTo>
                <a:lnTo>
                  <a:pt x="393700" y="3426713"/>
                </a:lnTo>
                <a:lnTo>
                  <a:pt x="368300" y="3389376"/>
                </a:lnTo>
                <a:lnTo>
                  <a:pt x="342900" y="3348228"/>
                </a:lnTo>
                <a:lnTo>
                  <a:pt x="317500" y="3326891"/>
                </a:lnTo>
                <a:lnTo>
                  <a:pt x="292100" y="3280409"/>
                </a:lnTo>
                <a:lnTo>
                  <a:pt x="266700" y="3230879"/>
                </a:lnTo>
                <a:lnTo>
                  <a:pt x="241300" y="3178302"/>
                </a:lnTo>
                <a:lnTo>
                  <a:pt x="228600" y="3121913"/>
                </a:lnTo>
                <a:lnTo>
                  <a:pt x="203200" y="3063240"/>
                </a:lnTo>
                <a:lnTo>
                  <a:pt x="177800" y="3000755"/>
                </a:lnTo>
                <a:lnTo>
                  <a:pt x="165100" y="2935985"/>
                </a:lnTo>
                <a:lnTo>
                  <a:pt x="139700" y="2868929"/>
                </a:lnTo>
                <a:lnTo>
                  <a:pt x="127000" y="2798825"/>
                </a:lnTo>
                <a:lnTo>
                  <a:pt x="101600" y="2726435"/>
                </a:lnTo>
                <a:lnTo>
                  <a:pt x="88900" y="2651759"/>
                </a:lnTo>
                <a:lnTo>
                  <a:pt x="38100" y="2331719"/>
                </a:lnTo>
                <a:lnTo>
                  <a:pt x="38100" y="2246375"/>
                </a:lnTo>
                <a:lnTo>
                  <a:pt x="25400" y="2160269"/>
                </a:lnTo>
                <a:lnTo>
                  <a:pt x="25400" y="2071877"/>
                </a:lnTo>
                <a:lnTo>
                  <a:pt x="12700" y="1982723"/>
                </a:lnTo>
                <a:lnTo>
                  <a:pt x="12700" y="2248661"/>
                </a:lnTo>
                <a:lnTo>
                  <a:pt x="76200" y="2655569"/>
                </a:lnTo>
                <a:lnTo>
                  <a:pt x="101600" y="2803397"/>
                </a:lnTo>
                <a:lnTo>
                  <a:pt x="127000" y="2874263"/>
                </a:lnTo>
                <a:lnTo>
                  <a:pt x="139700" y="2942081"/>
                </a:lnTo>
                <a:lnTo>
                  <a:pt x="165100" y="3006852"/>
                </a:lnTo>
                <a:lnTo>
                  <a:pt x="190500" y="3069335"/>
                </a:lnTo>
                <a:lnTo>
                  <a:pt x="203200" y="3129533"/>
                </a:lnTo>
                <a:lnTo>
                  <a:pt x="228600" y="3185921"/>
                </a:lnTo>
                <a:lnTo>
                  <a:pt x="254000" y="3239261"/>
                </a:lnTo>
                <a:lnTo>
                  <a:pt x="279400" y="3289554"/>
                </a:lnTo>
                <a:lnTo>
                  <a:pt x="304800" y="3336797"/>
                </a:lnTo>
                <a:lnTo>
                  <a:pt x="330200" y="3380231"/>
                </a:lnTo>
                <a:lnTo>
                  <a:pt x="368300" y="3419855"/>
                </a:lnTo>
                <a:lnTo>
                  <a:pt x="381000" y="3438905"/>
                </a:lnTo>
                <a:lnTo>
                  <a:pt x="406400" y="3473195"/>
                </a:lnTo>
                <a:lnTo>
                  <a:pt x="431800" y="3503676"/>
                </a:lnTo>
                <a:lnTo>
                  <a:pt x="457200" y="3517391"/>
                </a:lnTo>
                <a:lnTo>
                  <a:pt x="469900" y="3530345"/>
                </a:lnTo>
                <a:lnTo>
                  <a:pt x="482600" y="3542537"/>
                </a:lnTo>
                <a:lnTo>
                  <a:pt x="495300" y="3553205"/>
                </a:lnTo>
                <a:lnTo>
                  <a:pt x="520700" y="3563111"/>
                </a:lnTo>
                <a:lnTo>
                  <a:pt x="533400" y="3571493"/>
                </a:lnTo>
                <a:lnTo>
                  <a:pt x="546100" y="3579113"/>
                </a:lnTo>
                <a:lnTo>
                  <a:pt x="571500" y="3585209"/>
                </a:lnTo>
                <a:lnTo>
                  <a:pt x="584200" y="3590543"/>
                </a:lnTo>
                <a:lnTo>
                  <a:pt x="596900" y="3595116"/>
                </a:lnTo>
                <a:lnTo>
                  <a:pt x="635000" y="3599687"/>
                </a:lnTo>
                <a:lnTo>
                  <a:pt x="647700" y="3600450"/>
                </a:lnTo>
                <a:lnTo>
                  <a:pt x="673100" y="3599687"/>
                </a:lnTo>
                <a:lnTo>
                  <a:pt x="685800" y="3598163"/>
                </a:lnTo>
                <a:lnTo>
                  <a:pt x="698500" y="3595116"/>
                </a:lnTo>
                <a:lnTo>
                  <a:pt x="723900" y="3590543"/>
                </a:lnTo>
                <a:lnTo>
                  <a:pt x="736600" y="3585209"/>
                </a:lnTo>
                <a:lnTo>
                  <a:pt x="749300" y="3579113"/>
                </a:lnTo>
                <a:lnTo>
                  <a:pt x="774700" y="3571493"/>
                </a:lnTo>
                <a:lnTo>
                  <a:pt x="787400" y="3562350"/>
                </a:lnTo>
                <a:lnTo>
                  <a:pt x="800100" y="3552443"/>
                </a:lnTo>
                <a:lnTo>
                  <a:pt x="812800" y="3541776"/>
                </a:lnTo>
                <a:lnTo>
                  <a:pt x="838200" y="3530345"/>
                </a:lnTo>
                <a:lnTo>
                  <a:pt x="850900" y="3517391"/>
                </a:lnTo>
                <a:lnTo>
                  <a:pt x="863600" y="3503676"/>
                </a:lnTo>
                <a:lnTo>
                  <a:pt x="901700" y="3473195"/>
                </a:lnTo>
                <a:lnTo>
                  <a:pt x="939800" y="3419855"/>
                </a:lnTo>
                <a:lnTo>
                  <a:pt x="965200" y="3379469"/>
                </a:lnTo>
                <a:lnTo>
                  <a:pt x="990600" y="3336035"/>
                </a:lnTo>
                <a:lnTo>
                  <a:pt x="1016000" y="3289554"/>
                </a:lnTo>
                <a:lnTo>
                  <a:pt x="1054100" y="3212591"/>
                </a:lnTo>
                <a:lnTo>
                  <a:pt x="1079500" y="3157728"/>
                </a:lnTo>
                <a:lnTo>
                  <a:pt x="1117600" y="3069335"/>
                </a:lnTo>
                <a:lnTo>
                  <a:pt x="1143000" y="3006852"/>
                </a:lnTo>
                <a:lnTo>
                  <a:pt x="1155700" y="2942081"/>
                </a:lnTo>
                <a:lnTo>
                  <a:pt x="1181100" y="2873502"/>
                </a:lnTo>
                <a:lnTo>
                  <a:pt x="1193800" y="2803397"/>
                </a:lnTo>
                <a:lnTo>
                  <a:pt x="1219200" y="2730245"/>
                </a:lnTo>
                <a:lnTo>
                  <a:pt x="1270000" y="2417063"/>
                </a:lnTo>
                <a:lnTo>
                  <a:pt x="1282700" y="2333243"/>
                </a:lnTo>
                <a:close/>
              </a:path>
              <a:path w="1308100" h="3600450">
                <a:moveTo>
                  <a:pt x="1295400" y="1799843"/>
                </a:moveTo>
                <a:lnTo>
                  <a:pt x="1295400" y="1438655"/>
                </a:lnTo>
                <a:lnTo>
                  <a:pt x="1282700" y="1351787"/>
                </a:lnTo>
                <a:lnTo>
                  <a:pt x="1282700" y="1708403"/>
                </a:lnTo>
                <a:lnTo>
                  <a:pt x="1295400" y="1799843"/>
                </a:lnTo>
                <a:close/>
              </a:path>
              <a:path w="1308100" h="3600450">
                <a:moveTo>
                  <a:pt x="1295400" y="2161793"/>
                </a:moveTo>
                <a:lnTo>
                  <a:pt x="1295400" y="1799843"/>
                </a:lnTo>
                <a:lnTo>
                  <a:pt x="1282700" y="1892045"/>
                </a:lnTo>
                <a:lnTo>
                  <a:pt x="1282700" y="2248661"/>
                </a:lnTo>
                <a:lnTo>
                  <a:pt x="1295400" y="2161793"/>
                </a:lnTo>
                <a:close/>
              </a:path>
              <a:path w="1308100" h="3600450">
                <a:moveTo>
                  <a:pt x="1308100" y="1983485"/>
                </a:moveTo>
                <a:lnTo>
                  <a:pt x="1308100" y="1616201"/>
                </a:lnTo>
                <a:lnTo>
                  <a:pt x="1295400" y="1527047"/>
                </a:lnTo>
                <a:lnTo>
                  <a:pt x="1295400" y="2073401"/>
                </a:lnTo>
                <a:lnTo>
                  <a:pt x="1308100" y="198348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920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13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73971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75" dirty="0"/>
              <a:t>S’R’ </a:t>
            </a:r>
            <a:r>
              <a:rPr sz="3200" spc="130" dirty="0"/>
              <a:t>Latch: </a:t>
            </a:r>
            <a:r>
              <a:rPr sz="3200" spc="165" dirty="0"/>
              <a:t>Cross-coupled </a:t>
            </a:r>
            <a:r>
              <a:rPr sz="3200" dirty="0"/>
              <a:t>NAND</a:t>
            </a:r>
            <a:r>
              <a:rPr sz="3200" spc="635" dirty="0"/>
              <a:t> </a:t>
            </a:r>
            <a:r>
              <a:rPr sz="3200" spc="135" dirty="0"/>
              <a:t>gate</a:t>
            </a:r>
            <a:endParaRPr sz="3200" dirty="0"/>
          </a:p>
        </p:txBody>
      </p:sp>
      <p:sp>
        <p:nvSpPr>
          <p:cNvPr id="5" name="object 5"/>
          <p:cNvSpPr/>
          <p:nvPr/>
        </p:nvSpPr>
        <p:spPr>
          <a:xfrm>
            <a:off x="2948825" y="1770937"/>
            <a:ext cx="990600" cy="741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385201" y="2016301"/>
            <a:ext cx="990600" cy="741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870083" y="2153411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345321" y="1909191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345321" y="240639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1920367" y="1710944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S’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1372" y="1959363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Q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60411" y="2153411"/>
            <a:ext cx="3045460" cy="1010919"/>
          </a:xfrm>
          <a:custGeom>
            <a:avLst/>
            <a:gdLst/>
            <a:ahLst/>
            <a:cxnLst/>
            <a:rect l="l" t="t" r="r" b="b"/>
            <a:pathLst>
              <a:path w="3045460" h="1010919">
                <a:moveTo>
                  <a:pt x="274320" y="519684"/>
                </a:moveTo>
                <a:lnTo>
                  <a:pt x="274320" y="490728"/>
                </a:lnTo>
                <a:lnTo>
                  <a:pt x="6858" y="490728"/>
                </a:lnTo>
                <a:lnTo>
                  <a:pt x="0" y="497586"/>
                </a:lnTo>
                <a:lnTo>
                  <a:pt x="762" y="1003554"/>
                </a:lnTo>
                <a:lnTo>
                  <a:pt x="6858" y="1010412"/>
                </a:lnTo>
                <a:lnTo>
                  <a:pt x="14477" y="1010412"/>
                </a:lnTo>
                <a:lnTo>
                  <a:pt x="14478" y="519684"/>
                </a:lnTo>
                <a:lnTo>
                  <a:pt x="28956" y="505206"/>
                </a:lnTo>
                <a:lnTo>
                  <a:pt x="28956" y="519684"/>
                </a:lnTo>
                <a:lnTo>
                  <a:pt x="274320" y="519684"/>
                </a:lnTo>
                <a:close/>
              </a:path>
              <a:path w="3045460" h="1010919">
                <a:moveTo>
                  <a:pt x="28956" y="519684"/>
                </a:moveTo>
                <a:lnTo>
                  <a:pt x="28956" y="505206"/>
                </a:lnTo>
                <a:lnTo>
                  <a:pt x="14478" y="519684"/>
                </a:lnTo>
                <a:lnTo>
                  <a:pt x="28956" y="519684"/>
                </a:lnTo>
                <a:close/>
              </a:path>
              <a:path w="3045460" h="1010919">
                <a:moveTo>
                  <a:pt x="28956" y="981456"/>
                </a:moveTo>
                <a:lnTo>
                  <a:pt x="28956" y="519684"/>
                </a:lnTo>
                <a:lnTo>
                  <a:pt x="14478" y="519684"/>
                </a:lnTo>
                <a:lnTo>
                  <a:pt x="14478" y="981456"/>
                </a:lnTo>
                <a:lnTo>
                  <a:pt x="28956" y="981456"/>
                </a:lnTo>
                <a:close/>
              </a:path>
              <a:path w="3045460" h="1010919">
                <a:moveTo>
                  <a:pt x="2988222" y="981456"/>
                </a:moveTo>
                <a:lnTo>
                  <a:pt x="14478" y="981456"/>
                </a:lnTo>
                <a:lnTo>
                  <a:pt x="28956" y="995934"/>
                </a:lnTo>
                <a:lnTo>
                  <a:pt x="28955" y="1010412"/>
                </a:lnTo>
                <a:lnTo>
                  <a:pt x="2987802" y="1010412"/>
                </a:lnTo>
                <a:lnTo>
                  <a:pt x="2987802" y="995934"/>
                </a:lnTo>
                <a:lnTo>
                  <a:pt x="2988222" y="981456"/>
                </a:lnTo>
                <a:close/>
              </a:path>
              <a:path w="3045460" h="1010919">
                <a:moveTo>
                  <a:pt x="28955" y="1010412"/>
                </a:moveTo>
                <a:lnTo>
                  <a:pt x="28956" y="995934"/>
                </a:lnTo>
                <a:lnTo>
                  <a:pt x="14478" y="981456"/>
                </a:lnTo>
                <a:lnTo>
                  <a:pt x="14477" y="1010412"/>
                </a:lnTo>
                <a:lnTo>
                  <a:pt x="28955" y="1010412"/>
                </a:lnTo>
                <a:close/>
              </a:path>
              <a:path w="3045460" h="1010919">
                <a:moveTo>
                  <a:pt x="3002280" y="981456"/>
                </a:moveTo>
                <a:lnTo>
                  <a:pt x="2988222" y="981456"/>
                </a:lnTo>
                <a:lnTo>
                  <a:pt x="2987802" y="995934"/>
                </a:lnTo>
                <a:lnTo>
                  <a:pt x="3002280" y="981456"/>
                </a:lnTo>
                <a:close/>
              </a:path>
              <a:path w="3045460" h="1010919">
                <a:moveTo>
                  <a:pt x="3002280" y="1010412"/>
                </a:moveTo>
                <a:lnTo>
                  <a:pt x="3002280" y="981456"/>
                </a:lnTo>
                <a:lnTo>
                  <a:pt x="2987802" y="995934"/>
                </a:lnTo>
                <a:lnTo>
                  <a:pt x="2987802" y="1010412"/>
                </a:lnTo>
                <a:lnTo>
                  <a:pt x="3002280" y="1010412"/>
                </a:lnTo>
                <a:close/>
              </a:path>
              <a:path w="3045460" h="1010919">
                <a:moveTo>
                  <a:pt x="3044952" y="762"/>
                </a:moveTo>
                <a:lnTo>
                  <a:pt x="3016758" y="0"/>
                </a:lnTo>
                <a:lnTo>
                  <a:pt x="2988222" y="981456"/>
                </a:lnTo>
                <a:lnTo>
                  <a:pt x="3002280" y="981456"/>
                </a:lnTo>
                <a:lnTo>
                  <a:pt x="3002280" y="1010412"/>
                </a:lnTo>
                <a:lnTo>
                  <a:pt x="3009900" y="1010412"/>
                </a:lnTo>
                <a:lnTo>
                  <a:pt x="3015996" y="1004316"/>
                </a:lnTo>
                <a:lnTo>
                  <a:pt x="3015996" y="996696"/>
                </a:lnTo>
                <a:lnTo>
                  <a:pt x="3044952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160411" y="2148458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>
                <a:moveTo>
                  <a:pt x="0" y="0"/>
                </a:moveTo>
                <a:lnTo>
                  <a:pt x="263652" y="0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853573" y="1914397"/>
            <a:ext cx="25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R’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04819" y="2081276"/>
            <a:ext cx="266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Q’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04373" y="2093976"/>
            <a:ext cx="112776" cy="1135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2316365" y="2347722"/>
            <a:ext cx="117347" cy="112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081522" y="4257193"/>
            <a:ext cx="8837316" cy="27600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488317" y="1909317"/>
          <a:ext cx="3475353" cy="1855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9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3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S’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R’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Q’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State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8A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8A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8AE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8A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8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Forbidden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8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95" dirty="0">
                          <a:latin typeface="Trebuchet MS"/>
                          <a:cs typeface="Trebuchet MS"/>
                        </a:rPr>
                        <a:t>Set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75" dirty="0">
                          <a:latin typeface="Trebuchet MS"/>
                          <a:cs typeface="Trebuchet MS"/>
                        </a:rPr>
                        <a:t>Reset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Q’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Q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latin typeface="Trebuchet MS"/>
                          <a:cs typeface="Trebuchet MS"/>
                        </a:rPr>
                        <a:t>Memory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2693027" y="3838455"/>
            <a:ext cx="614045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doesn’t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matter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what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you call 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inputs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(S’ vs 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or R’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vs</a:t>
            </a:r>
            <a:r>
              <a:rPr sz="1800" spc="-2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R), 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function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same!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b="0" spc="105" dirty="0">
                <a:latin typeface="Georgia"/>
                <a:cs typeface="Georgia"/>
              </a:rPr>
              <a:t>Implementation </a:t>
            </a:r>
            <a:r>
              <a:rPr b="0" spc="15" dirty="0">
                <a:latin typeface="Georgia"/>
                <a:cs typeface="Georgia"/>
              </a:rPr>
              <a:t>of </a:t>
            </a:r>
            <a:r>
              <a:rPr b="0" spc="140" dirty="0">
                <a:latin typeface="Georgia"/>
                <a:cs typeface="Georgia"/>
              </a:rPr>
              <a:t>the </a:t>
            </a:r>
            <a:r>
              <a:rPr b="0" spc="160" dirty="0">
                <a:latin typeface="Georgia"/>
                <a:cs typeface="Georgia"/>
              </a:rPr>
              <a:t>Sequence </a:t>
            </a:r>
            <a:r>
              <a:rPr b="0" spc="110" dirty="0">
                <a:latin typeface="Georgia"/>
                <a:cs typeface="Georgia"/>
              </a:rPr>
              <a:t>Detector </a:t>
            </a:r>
            <a:r>
              <a:rPr b="0" spc="114" dirty="0">
                <a:latin typeface="Georgia"/>
                <a:cs typeface="Georgia"/>
              </a:rPr>
              <a:t>with  </a:t>
            </a:r>
            <a:r>
              <a:rPr b="0" spc="135" dirty="0">
                <a:latin typeface="Georgia"/>
                <a:cs typeface="Georgia"/>
              </a:rPr>
              <a:t>JKFF</a:t>
            </a:r>
          </a:p>
        </p:txBody>
      </p:sp>
      <p:sp>
        <p:nvSpPr>
          <p:cNvPr id="4" name="object 4"/>
          <p:cNvSpPr/>
          <p:nvPr/>
        </p:nvSpPr>
        <p:spPr>
          <a:xfrm>
            <a:off x="1434731" y="2177033"/>
            <a:ext cx="2032000" cy="890269"/>
          </a:xfrm>
          <a:custGeom>
            <a:avLst/>
            <a:gdLst/>
            <a:ahLst/>
            <a:cxnLst/>
            <a:rect l="l" t="t" r="r" b="b"/>
            <a:pathLst>
              <a:path w="2032000" h="890269">
                <a:moveTo>
                  <a:pt x="2031492" y="890016"/>
                </a:moveTo>
                <a:lnTo>
                  <a:pt x="2031492" y="0"/>
                </a:lnTo>
                <a:lnTo>
                  <a:pt x="0" y="0"/>
                </a:lnTo>
                <a:lnTo>
                  <a:pt x="0" y="890016"/>
                </a:lnTo>
                <a:lnTo>
                  <a:pt x="11429" y="890016"/>
                </a:lnTo>
                <a:lnTo>
                  <a:pt x="11429" y="22098"/>
                </a:lnTo>
                <a:lnTo>
                  <a:pt x="22859" y="10668"/>
                </a:lnTo>
                <a:lnTo>
                  <a:pt x="22860" y="22098"/>
                </a:lnTo>
                <a:lnTo>
                  <a:pt x="2009393" y="22098"/>
                </a:lnTo>
                <a:lnTo>
                  <a:pt x="2009393" y="10668"/>
                </a:lnTo>
                <a:lnTo>
                  <a:pt x="2020062" y="22098"/>
                </a:lnTo>
                <a:lnTo>
                  <a:pt x="2020062" y="890016"/>
                </a:lnTo>
                <a:lnTo>
                  <a:pt x="2031492" y="890016"/>
                </a:lnTo>
                <a:close/>
              </a:path>
              <a:path w="2032000" h="890269">
                <a:moveTo>
                  <a:pt x="22859" y="22098"/>
                </a:moveTo>
                <a:lnTo>
                  <a:pt x="22859" y="10668"/>
                </a:lnTo>
                <a:lnTo>
                  <a:pt x="11429" y="22098"/>
                </a:lnTo>
                <a:lnTo>
                  <a:pt x="22859" y="22098"/>
                </a:lnTo>
                <a:close/>
              </a:path>
              <a:path w="2032000" h="890269">
                <a:moveTo>
                  <a:pt x="22859" y="867918"/>
                </a:moveTo>
                <a:lnTo>
                  <a:pt x="22859" y="22098"/>
                </a:lnTo>
                <a:lnTo>
                  <a:pt x="11429" y="22098"/>
                </a:lnTo>
                <a:lnTo>
                  <a:pt x="11429" y="867918"/>
                </a:lnTo>
                <a:lnTo>
                  <a:pt x="22859" y="867918"/>
                </a:lnTo>
                <a:close/>
              </a:path>
              <a:path w="2032000" h="890269">
                <a:moveTo>
                  <a:pt x="2020062" y="867918"/>
                </a:moveTo>
                <a:lnTo>
                  <a:pt x="11429" y="867918"/>
                </a:lnTo>
                <a:lnTo>
                  <a:pt x="22859" y="879348"/>
                </a:lnTo>
                <a:lnTo>
                  <a:pt x="22860" y="890016"/>
                </a:lnTo>
                <a:lnTo>
                  <a:pt x="2009393" y="890016"/>
                </a:lnTo>
                <a:lnTo>
                  <a:pt x="2009393" y="879348"/>
                </a:lnTo>
                <a:lnTo>
                  <a:pt x="2020062" y="867918"/>
                </a:lnTo>
                <a:close/>
              </a:path>
              <a:path w="2032000" h="890269">
                <a:moveTo>
                  <a:pt x="22860" y="890016"/>
                </a:moveTo>
                <a:lnTo>
                  <a:pt x="22859" y="879348"/>
                </a:lnTo>
                <a:lnTo>
                  <a:pt x="11429" y="867918"/>
                </a:lnTo>
                <a:lnTo>
                  <a:pt x="11429" y="890016"/>
                </a:lnTo>
                <a:lnTo>
                  <a:pt x="22860" y="890016"/>
                </a:lnTo>
                <a:close/>
              </a:path>
              <a:path w="2032000" h="890269">
                <a:moveTo>
                  <a:pt x="2020062" y="22098"/>
                </a:moveTo>
                <a:lnTo>
                  <a:pt x="2009393" y="10668"/>
                </a:lnTo>
                <a:lnTo>
                  <a:pt x="2009393" y="22098"/>
                </a:lnTo>
                <a:lnTo>
                  <a:pt x="2020062" y="22098"/>
                </a:lnTo>
                <a:close/>
              </a:path>
              <a:path w="2032000" h="890269">
                <a:moveTo>
                  <a:pt x="2020062" y="867918"/>
                </a:moveTo>
                <a:lnTo>
                  <a:pt x="2020062" y="22098"/>
                </a:lnTo>
                <a:lnTo>
                  <a:pt x="2009393" y="22098"/>
                </a:lnTo>
                <a:lnTo>
                  <a:pt x="2009393" y="867918"/>
                </a:lnTo>
                <a:lnTo>
                  <a:pt x="2020062" y="867918"/>
                </a:lnTo>
                <a:close/>
              </a:path>
              <a:path w="2032000" h="890269">
                <a:moveTo>
                  <a:pt x="2020062" y="890016"/>
                </a:moveTo>
                <a:lnTo>
                  <a:pt x="2020062" y="867918"/>
                </a:lnTo>
                <a:lnTo>
                  <a:pt x="2009393" y="879348"/>
                </a:lnTo>
                <a:lnTo>
                  <a:pt x="2009393" y="890016"/>
                </a:lnTo>
                <a:lnTo>
                  <a:pt x="2020062" y="890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8313" y="1898904"/>
            <a:ext cx="306070" cy="269875"/>
          </a:xfrm>
          <a:custGeom>
            <a:avLst/>
            <a:gdLst/>
            <a:ahLst/>
            <a:cxnLst/>
            <a:rect l="l" t="t" r="r" b="b"/>
            <a:pathLst>
              <a:path w="306069" h="269875">
                <a:moveTo>
                  <a:pt x="305562" y="252984"/>
                </a:moveTo>
                <a:lnTo>
                  <a:pt x="14478" y="0"/>
                </a:lnTo>
                <a:lnTo>
                  <a:pt x="0" y="16764"/>
                </a:lnTo>
                <a:lnTo>
                  <a:pt x="291084" y="269748"/>
                </a:lnTo>
                <a:lnTo>
                  <a:pt x="305562" y="252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17661" y="2696717"/>
            <a:ext cx="795655" cy="322580"/>
          </a:xfrm>
          <a:custGeom>
            <a:avLst/>
            <a:gdLst/>
            <a:ahLst/>
            <a:cxnLst/>
            <a:rect l="l" t="t" r="r" b="b"/>
            <a:pathLst>
              <a:path w="795655" h="322580">
                <a:moveTo>
                  <a:pt x="795528" y="322325"/>
                </a:moveTo>
                <a:lnTo>
                  <a:pt x="795528" y="0"/>
                </a:lnTo>
                <a:lnTo>
                  <a:pt x="0" y="0"/>
                </a:lnTo>
                <a:lnTo>
                  <a:pt x="0" y="322325"/>
                </a:lnTo>
                <a:lnTo>
                  <a:pt x="10668" y="322325"/>
                </a:lnTo>
                <a:lnTo>
                  <a:pt x="10668" y="22097"/>
                </a:lnTo>
                <a:lnTo>
                  <a:pt x="22097" y="10667"/>
                </a:lnTo>
                <a:lnTo>
                  <a:pt x="22097" y="22097"/>
                </a:lnTo>
                <a:lnTo>
                  <a:pt x="773429" y="22097"/>
                </a:lnTo>
                <a:lnTo>
                  <a:pt x="773429" y="10667"/>
                </a:lnTo>
                <a:lnTo>
                  <a:pt x="784097" y="22097"/>
                </a:lnTo>
                <a:lnTo>
                  <a:pt x="784098" y="322325"/>
                </a:lnTo>
                <a:lnTo>
                  <a:pt x="795528" y="322325"/>
                </a:lnTo>
                <a:close/>
              </a:path>
              <a:path w="795655" h="322580">
                <a:moveTo>
                  <a:pt x="22097" y="22097"/>
                </a:moveTo>
                <a:lnTo>
                  <a:pt x="22097" y="10667"/>
                </a:lnTo>
                <a:lnTo>
                  <a:pt x="10668" y="22097"/>
                </a:lnTo>
                <a:lnTo>
                  <a:pt x="22097" y="22097"/>
                </a:lnTo>
                <a:close/>
              </a:path>
              <a:path w="795655" h="322580">
                <a:moveTo>
                  <a:pt x="22098" y="300227"/>
                </a:moveTo>
                <a:lnTo>
                  <a:pt x="22097" y="22097"/>
                </a:lnTo>
                <a:lnTo>
                  <a:pt x="10668" y="22097"/>
                </a:lnTo>
                <a:lnTo>
                  <a:pt x="10668" y="300227"/>
                </a:lnTo>
                <a:lnTo>
                  <a:pt x="22098" y="300227"/>
                </a:lnTo>
                <a:close/>
              </a:path>
              <a:path w="795655" h="322580">
                <a:moveTo>
                  <a:pt x="784098" y="300227"/>
                </a:moveTo>
                <a:lnTo>
                  <a:pt x="10668" y="300227"/>
                </a:lnTo>
                <a:lnTo>
                  <a:pt x="22098" y="310895"/>
                </a:lnTo>
                <a:lnTo>
                  <a:pt x="22098" y="322325"/>
                </a:lnTo>
                <a:lnTo>
                  <a:pt x="773430" y="322325"/>
                </a:lnTo>
                <a:lnTo>
                  <a:pt x="773430" y="310895"/>
                </a:lnTo>
                <a:lnTo>
                  <a:pt x="784098" y="300227"/>
                </a:lnTo>
                <a:close/>
              </a:path>
              <a:path w="795655" h="322580">
                <a:moveTo>
                  <a:pt x="22098" y="322325"/>
                </a:moveTo>
                <a:lnTo>
                  <a:pt x="22098" y="310895"/>
                </a:lnTo>
                <a:lnTo>
                  <a:pt x="10668" y="300227"/>
                </a:lnTo>
                <a:lnTo>
                  <a:pt x="10668" y="322325"/>
                </a:lnTo>
                <a:lnTo>
                  <a:pt x="22098" y="322325"/>
                </a:lnTo>
                <a:close/>
              </a:path>
              <a:path w="795655" h="322580">
                <a:moveTo>
                  <a:pt x="784097" y="22097"/>
                </a:moveTo>
                <a:lnTo>
                  <a:pt x="773429" y="10667"/>
                </a:lnTo>
                <a:lnTo>
                  <a:pt x="773429" y="22097"/>
                </a:lnTo>
                <a:lnTo>
                  <a:pt x="784097" y="22097"/>
                </a:lnTo>
                <a:close/>
              </a:path>
              <a:path w="795655" h="322580">
                <a:moveTo>
                  <a:pt x="784098" y="300227"/>
                </a:moveTo>
                <a:lnTo>
                  <a:pt x="784097" y="22097"/>
                </a:lnTo>
                <a:lnTo>
                  <a:pt x="773429" y="22097"/>
                </a:lnTo>
                <a:lnTo>
                  <a:pt x="773430" y="300227"/>
                </a:lnTo>
                <a:lnTo>
                  <a:pt x="784098" y="300227"/>
                </a:lnTo>
                <a:close/>
              </a:path>
              <a:path w="795655" h="322580">
                <a:moveTo>
                  <a:pt x="784098" y="322325"/>
                </a:moveTo>
                <a:lnTo>
                  <a:pt x="784098" y="300227"/>
                </a:lnTo>
                <a:lnTo>
                  <a:pt x="773430" y="310895"/>
                </a:lnTo>
                <a:lnTo>
                  <a:pt x="773430" y="322325"/>
                </a:lnTo>
                <a:lnTo>
                  <a:pt x="784098" y="322325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8721" y="19944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9888" y="3243333"/>
            <a:ext cx="739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1800" baseline="-20833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spc="-2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Bx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24235" y="2164079"/>
            <a:ext cx="2030730" cy="890269"/>
          </a:xfrm>
          <a:custGeom>
            <a:avLst/>
            <a:gdLst/>
            <a:ahLst/>
            <a:cxnLst/>
            <a:rect l="l" t="t" r="r" b="b"/>
            <a:pathLst>
              <a:path w="2030729" h="890269">
                <a:moveTo>
                  <a:pt x="2030729" y="890015"/>
                </a:moveTo>
                <a:lnTo>
                  <a:pt x="2030729" y="0"/>
                </a:lnTo>
                <a:lnTo>
                  <a:pt x="0" y="0"/>
                </a:lnTo>
                <a:lnTo>
                  <a:pt x="0" y="890015"/>
                </a:lnTo>
                <a:lnTo>
                  <a:pt x="11430" y="890015"/>
                </a:lnTo>
                <a:lnTo>
                  <a:pt x="11430" y="22097"/>
                </a:lnTo>
                <a:lnTo>
                  <a:pt x="22098" y="10668"/>
                </a:lnTo>
                <a:lnTo>
                  <a:pt x="22098" y="22097"/>
                </a:lnTo>
                <a:lnTo>
                  <a:pt x="2008632" y="22097"/>
                </a:lnTo>
                <a:lnTo>
                  <a:pt x="2008632" y="10668"/>
                </a:lnTo>
                <a:lnTo>
                  <a:pt x="2020062" y="22097"/>
                </a:lnTo>
                <a:lnTo>
                  <a:pt x="2020062" y="890015"/>
                </a:lnTo>
                <a:lnTo>
                  <a:pt x="2030729" y="890015"/>
                </a:lnTo>
                <a:close/>
              </a:path>
              <a:path w="2030729" h="890269">
                <a:moveTo>
                  <a:pt x="22098" y="22097"/>
                </a:moveTo>
                <a:lnTo>
                  <a:pt x="22098" y="10668"/>
                </a:lnTo>
                <a:lnTo>
                  <a:pt x="11430" y="22097"/>
                </a:lnTo>
                <a:lnTo>
                  <a:pt x="22098" y="22097"/>
                </a:lnTo>
                <a:close/>
              </a:path>
              <a:path w="2030729" h="890269">
                <a:moveTo>
                  <a:pt x="22098" y="867918"/>
                </a:moveTo>
                <a:lnTo>
                  <a:pt x="22098" y="22097"/>
                </a:lnTo>
                <a:lnTo>
                  <a:pt x="11430" y="22097"/>
                </a:lnTo>
                <a:lnTo>
                  <a:pt x="11430" y="867918"/>
                </a:lnTo>
                <a:lnTo>
                  <a:pt x="22098" y="867918"/>
                </a:lnTo>
                <a:close/>
              </a:path>
              <a:path w="2030729" h="890269">
                <a:moveTo>
                  <a:pt x="2020062" y="867918"/>
                </a:moveTo>
                <a:lnTo>
                  <a:pt x="11430" y="867918"/>
                </a:lnTo>
                <a:lnTo>
                  <a:pt x="22098" y="879347"/>
                </a:lnTo>
                <a:lnTo>
                  <a:pt x="22098" y="890015"/>
                </a:lnTo>
                <a:lnTo>
                  <a:pt x="2008632" y="890015"/>
                </a:lnTo>
                <a:lnTo>
                  <a:pt x="2008632" y="879347"/>
                </a:lnTo>
                <a:lnTo>
                  <a:pt x="2020062" y="867918"/>
                </a:lnTo>
                <a:close/>
              </a:path>
              <a:path w="2030729" h="890269">
                <a:moveTo>
                  <a:pt x="22098" y="890015"/>
                </a:moveTo>
                <a:lnTo>
                  <a:pt x="22098" y="879347"/>
                </a:lnTo>
                <a:lnTo>
                  <a:pt x="11430" y="867918"/>
                </a:lnTo>
                <a:lnTo>
                  <a:pt x="11430" y="890015"/>
                </a:lnTo>
                <a:lnTo>
                  <a:pt x="22098" y="890015"/>
                </a:lnTo>
                <a:close/>
              </a:path>
              <a:path w="2030729" h="890269">
                <a:moveTo>
                  <a:pt x="2020062" y="22097"/>
                </a:moveTo>
                <a:lnTo>
                  <a:pt x="2008632" y="10668"/>
                </a:lnTo>
                <a:lnTo>
                  <a:pt x="2008632" y="22097"/>
                </a:lnTo>
                <a:lnTo>
                  <a:pt x="2020062" y="22097"/>
                </a:lnTo>
                <a:close/>
              </a:path>
              <a:path w="2030729" h="890269">
                <a:moveTo>
                  <a:pt x="2020062" y="867918"/>
                </a:moveTo>
                <a:lnTo>
                  <a:pt x="2020062" y="22097"/>
                </a:lnTo>
                <a:lnTo>
                  <a:pt x="2008632" y="22097"/>
                </a:lnTo>
                <a:lnTo>
                  <a:pt x="2008632" y="867918"/>
                </a:lnTo>
                <a:lnTo>
                  <a:pt x="2020062" y="867918"/>
                </a:lnTo>
                <a:close/>
              </a:path>
              <a:path w="2030729" h="890269">
                <a:moveTo>
                  <a:pt x="2020062" y="890015"/>
                </a:moveTo>
                <a:lnTo>
                  <a:pt x="2020062" y="867918"/>
                </a:lnTo>
                <a:lnTo>
                  <a:pt x="2008632" y="879347"/>
                </a:lnTo>
                <a:lnTo>
                  <a:pt x="2008632" y="890015"/>
                </a:lnTo>
                <a:lnTo>
                  <a:pt x="2020062" y="890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27055" y="1885950"/>
            <a:ext cx="306705" cy="270510"/>
          </a:xfrm>
          <a:custGeom>
            <a:avLst/>
            <a:gdLst/>
            <a:ahLst/>
            <a:cxnLst/>
            <a:rect l="l" t="t" r="r" b="b"/>
            <a:pathLst>
              <a:path w="306704" h="270510">
                <a:moveTo>
                  <a:pt x="306324" y="253746"/>
                </a:moveTo>
                <a:lnTo>
                  <a:pt x="14478" y="0"/>
                </a:lnTo>
                <a:lnTo>
                  <a:pt x="0" y="16764"/>
                </a:lnTo>
                <a:lnTo>
                  <a:pt x="291084" y="270510"/>
                </a:lnTo>
                <a:lnTo>
                  <a:pt x="306324" y="25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8629" y="2237994"/>
            <a:ext cx="1833880" cy="316230"/>
          </a:xfrm>
          <a:custGeom>
            <a:avLst/>
            <a:gdLst/>
            <a:ahLst/>
            <a:cxnLst/>
            <a:rect l="l" t="t" r="r" b="b"/>
            <a:pathLst>
              <a:path w="1833879" h="316230">
                <a:moveTo>
                  <a:pt x="1833372" y="316230"/>
                </a:moveTo>
                <a:lnTo>
                  <a:pt x="1833372" y="0"/>
                </a:lnTo>
                <a:lnTo>
                  <a:pt x="0" y="0"/>
                </a:lnTo>
                <a:lnTo>
                  <a:pt x="0" y="316230"/>
                </a:lnTo>
                <a:lnTo>
                  <a:pt x="10668" y="316230"/>
                </a:lnTo>
                <a:lnTo>
                  <a:pt x="10667" y="22098"/>
                </a:lnTo>
                <a:lnTo>
                  <a:pt x="22098" y="11430"/>
                </a:lnTo>
                <a:lnTo>
                  <a:pt x="22098" y="22098"/>
                </a:lnTo>
                <a:lnTo>
                  <a:pt x="1811274" y="22098"/>
                </a:lnTo>
                <a:lnTo>
                  <a:pt x="1811274" y="11430"/>
                </a:lnTo>
                <a:lnTo>
                  <a:pt x="1822691" y="22098"/>
                </a:lnTo>
                <a:lnTo>
                  <a:pt x="1822691" y="316230"/>
                </a:lnTo>
                <a:lnTo>
                  <a:pt x="1833372" y="316230"/>
                </a:lnTo>
                <a:close/>
              </a:path>
              <a:path w="1833879" h="316230">
                <a:moveTo>
                  <a:pt x="22098" y="22098"/>
                </a:moveTo>
                <a:lnTo>
                  <a:pt x="22098" y="11430"/>
                </a:lnTo>
                <a:lnTo>
                  <a:pt x="10667" y="22098"/>
                </a:lnTo>
                <a:lnTo>
                  <a:pt x="22098" y="22098"/>
                </a:lnTo>
                <a:close/>
              </a:path>
              <a:path w="1833879" h="316230">
                <a:moveTo>
                  <a:pt x="22098" y="294131"/>
                </a:moveTo>
                <a:lnTo>
                  <a:pt x="22098" y="22098"/>
                </a:lnTo>
                <a:lnTo>
                  <a:pt x="10667" y="22098"/>
                </a:lnTo>
                <a:lnTo>
                  <a:pt x="10667" y="294131"/>
                </a:lnTo>
                <a:lnTo>
                  <a:pt x="22098" y="294131"/>
                </a:lnTo>
                <a:close/>
              </a:path>
              <a:path w="1833879" h="316230">
                <a:moveTo>
                  <a:pt x="1822691" y="294131"/>
                </a:moveTo>
                <a:lnTo>
                  <a:pt x="10667" y="294131"/>
                </a:lnTo>
                <a:lnTo>
                  <a:pt x="22098" y="304800"/>
                </a:lnTo>
                <a:lnTo>
                  <a:pt x="22098" y="316230"/>
                </a:lnTo>
                <a:lnTo>
                  <a:pt x="1811274" y="316230"/>
                </a:lnTo>
                <a:lnTo>
                  <a:pt x="1811274" y="304800"/>
                </a:lnTo>
                <a:lnTo>
                  <a:pt x="1822691" y="294131"/>
                </a:lnTo>
                <a:close/>
              </a:path>
              <a:path w="1833879" h="316230">
                <a:moveTo>
                  <a:pt x="22098" y="316230"/>
                </a:moveTo>
                <a:lnTo>
                  <a:pt x="22098" y="304800"/>
                </a:lnTo>
                <a:lnTo>
                  <a:pt x="10667" y="294131"/>
                </a:lnTo>
                <a:lnTo>
                  <a:pt x="10668" y="316230"/>
                </a:lnTo>
                <a:lnTo>
                  <a:pt x="22098" y="316230"/>
                </a:lnTo>
                <a:close/>
              </a:path>
              <a:path w="1833879" h="316230">
                <a:moveTo>
                  <a:pt x="1822691" y="22098"/>
                </a:moveTo>
                <a:lnTo>
                  <a:pt x="1811274" y="11430"/>
                </a:lnTo>
                <a:lnTo>
                  <a:pt x="1811274" y="22098"/>
                </a:lnTo>
                <a:lnTo>
                  <a:pt x="1822691" y="22098"/>
                </a:lnTo>
                <a:close/>
              </a:path>
              <a:path w="1833879" h="316230">
                <a:moveTo>
                  <a:pt x="1822691" y="294131"/>
                </a:moveTo>
                <a:lnTo>
                  <a:pt x="1822691" y="22098"/>
                </a:lnTo>
                <a:lnTo>
                  <a:pt x="1811274" y="22098"/>
                </a:lnTo>
                <a:lnTo>
                  <a:pt x="1811274" y="294131"/>
                </a:lnTo>
                <a:lnTo>
                  <a:pt x="1822691" y="294131"/>
                </a:lnTo>
                <a:close/>
              </a:path>
              <a:path w="1833879" h="316230">
                <a:moveTo>
                  <a:pt x="1822691" y="316230"/>
                </a:moveTo>
                <a:lnTo>
                  <a:pt x="1822691" y="294131"/>
                </a:lnTo>
                <a:lnTo>
                  <a:pt x="1811274" y="304800"/>
                </a:lnTo>
                <a:lnTo>
                  <a:pt x="1811274" y="316230"/>
                </a:lnTo>
                <a:lnTo>
                  <a:pt x="1822691" y="316230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089793" y="1636958"/>
          <a:ext cx="5228585" cy="1409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7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27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2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19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marL="31750">
                        <a:lnSpc>
                          <a:spcPts val="2135"/>
                        </a:lnSpc>
                      </a:pPr>
                      <a:r>
                        <a:rPr sz="1800" spc="65" dirty="0">
                          <a:latin typeface="Trebuchet MS"/>
                          <a:cs typeface="Trebuchet MS"/>
                        </a:rPr>
                        <a:t>AB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203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AB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ts val="1935"/>
                        </a:lnSpc>
                      </a:pPr>
                      <a:r>
                        <a:rPr sz="1800" spc="-45" dirty="0">
                          <a:latin typeface="Trebuchet MS"/>
                          <a:cs typeface="Trebuchet MS"/>
                        </a:rPr>
                        <a:t>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492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1935"/>
                        </a:lnSpc>
                      </a:pPr>
                      <a:r>
                        <a:rPr sz="1800" spc="-45" dirty="0">
                          <a:latin typeface="Trebuchet MS"/>
                          <a:cs typeface="Trebuchet MS"/>
                        </a:rPr>
                        <a:t>01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22923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935"/>
                        </a:lnSpc>
                      </a:pPr>
                      <a:r>
                        <a:rPr sz="1800" spc="-45" dirty="0">
                          <a:latin typeface="Trebuchet MS"/>
                          <a:cs typeface="Trebuchet MS"/>
                        </a:rPr>
                        <a:t>11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24892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ts val="1935"/>
                        </a:lnSpc>
                      </a:pPr>
                      <a:r>
                        <a:rPr sz="1800" spc="-45" dirty="0">
                          <a:latin typeface="Trebuchet MS"/>
                          <a:cs typeface="Trebuchet MS"/>
                        </a:rPr>
                        <a:t>10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24701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R="75565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1830"/>
                        </a:lnSpc>
                      </a:pPr>
                      <a:r>
                        <a:rPr sz="1800" spc="-45" dirty="0">
                          <a:latin typeface="Trebuchet MS"/>
                          <a:cs typeface="Trebuchet MS"/>
                        </a:rPr>
                        <a:t>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ts val="1830"/>
                        </a:lnSpc>
                      </a:pPr>
                      <a:r>
                        <a:rPr sz="1800" spc="-45" dirty="0">
                          <a:latin typeface="Trebuchet MS"/>
                          <a:cs typeface="Trebuchet MS"/>
                        </a:rPr>
                        <a:t>01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227329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ts val="1830"/>
                        </a:lnSpc>
                      </a:pPr>
                      <a:r>
                        <a:rPr sz="1800" spc="-45" dirty="0">
                          <a:latin typeface="Trebuchet MS"/>
                          <a:cs typeface="Trebuchet MS"/>
                        </a:rPr>
                        <a:t>11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2476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ts val="1830"/>
                        </a:lnSpc>
                      </a:pPr>
                      <a:r>
                        <a:rPr sz="1800" spc="-45" dirty="0">
                          <a:latin typeface="Trebuchet MS"/>
                          <a:cs typeface="Trebuchet MS"/>
                        </a:rPr>
                        <a:t>10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24701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229" marB="0"/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229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22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22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229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4858631" y="3230379"/>
            <a:ext cx="676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spc="-22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x’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87309" y="4539234"/>
            <a:ext cx="2030730" cy="890269"/>
          </a:xfrm>
          <a:custGeom>
            <a:avLst/>
            <a:gdLst/>
            <a:ahLst/>
            <a:cxnLst/>
            <a:rect l="l" t="t" r="r" b="b"/>
            <a:pathLst>
              <a:path w="2030729" h="890270">
                <a:moveTo>
                  <a:pt x="2030730" y="890015"/>
                </a:moveTo>
                <a:lnTo>
                  <a:pt x="2030730" y="0"/>
                </a:lnTo>
                <a:lnTo>
                  <a:pt x="0" y="0"/>
                </a:lnTo>
                <a:lnTo>
                  <a:pt x="0" y="890015"/>
                </a:lnTo>
                <a:lnTo>
                  <a:pt x="11430" y="890015"/>
                </a:lnTo>
                <a:lnTo>
                  <a:pt x="11430" y="22098"/>
                </a:lnTo>
                <a:lnTo>
                  <a:pt x="22098" y="10667"/>
                </a:lnTo>
                <a:lnTo>
                  <a:pt x="22098" y="22098"/>
                </a:lnTo>
                <a:lnTo>
                  <a:pt x="2008632" y="22098"/>
                </a:lnTo>
                <a:lnTo>
                  <a:pt x="2008632" y="10667"/>
                </a:lnTo>
                <a:lnTo>
                  <a:pt x="2020061" y="22098"/>
                </a:lnTo>
                <a:lnTo>
                  <a:pt x="2020061" y="890015"/>
                </a:lnTo>
                <a:lnTo>
                  <a:pt x="2030730" y="890015"/>
                </a:lnTo>
                <a:close/>
              </a:path>
              <a:path w="2030729" h="890270">
                <a:moveTo>
                  <a:pt x="22098" y="22098"/>
                </a:moveTo>
                <a:lnTo>
                  <a:pt x="22098" y="10667"/>
                </a:lnTo>
                <a:lnTo>
                  <a:pt x="11430" y="22098"/>
                </a:lnTo>
                <a:lnTo>
                  <a:pt x="22098" y="22098"/>
                </a:lnTo>
                <a:close/>
              </a:path>
              <a:path w="2030729" h="890270">
                <a:moveTo>
                  <a:pt x="22098" y="867917"/>
                </a:moveTo>
                <a:lnTo>
                  <a:pt x="22098" y="22098"/>
                </a:lnTo>
                <a:lnTo>
                  <a:pt x="11430" y="22098"/>
                </a:lnTo>
                <a:lnTo>
                  <a:pt x="11430" y="867917"/>
                </a:lnTo>
                <a:lnTo>
                  <a:pt x="22098" y="867917"/>
                </a:lnTo>
                <a:close/>
              </a:path>
              <a:path w="2030729" h="890270">
                <a:moveTo>
                  <a:pt x="2020061" y="867917"/>
                </a:moveTo>
                <a:lnTo>
                  <a:pt x="11430" y="867917"/>
                </a:lnTo>
                <a:lnTo>
                  <a:pt x="22098" y="879348"/>
                </a:lnTo>
                <a:lnTo>
                  <a:pt x="22098" y="890015"/>
                </a:lnTo>
                <a:lnTo>
                  <a:pt x="2008632" y="890015"/>
                </a:lnTo>
                <a:lnTo>
                  <a:pt x="2008632" y="879348"/>
                </a:lnTo>
                <a:lnTo>
                  <a:pt x="2020061" y="867917"/>
                </a:lnTo>
                <a:close/>
              </a:path>
              <a:path w="2030729" h="890270">
                <a:moveTo>
                  <a:pt x="22098" y="890015"/>
                </a:moveTo>
                <a:lnTo>
                  <a:pt x="22098" y="879348"/>
                </a:lnTo>
                <a:lnTo>
                  <a:pt x="11430" y="867917"/>
                </a:lnTo>
                <a:lnTo>
                  <a:pt x="11430" y="890015"/>
                </a:lnTo>
                <a:lnTo>
                  <a:pt x="22098" y="890015"/>
                </a:lnTo>
                <a:close/>
              </a:path>
              <a:path w="2030729" h="890270">
                <a:moveTo>
                  <a:pt x="2020061" y="22098"/>
                </a:moveTo>
                <a:lnTo>
                  <a:pt x="2008632" y="10667"/>
                </a:lnTo>
                <a:lnTo>
                  <a:pt x="2008632" y="22098"/>
                </a:lnTo>
                <a:lnTo>
                  <a:pt x="2020061" y="22098"/>
                </a:lnTo>
                <a:close/>
              </a:path>
              <a:path w="2030729" h="890270">
                <a:moveTo>
                  <a:pt x="2020061" y="867917"/>
                </a:moveTo>
                <a:lnTo>
                  <a:pt x="2020061" y="22098"/>
                </a:lnTo>
                <a:lnTo>
                  <a:pt x="2008632" y="22098"/>
                </a:lnTo>
                <a:lnTo>
                  <a:pt x="2008632" y="867917"/>
                </a:lnTo>
                <a:lnTo>
                  <a:pt x="2020061" y="867917"/>
                </a:lnTo>
                <a:close/>
              </a:path>
              <a:path w="2030729" h="890270">
                <a:moveTo>
                  <a:pt x="2020061" y="890015"/>
                </a:moveTo>
                <a:lnTo>
                  <a:pt x="2020061" y="867917"/>
                </a:lnTo>
                <a:lnTo>
                  <a:pt x="2008632" y="879348"/>
                </a:lnTo>
                <a:lnTo>
                  <a:pt x="2008632" y="890015"/>
                </a:lnTo>
                <a:lnTo>
                  <a:pt x="2020061" y="890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90129" y="4261103"/>
            <a:ext cx="306705" cy="269875"/>
          </a:xfrm>
          <a:custGeom>
            <a:avLst/>
            <a:gdLst/>
            <a:ahLst/>
            <a:cxnLst/>
            <a:rect l="l" t="t" r="r" b="b"/>
            <a:pathLst>
              <a:path w="306705" h="269875">
                <a:moveTo>
                  <a:pt x="306324" y="252984"/>
                </a:moveTo>
                <a:lnTo>
                  <a:pt x="15240" y="0"/>
                </a:lnTo>
                <a:lnTo>
                  <a:pt x="0" y="16764"/>
                </a:lnTo>
                <a:lnTo>
                  <a:pt x="291084" y="269748"/>
                </a:lnTo>
                <a:lnTo>
                  <a:pt x="306324" y="252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05419" y="5071871"/>
            <a:ext cx="1820545" cy="285750"/>
          </a:xfrm>
          <a:custGeom>
            <a:avLst/>
            <a:gdLst/>
            <a:ahLst/>
            <a:cxnLst/>
            <a:rect l="l" t="t" r="r" b="b"/>
            <a:pathLst>
              <a:path w="1820545" h="285750">
                <a:moveTo>
                  <a:pt x="1820417" y="285750"/>
                </a:moveTo>
                <a:lnTo>
                  <a:pt x="1820417" y="0"/>
                </a:lnTo>
                <a:lnTo>
                  <a:pt x="0" y="0"/>
                </a:lnTo>
                <a:lnTo>
                  <a:pt x="0" y="285750"/>
                </a:lnTo>
                <a:lnTo>
                  <a:pt x="10668" y="285750"/>
                </a:lnTo>
                <a:lnTo>
                  <a:pt x="10668" y="22098"/>
                </a:lnTo>
                <a:lnTo>
                  <a:pt x="22098" y="10667"/>
                </a:lnTo>
                <a:lnTo>
                  <a:pt x="22098" y="22098"/>
                </a:lnTo>
                <a:lnTo>
                  <a:pt x="1797558" y="22098"/>
                </a:lnTo>
                <a:lnTo>
                  <a:pt x="1797558" y="10667"/>
                </a:lnTo>
                <a:lnTo>
                  <a:pt x="1808987" y="22098"/>
                </a:lnTo>
                <a:lnTo>
                  <a:pt x="1808987" y="285750"/>
                </a:lnTo>
                <a:lnTo>
                  <a:pt x="1820417" y="285750"/>
                </a:lnTo>
                <a:close/>
              </a:path>
              <a:path w="1820545" h="285750">
                <a:moveTo>
                  <a:pt x="22098" y="22098"/>
                </a:moveTo>
                <a:lnTo>
                  <a:pt x="22098" y="10667"/>
                </a:lnTo>
                <a:lnTo>
                  <a:pt x="10668" y="22098"/>
                </a:lnTo>
                <a:lnTo>
                  <a:pt x="22098" y="22098"/>
                </a:lnTo>
                <a:close/>
              </a:path>
              <a:path w="1820545" h="285750">
                <a:moveTo>
                  <a:pt x="22098" y="263651"/>
                </a:moveTo>
                <a:lnTo>
                  <a:pt x="22098" y="22098"/>
                </a:lnTo>
                <a:lnTo>
                  <a:pt x="10668" y="22098"/>
                </a:lnTo>
                <a:lnTo>
                  <a:pt x="10668" y="263651"/>
                </a:lnTo>
                <a:lnTo>
                  <a:pt x="22098" y="263651"/>
                </a:lnTo>
                <a:close/>
              </a:path>
              <a:path w="1820545" h="285750">
                <a:moveTo>
                  <a:pt x="1808987" y="263651"/>
                </a:moveTo>
                <a:lnTo>
                  <a:pt x="10668" y="263651"/>
                </a:lnTo>
                <a:lnTo>
                  <a:pt x="22098" y="275081"/>
                </a:lnTo>
                <a:lnTo>
                  <a:pt x="22098" y="285750"/>
                </a:lnTo>
                <a:lnTo>
                  <a:pt x="1797558" y="285750"/>
                </a:lnTo>
                <a:lnTo>
                  <a:pt x="1797558" y="275081"/>
                </a:lnTo>
                <a:lnTo>
                  <a:pt x="1808987" y="263651"/>
                </a:lnTo>
                <a:close/>
              </a:path>
              <a:path w="1820545" h="285750">
                <a:moveTo>
                  <a:pt x="22098" y="285750"/>
                </a:moveTo>
                <a:lnTo>
                  <a:pt x="22098" y="275081"/>
                </a:lnTo>
                <a:lnTo>
                  <a:pt x="10668" y="263651"/>
                </a:lnTo>
                <a:lnTo>
                  <a:pt x="10668" y="285750"/>
                </a:lnTo>
                <a:lnTo>
                  <a:pt x="22098" y="285750"/>
                </a:lnTo>
                <a:close/>
              </a:path>
              <a:path w="1820545" h="285750">
                <a:moveTo>
                  <a:pt x="1808987" y="22098"/>
                </a:moveTo>
                <a:lnTo>
                  <a:pt x="1797558" y="10667"/>
                </a:lnTo>
                <a:lnTo>
                  <a:pt x="1797558" y="22098"/>
                </a:lnTo>
                <a:lnTo>
                  <a:pt x="1808987" y="22098"/>
                </a:lnTo>
                <a:close/>
              </a:path>
              <a:path w="1820545" h="285750">
                <a:moveTo>
                  <a:pt x="1808987" y="263651"/>
                </a:moveTo>
                <a:lnTo>
                  <a:pt x="1808987" y="22098"/>
                </a:lnTo>
                <a:lnTo>
                  <a:pt x="1797558" y="22098"/>
                </a:lnTo>
                <a:lnTo>
                  <a:pt x="1797558" y="263651"/>
                </a:lnTo>
                <a:lnTo>
                  <a:pt x="1808987" y="263651"/>
                </a:lnTo>
                <a:close/>
              </a:path>
              <a:path w="1820545" h="285750">
                <a:moveTo>
                  <a:pt x="1808987" y="285750"/>
                </a:moveTo>
                <a:lnTo>
                  <a:pt x="1808987" y="263651"/>
                </a:lnTo>
                <a:lnTo>
                  <a:pt x="1797558" y="275081"/>
                </a:lnTo>
                <a:lnTo>
                  <a:pt x="1797558" y="285750"/>
                </a:lnTo>
                <a:lnTo>
                  <a:pt x="1808987" y="285750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61421" y="3983228"/>
            <a:ext cx="306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Trebuchet MS"/>
                <a:cs typeface="Trebuchet MS"/>
              </a:rPr>
              <a:t>AB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21711" y="5605533"/>
            <a:ext cx="595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1800" baseline="-20833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41761" y="4539234"/>
            <a:ext cx="2030730" cy="890269"/>
          </a:xfrm>
          <a:custGeom>
            <a:avLst/>
            <a:gdLst/>
            <a:ahLst/>
            <a:cxnLst/>
            <a:rect l="l" t="t" r="r" b="b"/>
            <a:pathLst>
              <a:path w="2030729" h="890270">
                <a:moveTo>
                  <a:pt x="2030729" y="890015"/>
                </a:moveTo>
                <a:lnTo>
                  <a:pt x="2030729" y="0"/>
                </a:lnTo>
                <a:lnTo>
                  <a:pt x="0" y="0"/>
                </a:lnTo>
                <a:lnTo>
                  <a:pt x="0" y="890016"/>
                </a:lnTo>
                <a:lnTo>
                  <a:pt x="11430" y="890016"/>
                </a:lnTo>
                <a:lnTo>
                  <a:pt x="11430" y="22098"/>
                </a:lnTo>
                <a:lnTo>
                  <a:pt x="22098" y="10668"/>
                </a:lnTo>
                <a:lnTo>
                  <a:pt x="22098" y="22098"/>
                </a:lnTo>
                <a:lnTo>
                  <a:pt x="2008632" y="22098"/>
                </a:lnTo>
                <a:lnTo>
                  <a:pt x="2008632" y="10667"/>
                </a:lnTo>
                <a:lnTo>
                  <a:pt x="2020062" y="22098"/>
                </a:lnTo>
                <a:lnTo>
                  <a:pt x="2020062" y="890015"/>
                </a:lnTo>
                <a:lnTo>
                  <a:pt x="2030729" y="890015"/>
                </a:lnTo>
                <a:close/>
              </a:path>
              <a:path w="2030729" h="890270">
                <a:moveTo>
                  <a:pt x="22098" y="22098"/>
                </a:moveTo>
                <a:lnTo>
                  <a:pt x="22098" y="10668"/>
                </a:lnTo>
                <a:lnTo>
                  <a:pt x="11430" y="22098"/>
                </a:lnTo>
                <a:lnTo>
                  <a:pt x="22098" y="22098"/>
                </a:lnTo>
                <a:close/>
              </a:path>
              <a:path w="2030729" h="890270">
                <a:moveTo>
                  <a:pt x="22098" y="867918"/>
                </a:moveTo>
                <a:lnTo>
                  <a:pt x="22098" y="22098"/>
                </a:lnTo>
                <a:lnTo>
                  <a:pt x="11430" y="22098"/>
                </a:lnTo>
                <a:lnTo>
                  <a:pt x="11430" y="867918"/>
                </a:lnTo>
                <a:lnTo>
                  <a:pt x="22098" y="867918"/>
                </a:lnTo>
                <a:close/>
              </a:path>
              <a:path w="2030729" h="890270">
                <a:moveTo>
                  <a:pt x="2020062" y="867917"/>
                </a:moveTo>
                <a:lnTo>
                  <a:pt x="11430" y="867918"/>
                </a:lnTo>
                <a:lnTo>
                  <a:pt x="22098" y="879348"/>
                </a:lnTo>
                <a:lnTo>
                  <a:pt x="22098" y="890016"/>
                </a:lnTo>
                <a:lnTo>
                  <a:pt x="2008632" y="890015"/>
                </a:lnTo>
                <a:lnTo>
                  <a:pt x="2008632" y="879348"/>
                </a:lnTo>
                <a:lnTo>
                  <a:pt x="2020062" y="867917"/>
                </a:lnTo>
                <a:close/>
              </a:path>
              <a:path w="2030729" h="890270">
                <a:moveTo>
                  <a:pt x="22098" y="890016"/>
                </a:moveTo>
                <a:lnTo>
                  <a:pt x="22098" y="879348"/>
                </a:lnTo>
                <a:lnTo>
                  <a:pt x="11430" y="867918"/>
                </a:lnTo>
                <a:lnTo>
                  <a:pt x="11430" y="890016"/>
                </a:lnTo>
                <a:lnTo>
                  <a:pt x="22098" y="890016"/>
                </a:lnTo>
                <a:close/>
              </a:path>
              <a:path w="2030729" h="890270">
                <a:moveTo>
                  <a:pt x="2020062" y="22098"/>
                </a:moveTo>
                <a:lnTo>
                  <a:pt x="2008632" y="10667"/>
                </a:lnTo>
                <a:lnTo>
                  <a:pt x="2008632" y="22098"/>
                </a:lnTo>
                <a:lnTo>
                  <a:pt x="2020062" y="22098"/>
                </a:lnTo>
                <a:close/>
              </a:path>
              <a:path w="2030729" h="890270">
                <a:moveTo>
                  <a:pt x="2020062" y="867917"/>
                </a:moveTo>
                <a:lnTo>
                  <a:pt x="2020062" y="22098"/>
                </a:lnTo>
                <a:lnTo>
                  <a:pt x="2008632" y="22098"/>
                </a:lnTo>
                <a:lnTo>
                  <a:pt x="2008632" y="867917"/>
                </a:lnTo>
                <a:lnTo>
                  <a:pt x="2020062" y="867917"/>
                </a:lnTo>
                <a:close/>
              </a:path>
              <a:path w="2030729" h="890270">
                <a:moveTo>
                  <a:pt x="2020062" y="890015"/>
                </a:moveTo>
                <a:lnTo>
                  <a:pt x="2020062" y="867917"/>
                </a:lnTo>
                <a:lnTo>
                  <a:pt x="2008632" y="879348"/>
                </a:lnTo>
                <a:lnTo>
                  <a:pt x="2008632" y="890015"/>
                </a:lnTo>
                <a:lnTo>
                  <a:pt x="2020062" y="890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44581" y="4261103"/>
            <a:ext cx="306070" cy="269875"/>
          </a:xfrm>
          <a:custGeom>
            <a:avLst/>
            <a:gdLst/>
            <a:ahLst/>
            <a:cxnLst/>
            <a:rect l="l" t="t" r="r" b="b"/>
            <a:pathLst>
              <a:path w="306070" h="269875">
                <a:moveTo>
                  <a:pt x="305562" y="252984"/>
                </a:moveTo>
                <a:lnTo>
                  <a:pt x="14478" y="0"/>
                </a:lnTo>
                <a:lnTo>
                  <a:pt x="0" y="16764"/>
                </a:lnTo>
                <a:lnTo>
                  <a:pt x="291084" y="269748"/>
                </a:lnTo>
                <a:lnTo>
                  <a:pt x="305562" y="252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98733" y="4642865"/>
            <a:ext cx="691515" cy="715010"/>
          </a:xfrm>
          <a:custGeom>
            <a:avLst/>
            <a:gdLst/>
            <a:ahLst/>
            <a:cxnLst/>
            <a:rect l="l" t="t" r="r" b="b"/>
            <a:pathLst>
              <a:path w="691514" h="715010">
                <a:moveTo>
                  <a:pt x="691134" y="714755"/>
                </a:moveTo>
                <a:lnTo>
                  <a:pt x="691134" y="0"/>
                </a:lnTo>
                <a:lnTo>
                  <a:pt x="0" y="0"/>
                </a:lnTo>
                <a:lnTo>
                  <a:pt x="0" y="714755"/>
                </a:lnTo>
                <a:lnTo>
                  <a:pt x="10668" y="714755"/>
                </a:lnTo>
                <a:lnTo>
                  <a:pt x="10668" y="22097"/>
                </a:lnTo>
                <a:lnTo>
                  <a:pt x="22098" y="11429"/>
                </a:lnTo>
                <a:lnTo>
                  <a:pt x="22098" y="22097"/>
                </a:lnTo>
                <a:lnTo>
                  <a:pt x="669036" y="22097"/>
                </a:lnTo>
                <a:lnTo>
                  <a:pt x="669036" y="11429"/>
                </a:lnTo>
                <a:lnTo>
                  <a:pt x="680465" y="22097"/>
                </a:lnTo>
                <a:lnTo>
                  <a:pt x="680465" y="714755"/>
                </a:lnTo>
                <a:lnTo>
                  <a:pt x="691134" y="714755"/>
                </a:lnTo>
                <a:close/>
              </a:path>
              <a:path w="691514" h="715010">
                <a:moveTo>
                  <a:pt x="22098" y="22097"/>
                </a:moveTo>
                <a:lnTo>
                  <a:pt x="22098" y="11429"/>
                </a:lnTo>
                <a:lnTo>
                  <a:pt x="10668" y="22097"/>
                </a:lnTo>
                <a:lnTo>
                  <a:pt x="22098" y="22097"/>
                </a:lnTo>
                <a:close/>
              </a:path>
              <a:path w="691514" h="715010">
                <a:moveTo>
                  <a:pt x="22098" y="692657"/>
                </a:moveTo>
                <a:lnTo>
                  <a:pt x="22098" y="22097"/>
                </a:lnTo>
                <a:lnTo>
                  <a:pt x="10668" y="22097"/>
                </a:lnTo>
                <a:lnTo>
                  <a:pt x="10668" y="692657"/>
                </a:lnTo>
                <a:lnTo>
                  <a:pt x="22098" y="692657"/>
                </a:lnTo>
                <a:close/>
              </a:path>
              <a:path w="691514" h="715010">
                <a:moveTo>
                  <a:pt x="680465" y="692657"/>
                </a:moveTo>
                <a:lnTo>
                  <a:pt x="10668" y="692657"/>
                </a:lnTo>
                <a:lnTo>
                  <a:pt x="22098" y="704087"/>
                </a:lnTo>
                <a:lnTo>
                  <a:pt x="22098" y="714755"/>
                </a:lnTo>
                <a:lnTo>
                  <a:pt x="669036" y="714755"/>
                </a:lnTo>
                <a:lnTo>
                  <a:pt x="669036" y="704087"/>
                </a:lnTo>
                <a:lnTo>
                  <a:pt x="680465" y="692657"/>
                </a:lnTo>
                <a:close/>
              </a:path>
              <a:path w="691514" h="715010">
                <a:moveTo>
                  <a:pt x="22098" y="714755"/>
                </a:moveTo>
                <a:lnTo>
                  <a:pt x="22098" y="704087"/>
                </a:lnTo>
                <a:lnTo>
                  <a:pt x="10668" y="692657"/>
                </a:lnTo>
                <a:lnTo>
                  <a:pt x="10668" y="714755"/>
                </a:lnTo>
                <a:lnTo>
                  <a:pt x="22098" y="714755"/>
                </a:lnTo>
                <a:close/>
              </a:path>
              <a:path w="691514" h="715010">
                <a:moveTo>
                  <a:pt x="680465" y="22097"/>
                </a:moveTo>
                <a:lnTo>
                  <a:pt x="669036" y="11429"/>
                </a:lnTo>
                <a:lnTo>
                  <a:pt x="669036" y="22097"/>
                </a:lnTo>
                <a:lnTo>
                  <a:pt x="680465" y="22097"/>
                </a:lnTo>
                <a:close/>
              </a:path>
              <a:path w="691514" h="715010">
                <a:moveTo>
                  <a:pt x="680465" y="692657"/>
                </a:moveTo>
                <a:lnTo>
                  <a:pt x="680465" y="22097"/>
                </a:lnTo>
                <a:lnTo>
                  <a:pt x="669036" y="22097"/>
                </a:lnTo>
                <a:lnTo>
                  <a:pt x="669036" y="692657"/>
                </a:lnTo>
                <a:lnTo>
                  <a:pt x="680465" y="692657"/>
                </a:lnTo>
                <a:close/>
              </a:path>
              <a:path w="691514" h="715010">
                <a:moveTo>
                  <a:pt x="680465" y="714755"/>
                </a:moveTo>
                <a:lnTo>
                  <a:pt x="680465" y="692657"/>
                </a:lnTo>
                <a:lnTo>
                  <a:pt x="669036" y="704087"/>
                </a:lnTo>
                <a:lnTo>
                  <a:pt x="669036" y="714755"/>
                </a:lnTo>
                <a:lnTo>
                  <a:pt x="680465" y="714755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015117" y="3983228"/>
            <a:ext cx="306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Trebuchet MS"/>
                <a:cs typeface="Trebuchet MS"/>
              </a:rPr>
              <a:t>AB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992249" y="4385485"/>
          <a:ext cx="5339709" cy="1022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10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2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24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10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26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8445">
                <a:tc>
                  <a:txBody>
                    <a:bodyPr/>
                    <a:lstStyle/>
                    <a:p>
                      <a:pPr marL="31750">
                        <a:lnSpc>
                          <a:spcPts val="1939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1455"/>
                        </a:lnSpc>
                      </a:pPr>
                      <a:r>
                        <a:rPr sz="1800" spc="-45" dirty="0">
                          <a:latin typeface="Trebuchet MS"/>
                          <a:cs typeface="Trebuchet MS"/>
                        </a:rPr>
                        <a:t>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45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45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9225" algn="ctr">
                        <a:lnSpc>
                          <a:spcPts val="1455"/>
                        </a:lnSpc>
                      </a:pPr>
                      <a:r>
                        <a:rPr sz="1800" spc="-45" dirty="0">
                          <a:latin typeface="Trebuchet MS"/>
                          <a:cs typeface="Trebuchet MS"/>
                        </a:rPr>
                        <a:t>10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ts val="1939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1455"/>
                        </a:lnSpc>
                      </a:pPr>
                      <a:r>
                        <a:rPr sz="1800" spc="-45" dirty="0">
                          <a:latin typeface="Trebuchet MS"/>
                          <a:cs typeface="Trebuchet MS"/>
                        </a:rPr>
                        <a:t>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1125" algn="ctr">
                        <a:lnSpc>
                          <a:spcPts val="1455"/>
                        </a:lnSpc>
                      </a:pPr>
                      <a:r>
                        <a:rPr sz="1800" spc="-45" dirty="0">
                          <a:latin typeface="Trebuchet MS"/>
                          <a:cs typeface="Trebuchet MS"/>
                        </a:rPr>
                        <a:t>01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1455"/>
                        </a:lnSpc>
                      </a:pPr>
                      <a:r>
                        <a:rPr sz="1800" spc="-45" dirty="0">
                          <a:latin typeface="Trebuchet MS"/>
                          <a:cs typeface="Trebuchet MS"/>
                        </a:rPr>
                        <a:t>11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ts val="145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8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ts val="198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ts val="198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 algn="ctr">
                        <a:lnSpc>
                          <a:spcPts val="198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ts val="198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 algn="ctr">
                        <a:lnSpc>
                          <a:spcPts val="198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198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ts val="198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ts val="198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239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 marL="8255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4876185" y="5605533"/>
            <a:ext cx="962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FF0000"/>
                </a:solidFill>
                <a:latin typeface="Arial"/>
                <a:cs typeface="Arial"/>
              </a:rPr>
              <a:t>x’+A’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366145" y="4602479"/>
            <a:ext cx="1929130" cy="311150"/>
          </a:xfrm>
          <a:custGeom>
            <a:avLst/>
            <a:gdLst/>
            <a:ahLst/>
            <a:cxnLst/>
            <a:rect l="l" t="t" r="r" b="b"/>
            <a:pathLst>
              <a:path w="1929129" h="311150">
                <a:moveTo>
                  <a:pt x="1928622" y="310896"/>
                </a:moveTo>
                <a:lnTo>
                  <a:pt x="1928622" y="0"/>
                </a:lnTo>
                <a:lnTo>
                  <a:pt x="0" y="0"/>
                </a:lnTo>
                <a:lnTo>
                  <a:pt x="0" y="310896"/>
                </a:lnTo>
                <a:lnTo>
                  <a:pt x="11429" y="310896"/>
                </a:lnTo>
                <a:lnTo>
                  <a:pt x="11429" y="22098"/>
                </a:lnTo>
                <a:lnTo>
                  <a:pt x="22097" y="10668"/>
                </a:lnTo>
                <a:lnTo>
                  <a:pt x="22097" y="22098"/>
                </a:lnTo>
                <a:lnTo>
                  <a:pt x="1906511" y="22098"/>
                </a:lnTo>
                <a:lnTo>
                  <a:pt x="1906511" y="10668"/>
                </a:lnTo>
                <a:lnTo>
                  <a:pt x="1917941" y="22098"/>
                </a:lnTo>
                <a:lnTo>
                  <a:pt x="1917941" y="310896"/>
                </a:lnTo>
                <a:lnTo>
                  <a:pt x="1928622" y="310896"/>
                </a:lnTo>
                <a:close/>
              </a:path>
              <a:path w="1929129" h="311150">
                <a:moveTo>
                  <a:pt x="22097" y="22098"/>
                </a:moveTo>
                <a:lnTo>
                  <a:pt x="22097" y="10668"/>
                </a:lnTo>
                <a:lnTo>
                  <a:pt x="11429" y="22098"/>
                </a:lnTo>
                <a:lnTo>
                  <a:pt x="22097" y="22098"/>
                </a:lnTo>
                <a:close/>
              </a:path>
              <a:path w="1929129" h="311150">
                <a:moveTo>
                  <a:pt x="22097" y="288798"/>
                </a:moveTo>
                <a:lnTo>
                  <a:pt x="22097" y="22098"/>
                </a:lnTo>
                <a:lnTo>
                  <a:pt x="11429" y="22098"/>
                </a:lnTo>
                <a:lnTo>
                  <a:pt x="11429" y="288798"/>
                </a:lnTo>
                <a:lnTo>
                  <a:pt x="22097" y="288798"/>
                </a:lnTo>
                <a:close/>
              </a:path>
              <a:path w="1929129" h="311150">
                <a:moveTo>
                  <a:pt x="1917941" y="288798"/>
                </a:moveTo>
                <a:lnTo>
                  <a:pt x="11429" y="288798"/>
                </a:lnTo>
                <a:lnTo>
                  <a:pt x="22097" y="299466"/>
                </a:lnTo>
                <a:lnTo>
                  <a:pt x="22097" y="310896"/>
                </a:lnTo>
                <a:lnTo>
                  <a:pt x="1906511" y="310896"/>
                </a:lnTo>
                <a:lnTo>
                  <a:pt x="1906511" y="299466"/>
                </a:lnTo>
                <a:lnTo>
                  <a:pt x="1917941" y="288798"/>
                </a:lnTo>
                <a:close/>
              </a:path>
              <a:path w="1929129" h="311150">
                <a:moveTo>
                  <a:pt x="22097" y="310896"/>
                </a:moveTo>
                <a:lnTo>
                  <a:pt x="22097" y="299466"/>
                </a:lnTo>
                <a:lnTo>
                  <a:pt x="11429" y="288798"/>
                </a:lnTo>
                <a:lnTo>
                  <a:pt x="11429" y="310896"/>
                </a:lnTo>
                <a:lnTo>
                  <a:pt x="22097" y="310896"/>
                </a:lnTo>
                <a:close/>
              </a:path>
              <a:path w="1929129" h="311150">
                <a:moveTo>
                  <a:pt x="1917941" y="22098"/>
                </a:moveTo>
                <a:lnTo>
                  <a:pt x="1906511" y="10668"/>
                </a:lnTo>
                <a:lnTo>
                  <a:pt x="1906511" y="22098"/>
                </a:lnTo>
                <a:lnTo>
                  <a:pt x="1917941" y="22098"/>
                </a:lnTo>
                <a:close/>
              </a:path>
              <a:path w="1929129" h="311150">
                <a:moveTo>
                  <a:pt x="1917941" y="288798"/>
                </a:moveTo>
                <a:lnTo>
                  <a:pt x="1917941" y="22098"/>
                </a:lnTo>
                <a:lnTo>
                  <a:pt x="1906511" y="22098"/>
                </a:lnTo>
                <a:lnTo>
                  <a:pt x="1906511" y="288798"/>
                </a:lnTo>
                <a:lnTo>
                  <a:pt x="1917941" y="288798"/>
                </a:lnTo>
                <a:close/>
              </a:path>
              <a:path w="1929129" h="311150">
                <a:moveTo>
                  <a:pt x="1917941" y="310896"/>
                </a:moveTo>
                <a:lnTo>
                  <a:pt x="1917941" y="288798"/>
                </a:lnTo>
                <a:lnTo>
                  <a:pt x="1906511" y="299466"/>
                </a:lnTo>
                <a:lnTo>
                  <a:pt x="1906511" y="310896"/>
                </a:lnTo>
                <a:lnTo>
                  <a:pt x="1917941" y="310896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74165" y="3565397"/>
            <a:ext cx="2030730" cy="890905"/>
          </a:xfrm>
          <a:custGeom>
            <a:avLst/>
            <a:gdLst/>
            <a:ahLst/>
            <a:cxnLst/>
            <a:rect l="l" t="t" r="r" b="b"/>
            <a:pathLst>
              <a:path w="2030729" h="890904">
                <a:moveTo>
                  <a:pt x="2030729" y="890777"/>
                </a:moveTo>
                <a:lnTo>
                  <a:pt x="2030729" y="0"/>
                </a:lnTo>
                <a:lnTo>
                  <a:pt x="0" y="0"/>
                </a:lnTo>
                <a:lnTo>
                  <a:pt x="0" y="890777"/>
                </a:lnTo>
                <a:lnTo>
                  <a:pt x="10655" y="890777"/>
                </a:lnTo>
                <a:lnTo>
                  <a:pt x="10655" y="22860"/>
                </a:lnTo>
                <a:lnTo>
                  <a:pt x="22085" y="11429"/>
                </a:lnTo>
                <a:lnTo>
                  <a:pt x="22085" y="22860"/>
                </a:lnTo>
                <a:lnTo>
                  <a:pt x="2008632" y="22860"/>
                </a:lnTo>
                <a:lnTo>
                  <a:pt x="2008632" y="11429"/>
                </a:lnTo>
                <a:lnTo>
                  <a:pt x="2019300" y="22860"/>
                </a:lnTo>
                <a:lnTo>
                  <a:pt x="2019300" y="890777"/>
                </a:lnTo>
                <a:lnTo>
                  <a:pt x="2030729" y="890777"/>
                </a:lnTo>
                <a:close/>
              </a:path>
              <a:path w="2030729" h="890904">
                <a:moveTo>
                  <a:pt x="22085" y="22860"/>
                </a:moveTo>
                <a:lnTo>
                  <a:pt x="22085" y="11429"/>
                </a:lnTo>
                <a:lnTo>
                  <a:pt x="10655" y="22860"/>
                </a:lnTo>
                <a:lnTo>
                  <a:pt x="22085" y="22860"/>
                </a:lnTo>
                <a:close/>
              </a:path>
              <a:path w="2030729" h="890904">
                <a:moveTo>
                  <a:pt x="22085" y="868679"/>
                </a:moveTo>
                <a:lnTo>
                  <a:pt x="22085" y="22860"/>
                </a:lnTo>
                <a:lnTo>
                  <a:pt x="10655" y="22860"/>
                </a:lnTo>
                <a:lnTo>
                  <a:pt x="10655" y="868679"/>
                </a:lnTo>
                <a:lnTo>
                  <a:pt x="22085" y="868679"/>
                </a:lnTo>
                <a:close/>
              </a:path>
              <a:path w="2030729" h="890904">
                <a:moveTo>
                  <a:pt x="2019300" y="868679"/>
                </a:moveTo>
                <a:lnTo>
                  <a:pt x="10655" y="868679"/>
                </a:lnTo>
                <a:lnTo>
                  <a:pt x="22085" y="879348"/>
                </a:lnTo>
                <a:lnTo>
                  <a:pt x="22085" y="890777"/>
                </a:lnTo>
                <a:lnTo>
                  <a:pt x="2008632" y="890777"/>
                </a:lnTo>
                <a:lnTo>
                  <a:pt x="2008632" y="879348"/>
                </a:lnTo>
                <a:lnTo>
                  <a:pt x="2019300" y="868679"/>
                </a:lnTo>
                <a:close/>
              </a:path>
              <a:path w="2030729" h="890904">
                <a:moveTo>
                  <a:pt x="22085" y="890777"/>
                </a:moveTo>
                <a:lnTo>
                  <a:pt x="22085" y="879348"/>
                </a:lnTo>
                <a:lnTo>
                  <a:pt x="10655" y="868679"/>
                </a:lnTo>
                <a:lnTo>
                  <a:pt x="10655" y="890777"/>
                </a:lnTo>
                <a:lnTo>
                  <a:pt x="22085" y="890777"/>
                </a:lnTo>
                <a:close/>
              </a:path>
              <a:path w="2030729" h="890904">
                <a:moveTo>
                  <a:pt x="2019300" y="22860"/>
                </a:moveTo>
                <a:lnTo>
                  <a:pt x="2008632" y="11429"/>
                </a:lnTo>
                <a:lnTo>
                  <a:pt x="2008632" y="22860"/>
                </a:lnTo>
                <a:lnTo>
                  <a:pt x="2019300" y="22860"/>
                </a:lnTo>
                <a:close/>
              </a:path>
              <a:path w="2030729" h="890904">
                <a:moveTo>
                  <a:pt x="2019300" y="868679"/>
                </a:moveTo>
                <a:lnTo>
                  <a:pt x="2019300" y="22860"/>
                </a:lnTo>
                <a:lnTo>
                  <a:pt x="2008632" y="22860"/>
                </a:lnTo>
                <a:lnTo>
                  <a:pt x="2008632" y="868679"/>
                </a:lnTo>
                <a:lnTo>
                  <a:pt x="2019300" y="868679"/>
                </a:lnTo>
                <a:close/>
              </a:path>
              <a:path w="2030729" h="890904">
                <a:moveTo>
                  <a:pt x="2019300" y="890777"/>
                </a:moveTo>
                <a:lnTo>
                  <a:pt x="2019300" y="868679"/>
                </a:lnTo>
                <a:lnTo>
                  <a:pt x="2008632" y="879348"/>
                </a:lnTo>
                <a:lnTo>
                  <a:pt x="2008632" y="890777"/>
                </a:lnTo>
                <a:lnTo>
                  <a:pt x="2019300" y="890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76986" y="3288029"/>
            <a:ext cx="306070" cy="269875"/>
          </a:xfrm>
          <a:custGeom>
            <a:avLst/>
            <a:gdLst/>
            <a:ahLst/>
            <a:cxnLst/>
            <a:rect l="l" t="t" r="r" b="b"/>
            <a:pathLst>
              <a:path w="306070" h="269875">
                <a:moveTo>
                  <a:pt x="305561" y="252984"/>
                </a:moveTo>
                <a:lnTo>
                  <a:pt x="14477" y="0"/>
                </a:lnTo>
                <a:lnTo>
                  <a:pt x="0" y="16764"/>
                </a:lnTo>
                <a:lnTo>
                  <a:pt x="291083" y="269748"/>
                </a:lnTo>
                <a:lnTo>
                  <a:pt x="305561" y="252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30119" y="3653028"/>
            <a:ext cx="222250" cy="755650"/>
          </a:xfrm>
          <a:custGeom>
            <a:avLst/>
            <a:gdLst/>
            <a:ahLst/>
            <a:cxnLst/>
            <a:rect l="l" t="t" r="r" b="b"/>
            <a:pathLst>
              <a:path w="222250" h="755650">
                <a:moveTo>
                  <a:pt x="221742" y="755141"/>
                </a:moveTo>
                <a:lnTo>
                  <a:pt x="221742" y="0"/>
                </a:lnTo>
                <a:lnTo>
                  <a:pt x="0" y="0"/>
                </a:lnTo>
                <a:lnTo>
                  <a:pt x="0" y="755141"/>
                </a:lnTo>
                <a:lnTo>
                  <a:pt x="11430" y="755141"/>
                </a:lnTo>
                <a:lnTo>
                  <a:pt x="11430" y="22097"/>
                </a:lnTo>
                <a:lnTo>
                  <a:pt x="22098" y="10667"/>
                </a:lnTo>
                <a:lnTo>
                  <a:pt x="22098" y="22097"/>
                </a:lnTo>
                <a:lnTo>
                  <a:pt x="199631" y="22097"/>
                </a:lnTo>
                <a:lnTo>
                  <a:pt x="199631" y="10667"/>
                </a:lnTo>
                <a:lnTo>
                  <a:pt x="211074" y="22097"/>
                </a:lnTo>
                <a:lnTo>
                  <a:pt x="211074" y="755141"/>
                </a:lnTo>
                <a:lnTo>
                  <a:pt x="221742" y="755141"/>
                </a:lnTo>
                <a:close/>
              </a:path>
              <a:path w="222250" h="755650">
                <a:moveTo>
                  <a:pt x="22098" y="22097"/>
                </a:moveTo>
                <a:lnTo>
                  <a:pt x="22098" y="10667"/>
                </a:lnTo>
                <a:lnTo>
                  <a:pt x="11430" y="22097"/>
                </a:lnTo>
                <a:lnTo>
                  <a:pt x="22098" y="22097"/>
                </a:lnTo>
                <a:close/>
              </a:path>
              <a:path w="222250" h="755650">
                <a:moveTo>
                  <a:pt x="22098" y="733043"/>
                </a:moveTo>
                <a:lnTo>
                  <a:pt x="22098" y="22097"/>
                </a:lnTo>
                <a:lnTo>
                  <a:pt x="11430" y="22097"/>
                </a:lnTo>
                <a:lnTo>
                  <a:pt x="11430" y="733043"/>
                </a:lnTo>
                <a:lnTo>
                  <a:pt x="22098" y="733043"/>
                </a:lnTo>
                <a:close/>
              </a:path>
              <a:path w="222250" h="755650">
                <a:moveTo>
                  <a:pt x="211074" y="733043"/>
                </a:moveTo>
                <a:lnTo>
                  <a:pt x="11430" y="733043"/>
                </a:lnTo>
                <a:lnTo>
                  <a:pt x="22098" y="743711"/>
                </a:lnTo>
                <a:lnTo>
                  <a:pt x="22098" y="755141"/>
                </a:lnTo>
                <a:lnTo>
                  <a:pt x="199631" y="755141"/>
                </a:lnTo>
                <a:lnTo>
                  <a:pt x="199631" y="743711"/>
                </a:lnTo>
                <a:lnTo>
                  <a:pt x="211074" y="733043"/>
                </a:lnTo>
                <a:close/>
              </a:path>
              <a:path w="222250" h="755650">
                <a:moveTo>
                  <a:pt x="22098" y="755141"/>
                </a:moveTo>
                <a:lnTo>
                  <a:pt x="22098" y="743711"/>
                </a:lnTo>
                <a:lnTo>
                  <a:pt x="11430" y="733043"/>
                </a:lnTo>
                <a:lnTo>
                  <a:pt x="11430" y="755141"/>
                </a:lnTo>
                <a:lnTo>
                  <a:pt x="22098" y="755141"/>
                </a:lnTo>
                <a:close/>
              </a:path>
              <a:path w="222250" h="755650">
                <a:moveTo>
                  <a:pt x="211074" y="22097"/>
                </a:moveTo>
                <a:lnTo>
                  <a:pt x="199631" y="10667"/>
                </a:lnTo>
                <a:lnTo>
                  <a:pt x="199631" y="22097"/>
                </a:lnTo>
                <a:lnTo>
                  <a:pt x="211074" y="22097"/>
                </a:lnTo>
                <a:close/>
              </a:path>
              <a:path w="222250" h="755650">
                <a:moveTo>
                  <a:pt x="211074" y="733043"/>
                </a:moveTo>
                <a:lnTo>
                  <a:pt x="211074" y="22097"/>
                </a:lnTo>
                <a:lnTo>
                  <a:pt x="199631" y="22097"/>
                </a:lnTo>
                <a:lnTo>
                  <a:pt x="199631" y="733043"/>
                </a:lnTo>
                <a:lnTo>
                  <a:pt x="211074" y="733043"/>
                </a:lnTo>
                <a:close/>
              </a:path>
              <a:path w="222250" h="755650">
                <a:moveTo>
                  <a:pt x="211074" y="755141"/>
                </a:moveTo>
                <a:lnTo>
                  <a:pt x="211074" y="733043"/>
                </a:lnTo>
                <a:lnTo>
                  <a:pt x="199631" y="743711"/>
                </a:lnTo>
                <a:lnTo>
                  <a:pt x="199631" y="755141"/>
                </a:lnTo>
                <a:lnTo>
                  <a:pt x="211074" y="755141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098177" y="3382771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7228471" y="3039039"/>
          <a:ext cx="2335530" cy="1396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2575">
                <a:tc>
                  <a:txBody>
                    <a:bodyPr/>
                    <a:lstStyle/>
                    <a:p>
                      <a:pPr algn="ctr">
                        <a:lnSpc>
                          <a:spcPts val="2035"/>
                        </a:lnSpc>
                      </a:pPr>
                      <a:r>
                        <a:rPr sz="1800" spc="65" dirty="0">
                          <a:latin typeface="Trebuchet MS"/>
                          <a:cs typeface="Trebuchet MS"/>
                        </a:rPr>
                        <a:t>AB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45" dirty="0">
                          <a:latin typeface="Trebuchet MS"/>
                          <a:cs typeface="Trebuchet MS"/>
                        </a:rPr>
                        <a:t>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45" dirty="0">
                          <a:latin typeface="Trebuchet MS"/>
                          <a:cs typeface="Trebuchet MS"/>
                        </a:rPr>
                        <a:t>01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144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45" dirty="0">
                          <a:latin typeface="Trebuchet MS"/>
                          <a:cs typeface="Trebuchet MS"/>
                        </a:rPr>
                        <a:t>11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45" dirty="0">
                          <a:latin typeface="Trebuchet MS"/>
                          <a:cs typeface="Trebuchet MS"/>
                        </a:rPr>
                        <a:t>10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461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8108589" y="4631682"/>
            <a:ext cx="692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y =</a:t>
            </a:r>
            <a:r>
              <a:rPr sz="1800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AB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b="0" spc="105" dirty="0">
                <a:latin typeface="Georgia"/>
                <a:cs typeface="Georgia"/>
              </a:rPr>
              <a:t>Implementation </a:t>
            </a:r>
            <a:r>
              <a:rPr b="0" spc="15" dirty="0">
                <a:latin typeface="Georgia"/>
                <a:cs typeface="Georgia"/>
              </a:rPr>
              <a:t>of </a:t>
            </a:r>
            <a:r>
              <a:rPr b="0" spc="140" dirty="0">
                <a:latin typeface="Georgia"/>
                <a:cs typeface="Georgia"/>
              </a:rPr>
              <a:t>the </a:t>
            </a:r>
            <a:r>
              <a:rPr b="0" spc="160" dirty="0">
                <a:latin typeface="Georgia"/>
                <a:cs typeface="Georgia"/>
              </a:rPr>
              <a:t>Sequence </a:t>
            </a:r>
            <a:r>
              <a:rPr b="0" spc="110" dirty="0">
                <a:latin typeface="Georgia"/>
                <a:cs typeface="Georgia"/>
              </a:rPr>
              <a:t>Detector </a:t>
            </a:r>
            <a:r>
              <a:rPr b="0" spc="114" dirty="0">
                <a:latin typeface="Georgia"/>
                <a:cs typeface="Georgia"/>
              </a:rPr>
              <a:t>with  </a:t>
            </a:r>
            <a:r>
              <a:rPr b="0" spc="135" dirty="0">
                <a:latin typeface="Georgia"/>
                <a:cs typeface="Georgia"/>
              </a:rPr>
              <a:t>JKFF</a:t>
            </a:r>
          </a:p>
        </p:txBody>
      </p:sp>
      <p:sp>
        <p:nvSpPr>
          <p:cNvPr id="4" name="object 4"/>
          <p:cNvSpPr/>
          <p:nvPr/>
        </p:nvSpPr>
        <p:spPr>
          <a:xfrm>
            <a:off x="6134747" y="2039873"/>
            <a:ext cx="1269491" cy="1449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34747" y="4119372"/>
            <a:ext cx="1269491" cy="1448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8313" y="2579751"/>
            <a:ext cx="4028440" cy="0"/>
          </a:xfrm>
          <a:custGeom>
            <a:avLst/>
            <a:gdLst/>
            <a:ahLst/>
            <a:cxnLst/>
            <a:rect l="l" t="t" r="r" b="b"/>
            <a:pathLst>
              <a:path w="4028440">
                <a:moveTo>
                  <a:pt x="0" y="0"/>
                </a:moveTo>
                <a:lnTo>
                  <a:pt x="4027932" y="0"/>
                </a:lnTo>
              </a:path>
            </a:pathLst>
          </a:custGeom>
          <a:ln w="5410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4241" y="4901946"/>
            <a:ext cx="4893310" cy="1713230"/>
          </a:xfrm>
          <a:custGeom>
            <a:avLst/>
            <a:gdLst/>
            <a:ahLst/>
            <a:cxnLst/>
            <a:rect l="l" t="t" r="r" b="b"/>
            <a:pathLst>
              <a:path w="4893310" h="1713229">
                <a:moveTo>
                  <a:pt x="2055114" y="1703832"/>
                </a:moveTo>
                <a:lnTo>
                  <a:pt x="2055114" y="1684782"/>
                </a:lnTo>
                <a:lnTo>
                  <a:pt x="2045208" y="1693926"/>
                </a:lnTo>
                <a:lnTo>
                  <a:pt x="2045141" y="1684841"/>
                </a:lnTo>
                <a:lnTo>
                  <a:pt x="1546860" y="1687830"/>
                </a:lnTo>
                <a:lnTo>
                  <a:pt x="508253" y="1690878"/>
                </a:lnTo>
                <a:lnTo>
                  <a:pt x="0" y="1693926"/>
                </a:lnTo>
                <a:lnTo>
                  <a:pt x="0" y="1712976"/>
                </a:lnTo>
                <a:lnTo>
                  <a:pt x="508253" y="1709928"/>
                </a:lnTo>
                <a:lnTo>
                  <a:pt x="1546860" y="1706880"/>
                </a:lnTo>
                <a:lnTo>
                  <a:pt x="2055114" y="1703832"/>
                </a:lnTo>
                <a:close/>
              </a:path>
              <a:path w="4893310" h="1713229">
                <a:moveTo>
                  <a:pt x="4892802" y="19050"/>
                </a:moveTo>
                <a:lnTo>
                  <a:pt x="4892802" y="0"/>
                </a:lnTo>
                <a:lnTo>
                  <a:pt x="2042921" y="19050"/>
                </a:lnTo>
                <a:lnTo>
                  <a:pt x="2037588" y="19812"/>
                </a:lnTo>
                <a:lnTo>
                  <a:pt x="2033015" y="23622"/>
                </a:lnTo>
                <a:lnTo>
                  <a:pt x="2033015" y="28956"/>
                </a:lnTo>
                <a:lnTo>
                  <a:pt x="2042921" y="38100"/>
                </a:lnTo>
                <a:lnTo>
                  <a:pt x="2052065" y="28956"/>
                </a:lnTo>
                <a:lnTo>
                  <a:pt x="2052132" y="38038"/>
                </a:lnTo>
                <a:lnTo>
                  <a:pt x="4892802" y="19050"/>
                </a:lnTo>
                <a:close/>
              </a:path>
              <a:path w="4893310" h="1713229">
                <a:moveTo>
                  <a:pt x="2052132" y="38038"/>
                </a:moveTo>
                <a:lnTo>
                  <a:pt x="2052065" y="28956"/>
                </a:lnTo>
                <a:lnTo>
                  <a:pt x="2042921" y="38100"/>
                </a:lnTo>
                <a:lnTo>
                  <a:pt x="2052132" y="38038"/>
                </a:lnTo>
                <a:close/>
              </a:path>
              <a:path w="4893310" h="1713229">
                <a:moveTo>
                  <a:pt x="2065020" y="1699260"/>
                </a:moveTo>
                <a:lnTo>
                  <a:pt x="2064258" y="1693926"/>
                </a:lnTo>
                <a:lnTo>
                  <a:pt x="2052132" y="38038"/>
                </a:lnTo>
                <a:lnTo>
                  <a:pt x="2042921" y="38100"/>
                </a:lnTo>
                <a:lnTo>
                  <a:pt x="2042921" y="1381744"/>
                </a:lnTo>
                <a:lnTo>
                  <a:pt x="2045141" y="1684841"/>
                </a:lnTo>
                <a:lnTo>
                  <a:pt x="2055114" y="1684782"/>
                </a:lnTo>
                <a:lnTo>
                  <a:pt x="2055114" y="1703832"/>
                </a:lnTo>
                <a:lnTo>
                  <a:pt x="2060447" y="1703832"/>
                </a:lnTo>
                <a:lnTo>
                  <a:pt x="2065020" y="1699260"/>
                </a:lnTo>
                <a:close/>
              </a:path>
              <a:path w="4893310" h="1713229">
                <a:moveTo>
                  <a:pt x="2055114" y="1684782"/>
                </a:moveTo>
                <a:lnTo>
                  <a:pt x="2045141" y="1684841"/>
                </a:lnTo>
                <a:lnTo>
                  <a:pt x="2045208" y="1693926"/>
                </a:lnTo>
                <a:lnTo>
                  <a:pt x="2055114" y="16847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09585" y="6134861"/>
            <a:ext cx="433705" cy="169545"/>
          </a:xfrm>
          <a:custGeom>
            <a:avLst/>
            <a:gdLst/>
            <a:ahLst/>
            <a:cxnLst/>
            <a:rect l="l" t="t" r="r" b="b"/>
            <a:pathLst>
              <a:path w="433705" h="169545">
                <a:moveTo>
                  <a:pt x="320040" y="166116"/>
                </a:moveTo>
                <a:lnTo>
                  <a:pt x="320040" y="3048"/>
                </a:lnTo>
                <a:lnTo>
                  <a:pt x="297942" y="3048"/>
                </a:lnTo>
                <a:lnTo>
                  <a:pt x="297942" y="166116"/>
                </a:lnTo>
                <a:lnTo>
                  <a:pt x="320040" y="166116"/>
                </a:lnTo>
                <a:close/>
              </a:path>
              <a:path w="433705" h="169545">
                <a:moveTo>
                  <a:pt x="430530" y="3048"/>
                </a:moveTo>
                <a:lnTo>
                  <a:pt x="400812" y="3048"/>
                </a:lnTo>
                <a:lnTo>
                  <a:pt x="320040" y="83820"/>
                </a:lnTo>
                <a:lnTo>
                  <a:pt x="320040" y="109728"/>
                </a:lnTo>
                <a:lnTo>
                  <a:pt x="346710" y="83820"/>
                </a:lnTo>
                <a:lnTo>
                  <a:pt x="361950" y="105476"/>
                </a:lnTo>
                <a:lnTo>
                  <a:pt x="361950" y="69342"/>
                </a:lnTo>
                <a:lnTo>
                  <a:pt x="430530" y="3048"/>
                </a:lnTo>
                <a:close/>
              </a:path>
              <a:path w="433705" h="169545">
                <a:moveTo>
                  <a:pt x="433578" y="166116"/>
                </a:moveTo>
                <a:lnTo>
                  <a:pt x="361950" y="69342"/>
                </a:lnTo>
                <a:lnTo>
                  <a:pt x="361950" y="105476"/>
                </a:lnTo>
                <a:lnTo>
                  <a:pt x="404622" y="166116"/>
                </a:lnTo>
                <a:lnTo>
                  <a:pt x="433578" y="166116"/>
                </a:lnTo>
                <a:close/>
              </a:path>
              <a:path w="433705" h="169545">
                <a:moveTo>
                  <a:pt x="272796" y="166116"/>
                </a:moveTo>
                <a:lnTo>
                  <a:pt x="272796" y="147066"/>
                </a:lnTo>
                <a:lnTo>
                  <a:pt x="192786" y="147066"/>
                </a:lnTo>
                <a:lnTo>
                  <a:pt x="192786" y="3048"/>
                </a:lnTo>
                <a:lnTo>
                  <a:pt x="170688" y="3048"/>
                </a:lnTo>
                <a:lnTo>
                  <a:pt x="170688" y="166116"/>
                </a:lnTo>
                <a:lnTo>
                  <a:pt x="272796" y="166116"/>
                </a:lnTo>
                <a:close/>
              </a:path>
              <a:path w="433705" h="169545">
                <a:moveTo>
                  <a:pt x="141732" y="48006"/>
                </a:moveTo>
                <a:lnTo>
                  <a:pt x="118872" y="12192"/>
                </a:lnTo>
                <a:lnTo>
                  <a:pt x="77724" y="0"/>
                </a:lnTo>
                <a:lnTo>
                  <a:pt x="67032" y="583"/>
                </a:lnTo>
                <a:lnTo>
                  <a:pt x="29515" y="15501"/>
                </a:lnTo>
                <a:lnTo>
                  <a:pt x="5786" y="48875"/>
                </a:lnTo>
                <a:lnTo>
                  <a:pt x="0" y="83058"/>
                </a:lnTo>
                <a:lnTo>
                  <a:pt x="571" y="94785"/>
                </a:lnTo>
                <a:lnTo>
                  <a:pt x="13716" y="136957"/>
                </a:lnTo>
                <a:lnTo>
                  <a:pt x="22860" y="149048"/>
                </a:lnTo>
                <a:lnTo>
                  <a:pt x="22860" y="83058"/>
                </a:lnTo>
                <a:lnTo>
                  <a:pt x="23145" y="75068"/>
                </a:lnTo>
                <a:lnTo>
                  <a:pt x="34861" y="38195"/>
                </a:lnTo>
                <a:lnTo>
                  <a:pt x="68139" y="18857"/>
                </a:lnTo>
                <a:lnTo>
                  <a:pt x="77724" y="18343"/>
                </a:lnTo>
                <a:lnTo>
                  <a:pt x="84677" y="18847"/>
                </a:lnTo>
                <a:lnTo>
                  <a:pt x="117252" y="44457"/>
                </a:lnTo>
                <a:lnTo>
                  <a:pt x="120396" y="52578"/>
                </a:lnTo>
                <a:lnTo>
                  <a:pt x="141732" y="48006"/>
                </a:lnTo>
                <a:close/>
              </a:path>
              <a:path w="433705" h="169545">
                <a:moveTo>
                  <a:pt x="144780" y="114300"/>
                </a:moveTo>
                <a:lnTo>
                  <a:pt x="123444" y="108966"/>
                </a:lnTo>
                <a:lnTo>
                  <a:pt x="120598" y="118669"/>
                </a:lnTo>
                <a:lnTo>
                  <a:pt x="116681" y="127158"/>
                </a:lnTo>
                <a:lnTo>
                  <a:pt x="84165" y="150173"/>
                </a:lnTo>
                <a:lnTo>
                  <a:pt x="75438" y="150876"/>
                </a:lnTo>
                <a:lnTo>
                  <a:pt x="68115" y="150323"/>
                </a:lnTo>
                <a:lnTo>
                  <a:pt x="32242" y="127075"/>
                </a:lnTo>
                <a:lnTo>
                  <a:pt x="22860" y="83058"/>
                </a:lnTo>
                <a:lnTo>
                  <a:pt x="22860" y="149048"/>
                </a:lnTo>
                <a:lnTo>
                  <a:pt x="64400" y="168461"/>
                </a:lnTo>
                <a:lnTo>
                  <a:pt x="77724" y="169111"/>
                </a:lnTo>
                <a:lnTo>
                  <a:pt x="89427" y="168306"/>
                </a:lnTo>
                <a:lnTo>
                  <a:pt x="128385" y="147411"/>
                </a:lnTo>
                <a:lnTo>
                  <a:pt x="140648" y="127051"/>
                </a:lnTo>
                <a:lnTo>
                  <a:pt x="144780" y="114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04632" y="6129909"/>
            <a:ext cx="443484" cy="1790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35271" y="3100071"/>
            <a:ext cx="1574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10" dirty="0">
                <a:latin typeface="Arial"/>
                <a:cs typeface="Arial"/>
              </a:rPr>
              <a:t>A’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60412" y="2314448"/>
            <a:ext cx="14414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19292" y="3247897"/>
            <a:ext cx="676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K</a:t>
            </a:r>
            <a:r>
              <a:rPr sz="1800" spc="-7" baseline="-20833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x’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85765" y="4169910"/>
            <a:ext cx="1514475" cy="473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05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</a:t>
            </a:r>
            <a:r>
              <a:rPr sz="1800" baseline="-20833" dirty="0">
                <a:latin typeface="Arial"/>
                <a:cs typeface="Arial"/>
              </a:rPr>
              <a:t>B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ts val="1525"/>
              </a:lnSpc>
            </a:pPr>
            <a:r>
              <a:rPr sz="1400" spc="-5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47544" y="5192521"/>
            <a:ext cx="1056005" cy="779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/>
                <a:cs typeface="Arial"/>
              </a:rPr>
              <a:t>B’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K</a:t>
            </a:r>
            <a:r>
              <a:rPr sz="1800" spc="-7" baseline="-20833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=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x’+A’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83515" y="1844301"/>
            <a:ext cx="692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y =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85523" y="5018532"/>
            <a:ext cx="602741" cy="5501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25097" y="2164079"/>
            <a:ext cx="621791" cy="5349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0925" y="3059514"/>
            <a:ext cx="580644" cy="3616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84889" y="3235070"/>
            <a:ext cx="1249680" cy="0"/>
          </a:xfrm>
          <a:custGeom>
            <a:avLst/>
            <a:gdLst/>
            <a:ahLst/>
            <a:cxnLst/>
            <a:rect l="l" t="t" r="r" b="b"/>
            <a:pathLst>
              <a:path w="1249679">
                <a:moveTo>
                  <a:pt x="0" y="0"/>
                </a:moveTo>
                <a:lnTo>
                  <a:pt x="124968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96219" y="2557272"/>
            <a:ext cx="427990" cy="695960"/>
          </a:xfrm>
          <a:custGeom>
            <a:avLst/>
            <a:gdLst/>
            <a:ahLst/>
            <a:cxnLst/>
            <a:rect l="l" t="t" r="r" b="b"/>
            <a:pathLst>
              <a:path w="427989" h="695960">
                <a:moveTo>
                  <a:pt x="22098" y="762"/>
                </a:moveTo>
                <a:lnTo>
                  <a:pt x="3048" y="0"/>
                </a:lnTo>
                <a:lnTo>
                  <a:pt x="2286" y="43434"/>
                </a:lnTo>
                <a:lnTo>
                  <a:pt x="1524" y="172974"/>
                </a:lnTo>
                <a:lnTo>
                  <a:pt x="762" y="598932"/>
                </a:lnTo>
                <a:lnTo>
                  <a:pt x="762" y="642366"/>
                </a:lnTo>
                <a:lnTo>
                  <a:pt x="0" y="685800"/>
                </a:lnTo>
                <a:lnTo>
                  <a:pt x="0" y="688848"/>
                </a:lnTo>
                <a:lnTo>
                  <a:pt x="762" y="691134"/>
                </a:lnTo>
                <a:lnTo>
                  <a:pt x="3048" y="692658"/>
                </a:lnTo>
                <a:lnTo>
                  <a:pt x="4572" y="694944"/>
                </a:lnTo>
                <a:lnTo>
                  <a:pt x="6858" y="695706"/>
                </a:lnTo>
                <a:lnTo>
                  <a:pt x="9906" y="695706"/>
                </a:lnTo>
                <a:lnTo>
                  <a:pt x="9906" y="676656"/>
                </a:lnTo>
                <a:lnTo>
                  <a:pt x="19221" y="676638"/>
                </a:lnTo>
                <a:lnTo>
                  <a:pt x="19812" y="642366"/>
                </a:lnTo>
                <a:lnTo>
                  <a:pt x="19812" y="598932"/>
                </a:lnTo>
                <a:lnTo>
                  <a:pt x="20574" y="172974"/>
                </a:lnTo>
                <a:lnTo>
                  <a:pt x="21336" y="44196"/>
                </a:lnTo>
                <a:lnTo>
                  <a:pt x="22098" y="762"/>
                </a:lnTo>
                <a:close/>
              </a:path>
              <a:path w="427989" h="695960">
                <a:moveTo>
                  <a:pt x="19221" y="676638"/>
                </a:moveTo>
                <a:lnTo>
                  <a:pt x="9906" y="676656"/>
                </a:lnTo>
                <a:lnTo>
                  <a:pt x="19050" y="686562"/>
                </a:lnTo>
                <a:lnTo>
                  <a:pt x="19221" y="676638"/>
                </a:lnTo>
                <a:close/>
              </a:path>
              <a:path w="427989" h="695960">
                <a:moveTo>
                  <a:pt x="427482" y="694944"/>
                </a:moveTo>
                <a:lnTo>
                  <a:pt x="426720" y="675894"/>
                </a:lnTo>
                <a:lnTo>
                  <a:pt x="19221" y="676638"/>
                </a:lnTo>
                <a:lnTo>
                  <a:pt x="19050" y="686562"/>
                </a:lnTo>
                <a:lnTo>
                  <a:pt x="9906" y="676656"/>
                </a:lnTo>
                <a:lnTo>
                  <a:pt x="9906" y="695706"/>
                </a:lnTo>
                <a:lnTo>
                  <a:pt x="427482" y="69494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27839" y="2441448"/>
            <a:ext cx="589280" cy="19050"/>
          </a:xfrm>
          <a:custGeom>
            <a:avLst/>
            <a:gdLst/>
            <a:ahLst/>
            <a:cxnLst/>
            <a:rect l="l" t="t" r="r" b="b"/>
            <a:pathLst>
              <a:path w="589279" h="19050">
                <a:moveTo>
                  <a:pt x="0" y="19050"/>
                </a:moveTo>
                <a:lnTo>
                  <a:pt x="589026" y="19050"/>
                </a:lnTo>
                <a:lnTo>
                  <a:pt x="589026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27839" y="2441448"/>
            <a:ext cx="589280" cy="19050"/>
          </a:xfrm>
          <a:custGeom>
            <a:avLst/>
            <a:gdLst/>
            <a:ahLst/>
            <a:cxnLst/>
            <a:rect l="l" t="t" r="r" b="b"/>
            <a:pathLst>
              <a:path w="589279" h="19050">
                <a:moveTo>
                  <a:pt x="0" y="19050"/>
                </a:moveTo>
                <a:lnTo>
                  <a:pt x="589026" y="19050"/>
                </a:lnTo>
                <a:lnTo>
                  <a:pt x="589026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96219" y="3170682"/>
            <a:ext cx="2072005" cy="1377950"/>
          </a:xfrm>
          <a:custGeom>
            <a:avLst/>
            <a:gdLst/>
            <a:ahLst/>
            <a:cxnLst/>
            <a:rect l="l" t="t" r="r" b="b"/>
            <a:pathLst>
              <a:path w="2072004" h="1377950">
                <a:moveTo>
                  <a:pt x="19050" y="1358558"/>
                </a:moveTo>
                <a:lnTo>
                  <a:pt x="19050" y="0"/>
                </a:lnTo>
                <a:lnTo>
                  <a:pt x="0" y="0"/>
                </a:lnTo>
                <a:lnTo>
                  <a:pt x="0" y="1370838"/>
                </a:lnTo>
                <a:lnTo>
                  <a:pt x="762" y="1373124"/>
                </a:lnTo>
                <a:lnTo>
                  <a:pt x="3048" y="1374648"/>
                </a:lnTo>
                <a:lnTo>
                  <a:pt x="4572" y="1376934"/>
                </a:lnTo>
                <a:lnTo>
                  <a:pt x="6858" y="1377696"/>
                </a:lnTo>
                <a:lnTo>
                  <a:pt x="9144" y="1377696"/>
                </a:lnTo>
                <a:lnTo>
                  <a:pt x="9144" y="1358646"/>
                </a:lnTo>
                <a:lnTo>
                  <a:pt x="19050" y="1358558"/>
                </a:lnTo>
                <a:close/>
              </a:path>
              <a:path w="2072004" h="1377950">
                <a:moveTo>
                  <a:pt x="2071877" y="1359408"/>
                </a:moveTo>
                <a:lnTo>
                  <a:pt x="2071877" y="1340358"/>
                </a:lnTo>
                <a:lnTo>
                  <a:pt x="9144" y="1358646"/>
                </a:lnTo>
                <a:lnTo>
                  <a:pt x="19050" y="1367790"/>
                </a:lnTo>
                <a:lnTo>
                  <a:pt x="19050" y="1377614"/>
                </a:lnTo>
                <a:lnTo>
                  <a:pt x="2071877" y="1359408"/>
                </a:lnTo>
                <a:close/>
              </a:path>
              <a:path w="2072004" h="1377950">
                <a:moveTo>
                  <a:pt x="19050" y="1377614"/>
                </a:moveTo>
                <a:lnTo>
                  <a:pt x="19050" y="1367790"/>
                </a:lnTo>
                <a:lnTo>
                  <a:pt x="9144" y="1358646"/>
                </a:lnTo>
                <a:lnTo>
                  <a:pt x="9144" y="1377696"/>
                </a:lnTo>
                <a:lnTo>
                  <a:pt x="19050" y="137761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64265" y="1922526"/>
            <a:ext cx="3427729" cy="2614930"/>
          </a:xfrm>
          <a:custGeom>
            <a:avLst/>
            <a:gdLst/>
            <a:ahLst/>
            <a:cxnLst/>
            <a:rect l="l" t="t" r="r" b="b"/>
            <a:pathLst>
              <a:path w="3427729" h="2614929">
                <a:moveTo>
                  <a:pt x="761" y="358140"/>
                </a:moveTo>
                <a:lnTo>
                  <a:pt x="761" y="312420"/>
                </a:lnTo>
                <a:lnTo>
                  <a:pt x="0" y="334518"/>
                </a:lnTo>
                <a:lnTo>
                  <a:pt x="761" y="358140"/>
                </a:lnTo>
                <a:close/>
              </a:path>
              <a:path w="3427729" h="2614929">
                <a:moveTo>
                  <a:pt x="3427475" y="6858"/>
                </a:moveTo>
                <a:lnTo>
                  <a:pt x="3426713" y="4572"/>
                </a:lnTo>
                <a:lnTo>
                  <a:pt x="3422903" y="762"/>
                </a:lnTo>
                <a:lnTo>
                  <a:pt x="3420617" y="0"/>
                </a:lnTo>
                <a:lnTo>
                  <a:pt x="15239" y="9906"/>
                </a:lnTo>
                <a:lnTo>
                  <a:pt x="9905" y="10668"/>
                </a:lnTo>
                <a:lnTo>
                  <a:pt x="5333" y="14478"/>
                </a:lnTo>
                <a:lnTo>
                  <a:pt x="5333" y="86868"/>
                </a:lnTo>
                <a:lnTo>
                  <a:pt x="4571" y="108204"/>
                </a:lnTo>
                <a:lnTo>
                  <a:pt x="4571" y="128778"/>
                </a:lnTo>
                <a:lnTo>
                  <a:pt x="3809" y="148590"/>
                </a:lnTo>
                <a:lnTo>
                  <a:pt x="3047" y="188976"/>
                </a:lnTo>
                <a:lnTo>
                  <a:pt x="1523" y="228600"/>
                </a:lnTo>
                <a:lnTo>
                  <a:pt x="1523" y="248412"/>
                </a:lnTo>
                <a:lnTo>
                  <a:pt x="761" y="269748"/>
                </a:lnTo>
                <a:lnTo>
                  <a:pt x="761" y="360426"/>
                </a:lnTo>
                <a:lnTo>
                  <a:pt x="1523" y="362712"/>
                </a:lnTo>
                <a:lnTo>
                  <a:pt x="3047" y="364998"/>
                </a:lnTo>
                <a:lnTo>
                  <a:pt x="5333" y="366522"/>
                </a:lnTo>
                <a:lnTo>
                  <a:pt x="7619" y="367284"/>
                </a:lnTo>
                <a:lnTo>
                  <a:pt x="9905" y="367284"/>
                </a:lnTo>
                <a:lnTo>
                  <a:pt x="9905" y="348234"/>
                </a:lnTo>
                <a:lnTo>
                  <a:pt x="15239" y="348176"/>
                </a:lnTo>
                <a:lnTo>
                  <a:pt x="15239" y="28956"/>
                </a:lnTo>
                <a:lnTo>
                  <a:pt x="24383" y="19812"/>
                </a:lnTo>
                <a:lnTo>
                  <a:pt x="24383" y="28929"/>
                </a:lnTo>
                <a:lnTo>
                  <a:pt x="3408417" y="19078"/>
                </a:lnTo>
                <a:lnTo>
                  <a:pt x="3408425" y="9906"/>
                </a:lnTo>
                <a:lnTo>
                  <a:pt x="3418331" y="19050"/>
                </a:lnTo>
                <a:lnTo>
                  <a:pt x="3418331" y="2614422"/>
                </a:lnTo>
                <a:lnTo>
                  <a:pt x="3420617" y="2614422"/>
                </a:lnTo>
                <a:lnTo>
                  <a:pt x="3425189" y="2610612"/>
                </a:lnTo>
                <a:lnTo>
                  <a:pt x="3427475" y="6858"/>
                </a:lnTo>
                <a:close/>
              </a:path>
              <a:path w="3427729" h="2614929">
                <a:moveTo>
                  <a:pt x="19811" y="358140"/>
                </a:moveTo>
                <a:lnTo>
                  <a:pt x="19489" y="348130"/>
                </a:lnTo>
                <a:lnTo>
                  <a:pt x="9905" y="348234"/>
                </a:lnTo>
                <a:lnTo>
                  <a:pt x="19811" y="358140"/>
                </a:lnTo>
                <a:close/>
              </a:path>
              <a:path w="3427729" h="2614929">
                <a:moveTo>
                  <a:pt x="19811" y="367177"/>
                </a:moveTo>
                <a:lnTo>
                  <a:pt x="19811" y="358140"/>
                </a:lnTo>
                <a:lnTo>
                  <a:pt x="9905" y="348234"/>
                </a:lnTo>
                <a:lnTo>
                  <a:pt x="9905" y="367284"/>
                </a:lnTo>
                <a:lnTo>
                  <a:pt x="19811" y="367177"/>
                </a:lnTo>
                <a:close/>
              </a:path>
              <a:path w="3427729" h="2614929">
                <a:moveTo>
                  <a:pt x="24383" y="28929"/>
                </a:moveTo>
                <a:lnTo>
                  <a:pt x="24383" y="19812"/>
                </a:lnTo>
                <a:lnTo>
                  <a:pt x="15239" y="28956"/>
                </a:lnTo>
                <a:lnTo>
                  <a:pt x="24383" y="28929"/>
                </a:lnTo>
                <a:close/>
              </a:path>
              <a:path w="3427729" h="2614929">
                <a:moveTo>
                  <a:pt x="24383" y="87630"/>
                </a:moveTo>
                <a:lnTo>
                  <a:pt x="24383" y="28929"/>
                </a:lnTo>
                <a:lnTo>
                  <a:pt x="15239" y="28956"/>
                </a:lnTo>
                <a:lnTo>
                  <a:pt x="15239" y="348176"/>
                </a:lnTo>
                <a:lnTo>
                  <a:pt x="19049" y="348135"/>
                </a:lnTo>
                <a:lnTo>
                  <a:pt x="19049" y="334518"/>
                </a:lnTo>
                <a:lnTo>
                  <a:pt x="19811" y="312420"/>
                </a:lnTo>
                <a:lnTo>
                  <a:pt x="19811" y="269748"/>
                </a:lnTo>
                <a:lnTo>
                  <a:pt x="20573" y="249174"/>
                </a:lnTo>
                <a:lnTo>
                  <a:pt x="20573" y="229362"/>
                </a:lnTo>
                <a:lnTo>
                  <a:pt x="22097" y="188976"/>
                </a:lnTo>
                <a:lnTo>
                  <a:pt x="22859" y="149352"/>
                </a:lnTo>
                <a:lnTo>
                  <a:pt x="23621" y="128778"/>
                </a:lnTo>
                <a:lnTo>
                  <a:pt x="23621" y="108204"/>
                </a:lnTo>
                <a:lnTo>
                  <a:pt x="24383" y="87630"/>
                </a:lnTo>
                <a:close/>
              </a:path>
              <a:path w="3427729" h="2614929">
                <a:moveTo>
                  <a:pt x="19489" y="348130"/>
                </a:moveTo>
                <a:lnTo>
                  <a:pt x="19049" y="334518"/>
                </a:lnTo>
                <a:lnTo>
                  <a:pt x="19049" y="348135"/>
                </a:lnTo>
                <a:lnTo>
                  <a:pt x="19489" y="348130"/>
                </a:lnTo>
                <a:close/>
              </a:path>
              <a:path w="3427729" h="2614929">
                <a:moveTo>
                  <a:pt x="576071" y="368046"/>
                </a:moveTo>
                <a:lnTo>
                  <a:pt x="575309" y="348996"/>
                </a:lnTo>
                <a:lnTo>
                  <a:pt x="505205" y="349758"/>
                </a:lnTo>
                <a:lnTo>
                  <a:pt x="434339" y="349758"/>
                </a:lnTo>
                <a:lnTo>
                  <a:pt x="292607" y="348234"/>
                </a:lnTo>
                <a:lnTo>
                  <a:pt x="221741" y="348225"/>
                </a:lnTo>
                <a:lnTo>
                  <a:pt x="151637" y="347472"/>
                </a:lnTo>
                <a:lnTo>
                  <a:pt x="80771" y="347472"/>
                </a:lnTo>
                <a:lnTo>
                  <a:pt x="19489" y="348130"/>
                </a:lnTo>
                <a:lnTo>
                  <a:pt x="19811" y="358140"/>
                </a:lnTo>
                <a:lnTo>
                  <a:pt x="19811" y="367177"/>
                </a:lnTo>
                <a:lnTo>
                  <a:pt x="80771" y="366522"/>
                </a:lnTo>
                <a:lnTo>
                  <a:pt x="151637" y="366522"/>
                </a:lnTo>
                <a:lnTo>
                  <a:pt x="221741" y="367284"/>
                </a:lnTo>
                <a:lnTo>
                  <a:pt x="292607" y="367284"/>
                </a:lnTo>
                <a:lnTo>
                  <a:pt x="434339" y="368808"/>
                </a:lnTo>
                <a:lnTo>
                  <a:pt x="505205" y="368808"/>
                </a:lnTo>
                <a:lnTo>
                  <a:pt x="576071" y="368046"/>
                </a:lnTo>
                <a:close/>
              </a:path>
              <a:path w="3427729" h="2614929">
                <a:moveTo>
                  <a:pt x="3406148" y="2595372"/>
                </a:moveTo>
                <a:lnTo>
                  <a:pt x="2692907" y="2595372"/>
                </a:lnTo>
                <a:lnTo>
                  <a:pt x="2692907" y="2614422"/>
                </a:lnTo>
                <a:lnTo>
                  <a:pt x="3406139" y="2614422"/>
                </a:lnTo>
                <a:lnTo>
                  <a:pt x="3406148" y="2595372"/>
                </a:lnTo>
                <a:close/>
              </a:path>
              <a:path w="3427729" h="2614929">
                <a:moveTo>
                  <a:pt x="3415283" y="2595372"/>
                </a:moveTo>
                <a:lnTo>
                  <a:pt x="3406148" y="2595372"/>
                </a:lnTo>
                <a:lnTo>
                  <a:pt x="3406139" y="2605278"/>
                </a:lnTo>
                <a:lnTo>
                  <a:pt x="3415283" y="2595372"/>
                </a:lnTo>
                <a:close/>
              </a:path>
              <a:path w="3427729" h="2614929">
                <a:moveTo>
                  <a:pt x="3415283" y="2614422"/>
                </a:moveTo>
                <a:lnTo>
                  <a:pt x="3415283" y="2595372"/>
                </a:lnTo>
                <a:lnTo>
                  <a:pt x="3406139" y="2605278"/>
                </a:lnTo>
                <a:lnTo>
                  <a:pt x="3406139" y="2614422"/>
                </a:lnTo>
                <a:lnTo>
                  <a:pt x="3415283" y="2614422"/>
                </a:lnTo>
                <a:close/>
              </a:path>
              <a:path w="3427729" h="2614929">
                <a:moveTo>
                  <a:pt x="3418331" y="2614422"/>
                </a:moveTo>
                <a:lnTo>
                  <a:pt x="3418331" y="19050"/>
                </a:lnTo>
                <a:lnTo>
                  <a:pt x="3408417" y="19078"/>
                </a:lnTo>
                <a:lnTo>
                  <a:pt x="3406148" y="2595372"/>
                </a:lnTo>
                <a:lnTo>
                  <a:pt x="3415283" y="2595372"/>
                </a:lnTo>
                <a:lnTo>
                  <a:pt x="3415283" y="2614422"/>
                </a:lnTo>
                <a:lnTo>
                  <a:pt x="3418331" y="2614422"/>
                </a:lnTo>
                <a:close/>
              </a:path>
              <a:path w="3427729" h="2614929">
                <a:moveTo>
                  <a:pt x="3418331" y="19050"/>
                </a:moveTo>
                <a:lnTo>
                  <a:pt x="3408425" y="9906"/>
                </a:lnTo>
                <a:lnTo>
                  <a:pt x="3408417" y="19078"/>
                </a:lnTo>
                <a:lnTo>
                  <a:pt x="3418331" y="190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88503" y="2220721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18633" y="3238500"/>
            <a:ext cx="1981200" cy="1903730"/>
          </a:xfrm>
          <a:custGeom>
            <a:avLst/>
            <a:gdLst/>
            <a:ahLst/>
            <a:cxnLst/>
            <a:rect l="l" t="t" r="r" b="b"/>
            <a:pathLst>
              <a:path w="1981200" h="1903729">
                <a:moveTo>
                  <a:pt x="1971294" y="682752"/>
                </a:moveTo>
                <a:lnTo>
                  <a:pt x="1971294" y="663702"/>
                </a:lnTo>
                <a:lnTo>
                  <a:pt x="1962149" y="673608"/>
                </a:lnTo>
                <a:lnTo>
                  <a:pt x="1962060" y="663702"/>
                </a:lnTo>
                <a:lnTo>
                  <a:pt x="4571" y="663702"/>
                </a:lnTo>
                <a:lnTo>
                  <a:pt x="0" y="668274"/>
                </a:lnTo>
                <a:lnTo>
                  <a:pt x="0" y="1898904"/>
                </a:lnTo>
                <a:lnTo>
                  <a:pt x="4571" y="1903476"/>
                </a:lnTo>
                <a:lnTo>
                  <a:pt x="9143" y="1903476"/>
                </a:lnTo>
                <a:lnTo>
                  <a:pt x="9143" y="682752"/>
                </a:lnTo>
                <a:lnTo>
                  <a:pt x="19049" y="673608"/>
                </a:lnTo>
                <a:lnTo>
                  <a:pt x="19049" y="682752"/>
                </a:lnTo>
                <a:lnTo>
                  <a:pt x="1971294" y="682752"/>
                </a:lnTo>
                <a:close/>
              </a:path>
              <a:path w="1981200" h="1903729">
                <a:moveTo>
                  <a:pt x="19049" y="682752"/>
                </a:moveTo>
                <a:lnTo>
                  <a:pt x="19049" y="673608"/>
                </a:lnTo>
                <a:lnTo>
                  <a:pt x="9143" y="682752"/>
                </a:lnTo>
                <a:lnTo>
                  <a:pt x="19049" y="682752"/>
                </a:lnTo>
                <a:close/>
              </a:path>
              <a:path w="1981200" h="1903729">
                <a:moveTo>
                  <a:pt x="19049" y="1884426"/>
                </a:moveTo>
                <a:lnTo>
                  <a:pt x="19049" y="682752"/>
                </a:lnTo>
                <a:lnTo>
                  <a:pt x="9143" y="682752"/>
                </a:lnTo>
                <a:lnTo>
                  <a:pt x="9143" y="1884426"/>
                </a:lnTo>
                <a:lnTo>
                  <a:pt x="19049" y="1884426"/>
                </a:lnTo>
                <a:close/>
              </a:path>
              <a:path w="1981200" h="1903729">
                <a:moveTo>
                  <a:pt x="240029" y="1903476"/>
                </a:moveTo>
                <a:lnTo>
                  <a:pt x="240029" y="1884426"/>
                </a:lnTo>
                <a:lnTo>
                  <a:pt x="9143" y="1884426"/>
                </a:lnTo>
                <a:lnTo>
                  <a:pt x="19049" y="1894332"/>
                </a:lnTo>
                <a:lnTo>
                  <a:pt x="19049" y="1903476"/>
                </a:lnTo>
                <a:lnTo>
                  <a:pt x="240029" y="1903476"/>
                </a:lnTo>
                <a:close/>
              </a:path>
              <a:path w="1981200" h="1903729">
                <a:moveTo>
                  <a:pt x="19049" y="1903476"/>
                </a:moveTo>
                <a:lnTo>
                  <a:pt x="19049" y="1894332"/>
                </a:lnTo>
                <a:lnTo>
                  <a:pt x="9143" y="1884426"/>
                </a:lnTo>
                <a:lnTo>
                  <a:pt x="9143" y="1903476"/>
                </a:lnTo>
                <a:lnTo>
                  <a:pt x="19049" y="1903476"/>
                </a:lnTo>
                <a:close/>
              </a:path>
              <a:path w="1981200" h="1903729">
                <a:moveTo>
                  <a:pt x="1981199" y="675894"/>
                </a:moveTo>
                <a:lnTo>
                  <a:pt x="1981199" y="673608"/>
                </a:lnTo>
                <a:lnTo>
                  <a:pt x="1975103" y="0"/>
                </a:lnTo>
                <a:lnTo>
                  <a:pt x="1956053" y="0"/>
                </a:lnTo>
                <a:lnTo>
                  <a:pt x="1962060" y="663701"/>
                </a:lnTo>
                <a:lnTo>
                  <a:pt x="1971294" y="663702"/>
                </a:lnTo>
                <a:lnTo>
                  <a:pt x="1971294" y="682752"/>
                </a:lnTo>
                <a:lnTo>
                  <a:pt x="1974341" y="682752"/>
                </a:lnTo>
                <a:lnTo>
                  <a:pt x="1976627" y="681990"/>
                </a:lnTo>
                <a:lnTo>
                  <a:pt x="1980438" y="678180"/>
                </a:lnTo>
                <a:lnTo>
                  <a:pt x="1981199" y="675894"/>
                </a:lnTo>
                <a:close/>
              </a:path>
              <a:path w="1981200" h="1903729">
                <a:moveTo>
                  <a:pt x="1971294" y="663702"/>
                </a:moveTo>
                <a:lnTo>
                  <a:pt x="1962060" y="663702"/>
                </a:lnTo>
                <a:lnTo>
                  <a:pt x="1962149" y="673608"/>
                </a:lnTo>
                <a:lnTo>
                  <a:pt x="1971294" y="66370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35765" y="3230879"/>
            <a:ext cx="373380" cy="2241550"/>
          </a:xfrm>
          <a:custGeom>
            <a:avLst/>
            <a:gdLst/>
            <a:ahLst/>
            <a:cxnLst/>
            <a:rect l="l" t="t" r="r" b="b"/>
            <a:pathLst>
              <a:path w="373379" h="2241550">
                <a:moveTo>
                  <a:pt x="30479" y="0"/>
                </a:moveTo>
                <a:lnTo>
                  <a:pt x="11429" y="0"/>
                </a:lnTo>
                <a:lnTo>
                  <a:pt x="0" y="2234184"/>
                </a:lnTo>
                <a:lnTo>
                  <a:pt x="3047" y="2238756"/>
                </a:lnTo>
                <a:lnTo>
                  <a:pt x="4571" y="2240280"/>
                </a:lnTo>
                <a:lnTo>
                  <a:pt x="7619" y="2241042"/>
                </a:lnTo>
                <a:lnTo>
                  <a:pt x="9905" y="2241042"/>
                </a:lnTo>
                <a:lnTo>
                  <a:pt x="9905" y="2221992"/>
                </a:lnTo>
                <a:lnTo>
                  <a:pt x="19100" y="2221992"/>
                </a:lnTo>
                <a:lnTo>
                  <a:pt x="30479" y="0"/>
                </a:lnTo>
                <a:close/>
              </a:path>
              <a:path w="373379" h="2241550">
                <a:moveTo>
                  <a:pt x="19100" y="2221992"/>
                </a:moveTo>
                <a:lnTo>
                  <a:pt x="9905" y="2221992"/>
                </a:lnTo>
                <a:lnTo>
                  <a:pt x="19049" y="2231898"/>
                </a:lnTo>
                <a:lnTo>
                  <a:pt x="19100" y="2221992"/>
                </a:lnTo>
                <a:close/>
              </a:path>
              <a:path w="373379" h="2241550">
                <a:moveTo>
                  <a:pt x="373379" y="2241042"/>
                </a:moveTo>
                <a:lnTo>
                  <a:pt x="373379" y="2221992"/>
                </a:lnTo>
                <a:lnTo>
                  <a:pt x="19100" y="2221992"/>
                </a:lnTo>
                <a:lnTo>
                  <a:pt x="19049" y="2231898"/>
                </a:lnTo>
                <a:lnTo>
                  <a:pt x="9905" y="2221992"/>
                </a:lnTo>
                <a:lnTo>
                  <a:pt x="9905" y="2241042"/>
                </a:lnTo>
                <a:lnTo>
                  <a:pt x="373379" y="224104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88265" y="5282946"/>
            <a:ext cx="213360" cy="24765"/>
          </a:xfrm>
          <a:custGeom>
            <a:avLst/>
            <a:gdLst/>
            <a:ahLst/>
            <a:cxnLst/>
            <a:rect l="l" t="t" r="r" b="b"/>
            <a:pathLst>
              <a:path w="213360" h="24764">
                <a:moveTo>
                  <a:pt x="213360" y="5333"/>
                </a:moveTo>
                <a:lnTo>
                  <a:pt x="762" y="0"/>
                </a:lnTo>
                <a:lnTo>
                  <a:pt x="0" y="19050"/>
                </a:lnTo>
                <a:lnTo>
                  <a:pt x="212598" y="24383"/>
                </a:lnTo>
                <a:lnTo>
                  <a:pt x="213360" y="53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88265" y="5282946"/>
            <a:ext cx="213360" cy="24765"/>
          </a:xfrm>
          <a:custGeom>
            <a:avLst/>
            <a:gdLst/>
            <a:ahLst/>
            <a:cxnLst/>
            <a:rect l="l" t="t" r="r" b="b"/>
            <a:pathLst>
              <a:path w="213360" h="24764">
                <a:moveTo>
                  <a:pt x="213360" y="5333"/>
                </a:moveTo>
                <a:lnTo>
                  <a:pt x="762" y="0"/>
                </a:lnTo>
                <a:lnTo>
                  <a:pt x="0" y="19050"/>
                </a:lnTo>
                <a:lnTo>
                  <a:pt x="212598" y="24383"/>
                </a:lnTo>
                <a:lnTo>
                  <a:pt x="213360" y="53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579490" y="1939544"/>
            <a:ext cx="739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</a:t>
            </a:r>
            <a:r>
              <a:rPr sz="1800" baseline="-20833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Bx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091819" y="2408682"/>
            <a:ext cx="1732280" cy="36195"/>
          </a:xfrm>
          <a:custGeom>
            <a:avLst/>
            <a:gdLst/>
            <a:ahLst/>
            <a:cxnLst/>
            <a:rect l="l" t="t" r="r" b="b"/>
            <a:pathLst>
              <a:path w="1732279" h="36194">
                <a:moveTo>
                  <a:pt x="0" y="35813"/>
                </a:moveTo>
                <a:lnTo>
                  <a:pt x="1732026" y="35813"/>
                </a:lnTo>
                <a:lnTo>
                  <a:pt x="1732026" y="0"/>
                </a:lnTo>
                <a:lnTo>
                  <a:pt x="0" y="0"/>
                </a:lnTo>
                <a:lnTo>
                  <a:pt x="0" y="3581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91819" y="2408682"/>
            <a:ext cx="1732280" cy="36195"/>
          </a:xfrm>
          <a:custGeom>
            <a:avLst/>
            <a:gdLst/>
            <a:ahLst/>
            <a:cxnLst/>
            <a:rect l="l" t="t" r="r" b="b"/>
            <a:pathLst>
              <a:path w="1732279" h="36194">
                <a:moveTo>
                  <a:pt x="0" y="35813"/>
                </a:moveTo>
                <a:lnTo>
                  <a:pt x="1732026" y="35813"/>
                </a:lnTo>
                <a:lnTo>
                  <a:pt x="1732026" y="0"/>
                </a:lnTo>
                <a:lnTo>
                  <a:pt x="0" y="0"/>
                </a:lnTo>
                <a:lnTo>
                  <a:pt x="0" y="3581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23795" y="2302001"/>
            <a:ext cx="622554" cy="5349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00124" y="2718435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>
                <a:moveTo>
                  <a:pt x="0" y="0"/>
                </a:moveTo>
                <a:lnTo>
                  <a:pt x="441198" y="0"/>
                </a:lnTo>
              </a:path>
            </a:pathLst>
          </a:custGeom>
          <a:ln w="2362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046349" y="2571369"/>
            <a:ext cx="588010" cy="0"/>
          </a:xfrm>
          <a:custGeom>
            <a:avLst/>
            <a:gdLst/>
            <a:ahLst/>
            <a:cxnLst/>
            <a:rect l="l" t="t" r="r" b="b"/>
            <a:pathLst>
              <a:path w="588009">
                <a:moveTo>
                  <a:pt x="0" y="0"/>
                </a:moveTo>
                <a:lnTo>
                  <a:pt x="587501" y="0"/>
                </a:lnTo>
              </a:path>
            </a:pathLst>
          </a:custGeom>
          <a:ln w="20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53447" y="2822448"/>
            <a:ext cx="2935605" cy="2112010"/>
          </a:xfrm>
          <a:custGeom>
            <a:avLst/>
            <a:gdLst/>
            <a:ahLst/>
            <a:cxnLst/>
            <a:rect l="l" t="t" r="r" b="b"/>
            <a:pathLst>
              <a:path w="2935604" h="2112010">
                <a:moveTo>
                  <a:pt x="2935224" y="19050"/>
                </a:moveTo>
                <a:lnTo>
                  <a:pt x="2935224" y="0"/>
                </a:lnTo>
                <a:lnTo>
                  <a:pt x="23622" y="9856"/>
                </a:lnTo>
                <a:lnTo>
                  <a:pt x="3810" y="9906"/>
                </a:lnTo>
                <a:lnTo>
                  <a:pt x="0" y="14477"/>
                </a:lnTo>
                <a:lnTo>
                  <a:pt x="4572" y="2111502"/>
                </a:lnTo>
                <a:lnTo>
                  <a:pt x="9144" y="2111502"/>
                </a:lnTo>
                <a:lnTo>
                  <a:pt x="9144" y="28956"/>
                </a:lnTo>
                <a:lnTo>
                  <a:pt x="19050" y="19812"/>
                </a:lnTo>
                <a:lnTo>
                  <a:pt x="19069" y="28922"/>
                </a:lnTo>
                <a:lnTo>
                  <a:pt x="2935224" y="19050"/>
                </a:lnTo>
                <a:close/>
              </a:path>
              <a:path w="2935604" h="2112010">
                <a:moveTo>
                  <a:pt x="23622" y="2111502"/>
                </a:moveTo>
                <a:lnTo>
                  <a:pt x="19050" y="19812"/>
                </a:lnTo>
                <a:lnTo>
                  <a:pt x="9144" y="28956"/>
                </a:lnTo>
                <a:lnTo>
                  <a:pt x="19069" y="28922"/>
                </a:lnTo>
                <a:lnTo>
                  <a:pt x="19069" y="2111502"/>
                </a:lnTo>
                <a:lnTo>
                  <a:pt x="23622" y="2111502"/>
                </a:lnTo>
                <a:close/>
              </a:path>
              <a:path w="2935604" h="2112010">
                <a:moveTo>
                  <a:pt x="19069" y="2111502"/>
                </a:moveTo>
                <a:lnTo>
                  <a:pt x="19069" y="28922"/>
                </a:lnTo>
                <a:lnTo>
                  <a:pt x="9144" y="28956"/>
                </a:lnTo>
                <a:lnTo>
                  <a:pt x="9144" y="2111502"/>
                </a:lnTo>
                <a:lnTo>
                  <a:pt x="19069" y="21115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b="0" spc="105" dirty="0">
                <a:latin typeface="Georgia"/>
                <a:cs typeface="Georgia"/>
              </a:rPr>
              <a:t>Implementation </a:t>
            </a:r>
            <a:r>
              <a:rPr b="0" spc="15" dirty="0">
                <a:latin typeface="Georgia"/>
                <a:cs typeface="Georgia"/>
              </a:rPr>
              <a:t>of </a:t>
            </a:r>
            <a:r>
              <a:rPr b="0" spc="140" dirty="0">
                <a:latin typeface="Georgia"/>
                <a:cs typeface="Georgia"/>
              </a:rPr>
              <a:t>the </a:t>
            </a:r>
            <a:r>
              <a:rPr b="0" spc="160" dirty="0">
                <a:latin typeface="Georgia"/>
                <a:cs typeface="Georgia"/>
              </a:rPr>
              <a:t>Sequence </a:t>
            </a:r>
            <a:r>
              <a:rPr b="0" spc="110" dirty="0">
                <a:latin typeface="Georgia"/>
                <a:cs typeface="Georgia"/>
              </a:rPr>
              <a:t>Detector </a:t>
            </a:r>
            <a:r>
              <a:rPr b="0" spc="114" dirty="0">
                <a:latin typeface="Georgia"/>
                <a:cs typeface="Georgia"/>
              </a:rPr>
              <a:t>with  </a:t>
            </a:r>
            <a:r>
              <a:rPr b="0" spc="135" dirty="0">
                <a:latin typeface="Georgia"/>
                <a:cs typeface="Georgia"/>
              </a:rPr>
              <a:t>JKFF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78343" y="3859713"/>
          <a:ext cx="7313925" cy="3117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6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26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00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30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29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43560">
                <a:tc gridSpan="2">
                  <a:txBody>
                    <a:bodyPr/>
                    <a:lstStyle/>
                    <a:p>
                      <a:pPr marL="202565">
                        <a:lnSpc>
                          <a:spcPts val="2035"/>
                        </a:lnSpc>
                      </a:pPr>
                      <a:r>
                        <a:rPr sz="1800" spc="-85" dirty="0">
                          <a:latin typeface="Trebuchet MS"/>
                          <a:cs typeface="Trebuchet MS"/>
                        </a:rPr>
                        <a:t>Present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202565">
                        <a:lnSpc>
                          <a:spcPts val="2150"/>
                        </a:lnSpc>
                      </a:pPr>
                      <a:r>
                        <a:rPr sz="1800" spc="-120" dirty="0">
                          <a:latin typeface="Trebuchet MS"/>
                          <a:cs typeface="Trebuchet MS"/>
                        </a:rPr>
                        <a:t>State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393065">
                        <a:lnSpc>
                          <a:spcPts val="2150"/>
                        </a:lnSpc>
                      </a:pPr>
                      <a:r>
                        <a:rPr sz="1800" spc="-95" dirty="0">
                          <a:latin typeface="Trebuchet MS"/>
                          <a:cs typeface="Trebuchet MS"/>
                        </a:rPr>
                        <a:t>Input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540" marB="0"/>
                </a:tc>
                <a:tc gridSpan="2">
                  <a:txBody>
                    <a:bodyPr/>
                    <a:lstStyle/>
                    <a:p>
                      <a:pPr marL="215900">
                        <a:lnSpc>
                          <a:spcPts val="203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Next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215900">
                        <a:lnSpc>
                          <a:spcPts val="2150"/>
                        </a:lnSpc>
                      </a:pPr>
                      <a:r>
                        <a:rPr sz="1800" spc="-120" dirty="0">
                          <a:latin typeface="Trebuchet MS"/>
                          <a:cs typeface="Trebuchet MS"/>
                        </a:rPr>
                        <a:t>State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65100">
                        <a:lnSpc>
                          <a:spcPts val="2150"/>
                        </a:lnSpc>
                      </a:pPr>
                      <a:r>
                        <a:rPr sz="1800" spc="-45" dirty="0">
                          <a:latin typeface="Trebuchet MS"/>
                          <a:cs typeface="Trebuchet MS"/>
                        </a:rPr>
                        <a:t>Output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54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 gridSpan="2">
                  <a:txBody>
                    <a:bodyPr/>
                    <a:lstStyle/>
                    <a:p>
                      <a:pPr marL="202565">
                        <a:lnSpc>
                          <a:spcPts val="2070"/>
                        </a:lnSpc>
                      </a:pPr>
                      <a:r>
                        <a:rPr sz="1800" spc="13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930"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15900">
                        <a:lnSpc>
                          <a:spcPts val="2070"/>
                        </a:lnSpc>
                      </a:pPr>
                      <a:r>
                        <a:rPr sz="1800" spc="120" dirty="0">
                          <a:latin typeface="Trebuchet MS"/>
                          <a:cs typeface="Trebuchet MS"/>
                        </a:rPr>
                        <a:t>A+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45" dirty="0">
                          <a:latin typeface="Trebuchet MS"/>
                          <a:cs typeface="Trebuchet MS"/>
                        </a:rPr>
                        <a:t>B+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9865"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6835">
                        <a:lnSpc>
                          <a:spcPts val="2070"/>
                        </a:lnSpc>
                      </a:pPr>
                      <a:r>
                        <a:rPr sz="1800" spc="-140" dirty="0">
                          <a:latin typeface="Trebuchet MS"/>
                          <a:cs typeface="Trebuchet MS"/>
                        </a:rPr>
                        <a:t>JA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40" dirty="0">
                          <a:latin typeface="Trebuchet MS"/>
                          <a:cs typeface="Trebuchet MS"/>
                        </a:rPr>
                        <a:t>KA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0180">
                        <a:lnSpc>
                          <a:spcPts val="2070"/>
                        </a:lnSpc>
                      </a:pPr>
                      <a:r>
                        <a:rPr sz="1800" spc="-210" dirty="0">
                          <a:latin typeface="Trebuchet MS"/>
                          <a:cs typeface="Trebuchet MS"/>
                        </a:rPr>
                        <a:t>JB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65" dirty="0">
                          <a:latin typeface="Trebuchet MS"/>
                          <a:cs typeface="Trebuchet MS"/>
                        </a:rPr>
                        <a:t>KB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03200">
                        <a:lnSpc>
                          <a:spcPts val="2070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TA</a:t>
                      </a:r>
                      <a:r>
                        <a:rPr sz="1800" spc="-2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0" dirty="0">
                          <a:latin typeface="Trebuchet MS"/>
                          <a:cs typeface="Trebuchet MS"/>
                        </a:rPr>
                        <a:t>TB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R="55244" algn="r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930" algn="ctr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5104" algn="ctr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55244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93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5104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55244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93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5104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55244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93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5104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55244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93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5104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55244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93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5104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55244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93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5104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marR="55244" algn="r">
                        <a:lnSpc>
                          <a:spcPts val="207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07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930"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ts val="207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207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4470"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207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207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207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207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207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651770" y="3943350"/>
            <a:ext cx="0" cy="2971800"/>
          </a:xfrm>
          <a:custGeom>
            <a:avLst/>
            <a:gdLst/>
            <a:ahLst/>
            <a:cxnLst/>
            <a:rect l="l" t="t" r="r" b="b"/>
            <a:pathLst>
              <a:path h="2971800">
                <a:moveTo>
                  <a:pt x="0" y="0"/>
                </a:moveTo>
                <a:lnTo>
                  <a:pt x="0" y="2971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17224" y="3956303"/>
            <a:ext cx="0" cy="2971800"/>
          </a:xfrm>
          <a:custGeom>
            <a:avLst/>
            <a:gdLst/>
            <a:ahLst/>
            <a:cxnLst/>
            <a:rect l="l" t="t" r="r" b="b"/>
            <a:pathLst>
              <a:path h="2971800">
                <a:moveTo>
                  <a:pt x="0" y="0"/>
                </a:moveTo>
                <a:lnTo>
                  <a:pt x="0" y="2971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20016" y="3943350"/>
            <a:ext cx="0" cy="2971800"/>
          </a:xfrm>
          <a:custGeom>
            <a:avLst/>
            <a:gdLst/>
            <a:ahLst/>
            <a:cxnLst/>
            <a:rect l="l" t="t" r="r" b="b"/>
            <a:pathLst>
              <a:path h="2971800">
                <a:moveTo>
                  <a:pt x="0" y="0"/>
                </a:moveTo>
                <a:lnTo>
                  <a:pt x="0" y="2971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22311" y="4006596"/>
            <a:ext cx="0" cy="2971800"/>
          </a:xfrm>
          <a:custGeom>
            <a:avLst/>
            <a:gdLst/>
            <a:ahLst/>
            <a:cxnLst/>
            <a:rect l="l" t="t" r="r" b="b"/>
            <a:pathLst>
              <a:path h="2971800">
                <a:moveTo>
                  <a:pt x="0" y="0"/>
                </a:moveTo>
                <a:lnTo>
                  <a:pt x="0" y="2971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51745" y="3578352"/>
            <a:ext cx="1308100" cy="3524250"/>
          </a:xfrm>
          <a:custGeom>
            <a:avLst/>
            <a:gdLst/>
            <a:ahLst/>
            <a:cxnLst/>
            <a:rect l="l" t="t" r="r" b="b"/>
            <a:pathLst>
              <a:path w="1308100" h="3524250">
                <a:moveTo>
                  <a:pt x="12700" y="2116074"/>
                </a:moveTo>
                <a:lnTo>
                  <a:pt x="12699" y="1408176"/>
                </a:lnTo>
                <a:lnTo>
                  <a:pt x="0" y="1495044"/>
                </a:lnTo>
                <a:lnTo>
                  <a:pt x="0" y="2029968"/>
                </a:lnTo>
                <a:lnTo>
                  <a:pt x="12700" y="2116074"/>
                </a:lnTo>
                <a:close/>
              </a:path>
              <a:path w="1308100" h="3524250">
                <a:moveTo>
                  <a:pt x="1282700" y="1495806"/>
                </a:moveTo>
                <a:lnTo>
                  <a:pt x="1282700" y="1239774"/>
                </a:lnTo>
                <a:lnTo>
                  <a:pt x="1219200" y="851154"/>
                </a:lnTo>
                <a:lnTo>
                  <a:pt x="1193800" y="779526"/>
                </a:lnTo>
                <a:lnTo>
                  <a:pt x="1181100" y="710946"/>
                </a:lnTo>
                <a:lnTo>
                  <a:pt x="1155700" y="644652"/>
                </a:lnTo>
                <a:lnTo>
                  <a:pt x="1143000" y="580644"/>
                </a:lnTo>
                <a:lnTo>
                  <a:pt x="1117600" y="519684"/>
                </a:lnTo>
                <a:lnTo>
                  <a:pt x="1092200" y="461010"/>
                </a:lnTo>
                <a:lnTo>
                  <a:pt x="1066800" y="405384"/>
                </a:lnTo>
                <a:lnTo>
                  <a:pt x="1041400" y="353568"/>
                </a:lnTo>
                <a:lnTo>
                  <a:pt x="1016000" y="304038"/>
                </a:lnTo>
                <a:lnTo>
                  <a:pt x="977899" y="236220"/>
                </a:lnTo>
                <a:lnTo>
                  <a:pt x="952499" y="195834"/>
                </a:lnTo>
                <a:lnTo>
                  <a:pt x="927099" y="158496"/>
                </a:lnTo>
                <a:lnTo>
                  <a:pt x="888999" y="124206"/>
                </a:lnTo>
                <a:lnTo>
                  <a:pt x="876299" y="108966"/>
                </a:lnTo>
                <a:lnTo>
                  <a:pt x="863599" y="94488"/>
                </a:lnTo>
                <a:lnTo>
                  <a:pt x="850899" y="80772"/>
                </a:lnTo>
                <a:lnTo>
                  <a:pt x="838199" y="68580"/>
                </a:lnTo>
                <a:lnTo>
                  <a:pt x="812799" y="56388"/>
                </a:lnTo>
                <a:lnTo>
                  <a:pt x="787399" y="36576"/>
                </a:lnTo>
                <a:lnTo>
                  <a:pt x="774699" y="28194"/>
                </a:lnTo>
                <a:lnTo>
                  <a:pt x="749299" y="20574"/>
                </a:lnTo>
                <a:lnTo>
                  <a:pt x="736599" y="14478"/>
                </a:lnTo>
                <a:lnTo>
                  <a:pt x="723899" y="9144"/>
                </a:lnTo>
                <a:lnTo>
                  <a:pt x="698499" y="5334"/>
                </a:lnTo>
                <a:lnTo>
                  <a:pt x="685799" y="2286"/>
                </a:lnTo>
                <a:lnTo>
                  <a:pt x="673099" y="762"/>
                </a:lnTo>
                <a:lnTo>
                  <a:pt x="647699" y="0"/>
                </a:lnTo>
                <a:lnTo>
                  <a:pt x="634999" y="762"/>
                </a:lnTo>
                <a:lnTo>
                  <a:pt x="596899" y="5334"/>
                </a:lnTo>
                <a:lnTo>
                  <a:pt x="584199" y="9144"/>
                </a:lnTo>
                <a:lnTo>
                  <a:pt x="571499" y="14478"/>
                </a:lnTo>
                <a:lnTo>
                  <a:pt x="533399" y="28194"/>
                </a:lnTo>
                <a:lnTo>
                  <a:pt x="520699" y="36576"/>
                </a:lnTo>
                <a:lnTo>
                  <a:pt x="495299" y="46482"/>
                </a:lnTo>
                <a:lnTo>
                  <a:pt x="482599" y="57150"/>
                </a:lnTo>
                <a:lnTo>
                  <a:pt x="469899" y="68580"/>
                </a:lnTo>
                <a:lnTo>
                  <a:pt x="457199" y="80772"/>
                </a:lnTo>
                <a:lnTo>
                  <a:pt x="431799" y="94488"/>
                </a:lnTo>
                <a:lnTo>
                  <a:pt x="419099" y="108966"/>
                </a:lnTo>
                <a:lnTo>
                  <a:pt x="393699" y="140970"/>
                </a:lnTo>
                <a:lnTo>
                  <a:pt x="380999" y="158496"/>
                </a:lnTo>
                <a:lnTo>
                  <a:pt x="368299" y="176784"/>
                </a:lnTo>
                <a:lnTo>
                  <a:pt x="342899" y="195834"/>
                </a:lnTo>
                <a:lnTo>
                  <a:pt x="304799" y="258318"/>
                </a:lnTo>
                <a:lnTo>
                  <a:pt x="279399" y="304038"/>
                </a:lnTo>
                <a:lnTo>
                  <a:pt x="253999" y="353568"/>
                </a:lnTo>
                <a:lnTo>
                  <a:pt x="228599" y="406146"/>
                </a:lnTo>
                <a:lnTo>
                  <a:pt x="203199" y="461010"/>
                </a:lnTo>
                <a:lnTo>
                  <a:pt x="190499" y="519684"/>
                </a:lnTo>
                <a:lnTo>
                  <a:pt x="165099" y="580644"/>
                </a:lnTo>
                <a:lnTo>
                  <a:pt x="139699" y="644652"/>
                </a:lnTo>
                <a:lnTo>
                  <a:pt x="126999" y="710946"/>
                </a:lnTo>
                <a:lnTo>
                  <a:pt x="101599" y="780288"/>
                </a:lnTo>
                <a:lnTo>
                  <a:pt x="63499" y="1000506"/>
                </a:lnTo>
                <a:lnTo>
                  <a:pt x="12699" y="1323594"/>
                </a:lnTo>
                <a:lnTo>
                  <a:pt x="12699" y="1583436"/>
                </a:lnTo>
                <a:lnTo>
                  <a:pt x="25399" y="1495806"/>
                </a:lnTo>
                <a:lnTo>
                  <a:pt x="25399" y="1409700"/>
                </a:lnTo>
                <a:lnTo>
                  <a:pt x="38099" y="1325118"/>
                </a:lnTo>
                <a:lnTo>
                  <a:pt x="38099" y="1242060"/>
                </a:lnTo>
                <a:lnTo>
                  <a:pt x="88899" y="928116"/>
                </a:lnTo>
                <a:lnTo>
                  <a:pt x="101599" y="854964"/>
                </a:lnTo>
                <a:lnTo>
                  <a:pt x="126999" y="784098"/>
                </a:lnTo>
                <a:lnTo>
                  <a:pt x="139699" y="716280"/>
                </a:lnTo>
                <a:lnTo>
                  <a:pt x="165099" y="649986"/>
                </a:lnTo>
                <a:lnTo>
                  <a:pt x="177799" y="586740"/>
                </a:lnTo>
                <a:lnTo>
                  <a:pt x="203199" y="525780"/>
                </a:lnTo>
                <a:lnTo>
                  <a:pt x="228599" y="467868"/>
                </a:lnTo>
                <a:lnTo>
                  <a:pt x="241299" y="440436"/>
                </a:lnTo>
                <a:lnTo>
                  <a:pt x="241299" y="413766"/>
                </a:lnTo>
                <a:lnTo>
                  <a:pt x="266699" y="361950"/>
                </a:lnTo>
                <a:lnTo>
                  <a:pt x="292099" y="313182"/>
                </a:lnTo>
                <a:lnTo>
                  <a:pt x="317499" y="268224"/>
                </a:lnTo>
                <a:lnTo>
                  <a:pt x="342899" y="246888"/>
                </a:lnTo>
                <a:lnTo>
                  <a:pt x="355599" y="226314"/>
                </a:lnTo>
                <a:lnTo>
                  <a:pt x="393699" y="169926"/>
                </a:lnTo>
                <a:lnTo>
                  <a:pt x="419099" y="137160"/>
                </a:lnTo>
                <a:lnTo>
                  <a:pt x="444499" y="108204"/>
                </a:lnTo>
                <a:lnTo>
                  <a:pt x="469899" y="95250"/>
                </a:lnTo>
                <a:lnTo>
                  <a:pt x="482599" y="83058"/>
                </a:lnTo>
                <a:lnTo>
                  <a:pt x="495299" y="72390"/>
                </a:lnTo>
                <a:lnTo>
                  <a:pt x="507999" y="62484"/>
                </a:lnTo>
                <a:lnTo>
                  <a:pt x="520699" y="53340"/>
                </a:lnTo>
                <a:lnTo>
                  <a:pt x="546099" y="45720"/>
                </a:lnTo>
                <a:lnTo>
                  <a:pt x="558799" y="38100"/>
                </a:lnTo>
                <a:lnTo>
                  <a:pt x="584199" y="27432"/>
                </a:lnTo>
                <a:lnTo>
                  <a:pt x="609599" y="23622"/>
                </a:lnTo>
                <a:lnTo>
                  <a:pt x="622299" y="21336"/>
                </a:lnTo>
                <a:lnTo>
                  <a:pt x="634999" y="19812"/>
                </a:lnTo>
                <a:lnTo>
                  <a:pt x="647699" y="19050"/>
                </a:lnTo>
                <a:lnTo>
                  <a:pt x="673099" y="19812"/>
                </a:lnTo>
                <a:lnTo>
                  <a:pt x="685799" y="21336"/>
                </a:lnTo>
                <a:lnTo>
                  <a:pt x="698499" y="23622"/>
                </a:lnTo>
                <a:lnTo>
                  <a:pt x="711199" y="27432"/>
                </a:lnTo>
                <a:lnTo>
                  <a:pt x="736599" y="32766"/>
                </a:lnTo>
                <a:lnTo>
                  <a:pt x="749299" y="38862"/>
                </a:lnTo>
                <a:lnTo>
                  <a:pt x="761999" y="45720"/>
                </a:lnTo>
                <a:lnTo>
                  <a:pt x="774699" y="53340"/>
                </a:lnTo>
                <a:lnTo>
                  <a:pt x="787399" y="62484"/>
                </a:lnTo>
                <a:lnTo>
                  <a:pt x="812799" y="72390"/>
                </a:lnTo>
                <a:lnTo>
                  <a:pt x="850899" y="108966"/>
                </a:lnTo>
                <a:lnTo>
                  <a:pt x="876299" y="137922"/>
                </a:lnTo>
                <a:lnTo>
                  <a:pt x="901699" y="153924"/>
                </a:lnTo>
                <a:lnTo>
                  <a:pt x="927099" y="188214"/>
                </a:lnTo>
                <a:lnTo>
                  <a:pt x="952499" y="226314"/>
                </a:lnTo>
                <a:lnTo>
                  <a:pt x="977899" y="268224"/>
                </a:lnTo>
                <a:lnTo>
                  <a:pt x="1003300" y="313182"/>
                </a:lnTo>
                <a:lnTo>
                  <a:pt x="1028700" y="361950"/>
                </a:lnTo>
                <a:lnTo>
                  <a:pt x="1066800" y="440436"/>
                </a:lnTo>
                <a:lnTo>
                  <a:pt x="1104900" y="526542"/>
                </a:lnTo>
                <a:lnTo>
                  <a:pt x="1117600" y="586740"/>
                </a:lnTo>
                <a:lnTo>
                  <a:pt x="1143000" y="649986"/>
                </a:lnTo>
                <a:lnTo>
                  <a:pt x="1155700" y="716280"/>
                </a:lnTo>
                <a:lnTo>
                  <a:pt x="1181100" y="784860"/>
                </a:lnTo>
                <a:lnTo>
                  <a:pt x="1231900" y="1081278"/>
                </a:lnTo>
                <a:lnTo>
                  <a:pt x="1270000" y="1325118"/>
                </a:lnTo>
                <a:lnTo>
                  <a:pt x="1270000" y="1409700"/>
                </a:lnTo>
                <a:lnTo>
                  <a:pt x="1282700" y="1495806"/>
                </a:lnTo>
                <a:close/>
              </a:path>
              <a:path w="1308100" h="3524250">
                <a:moveTo>
                  <a:pt x="1282700" y="2284476"/>
                </a:moveTo>
                <a:lnTo>
                  <a:pt x="1282700" y="2028444"/>
                </a:lnTo>
                <a:lnTo>
                  <a:pt x="1270000" y="2114550"/>
                </a:lnTo>
                <a:lnTo>
                  <a:pt x="1270000" y="2199132"/>
                </a:lnTo>
                <a:lnTo>
                  <a:pt x="1219200" y="2520696"/>
                </a:lnTo>
                <a:lnTo>
                  <a:pt x="1181100" y="2740152"/>
                </a:lnTo>
                <a:lnTo>
                  <a:pt x="1155700" y="2807970"/>
                </a:lnTo>
                <a:lnTo>
                  <a:pt x="1143000" y="2874264"/>
                </a:lnTo>
                <a:lnTo>
                  <a:pt x="1117600" y="2937510"/>
                </a:lnTo>
                <a:lnTo>
                  <a:pt x="1104900" y="2998470"/>
                </a:lnTo>
                <a:lnTo>
                  <a:pt x="1066800" y="3083814"/>
                </a:lnTo>
                <a:lnTo>
                  <a:pt x="1041400" y="3137154"/>
                </a:lnTo>
                <a:lnTo>
                  <a:pt x="1003300" y="3211068"/>
                </a:lnTo>
                <a:lnTo>
                  <a:pt x="977900" y="3256026"/>
                </a:lnTo>
                <a:lnTo>
                  <a:pt x="952500" y="3297936"/>
                </a:lnTo>
                <a:lnTo>
                  <a:pt x="914400" y="3354324"/>
                </a:lnTo>
                <a:lnTo>
                  <a:pt x="876300" y="3387090"/>
                </a:lnTo>
                <a:lnTo>
                  <a:pt x="850900" y="3416046"/>
                </a:lnTo>
                <a:lnTo>
                  <a:pt x="838200" y="3429000"/>
                </a:lnTo>
                <a:lnTo>
                  <a:pt x="812800" y="3451860"/>
                </a:lnTo>
                <a:lnTo>
                  <a:pt x="787400" y="3461766"/>
                </a:lnTo>
                <a:lnTo>
                  <a:pt x="774700" y="3470910"/>
                </a:lnTo>
                <a:lnTo>
                  <a:pt x="749300" y="3486150"/>
                </a:lnTo>
                <a:lnTo>
                  <a:pt x="723900" y="3491484"/>
                </a:lnTo>
                <a:lnTo>
                  <a:pt x="711200" y="3496818"/>
                </a:lnTo>
                <a:lnTo>
                  <a:pt x="698500" y="3500628"/>
                </a:lnTo>
                <a:lnTo>
                  <a:pt x="685800" y="3502914"/>
                </a:lnTo>
                <a:lnTo>
                  <a:pt x="647700" y="3505200"/>
                </a:lnTo>
                <a:lnTo>
                  <a:pt x="635000" y="3504438"/>
                </a:lnTo>
                <a:lnTo>
                  <a:pt x="596900" y="3499866"/>
                </a:lnTo>
                <a:lnTo>
                  <a:pt x="558800" y="3485388"/>
                </a:lnTo>
                <a:lnTo>
                  <a:pt x="546100" y="3478530"/>
                </a:lnTo>
                <a:lnTo>
                  <a:pt x="520700" y="3470910"/>
                </a:lnTo>
                <a:lnTo>
                  <a:pt x="508000" y="3461766"/>
                </a:lnTo>
                <a:lnTo>
                  <a:pt x="495300" y="3451860"/>
                </a:lnTo>
                <a:lnTo>
                  <a:pt x="482600" y="3440430"/>
                </a:lnTo>
                <a:lnTo>
                  <a:pt x="469900" y="3428238"/>
                </a:lnTo>
                <a:lnTo>
                  <a:pt x="444500" y="3415284"/>
                </a:lnTo>
                <a:lnTo>
                  <a:pt x="419100" y="3386328"/>
                </a:lnTo>
                <a:lnTo>
                  <a:pt x="393700" y="3353562"/>
                </a:lnTo>
                <a:lnTo>
                  <a:pt x="355600" y="3297936"/>
                </a:lnTo>
                <a:lnTo>
                  <a:pt x="342900" y="3277362"/>
                </a:lnTo>
                <a:lnTo>
                  <a:pt x="317500" y="3256026"/>
                </a:lnTo>
                <a:lnTo>
                  <a:pt x="304800" y="3233928"/>
                </a:lnTo>
                <a:lnTo>
                  <a:pt x="292100" y="3211068"/>
                </a:lnTo>
                <a:lnTo>
                  <a:pt x="266700" y="3162300"/>
                </a:lnTo>
                <a:lnTo>
                  <a:pt x="241300" y="3110484"/>
                </a:lnTo>
                <a:lnTo>
                  <a:pt x="241300" y="3083814"/>
                </a:lnTo>
                <a:lnTo>
                  <a:pt x="228600" y="3055620"/>
                </a:lnTo>
                <a:lnTo>
                  <a:pt x="203200" y="2997708"/>
                </a:lnTo>
                <a:lnTo>
                  <a:pt x="177800" y="2937510"/>
                </a:lnTo>
                <a:lnTo>
                  <a:pt x="165100" y="2874264"/>
                </a:lnTo>
                <a:lnTo>
                  <a:pt x="139700" y="2807970"/>
                </a:lnTo>
                <a:lnTo>
                  <a:pt x="127000" y="2739390"/>
                </a:lnTo>
                <a:lnTo>
                  <a:pt x="101600" y="2668524"/>
                </a:lnTo>
                <a:lnTo>
                  <a:pt x="88900" y="2595372"/>
                </a:lnTo>
                <a:lnTo>
                  <a:pt x="38100" y="2282190"/>
                </a:lnTo>
                <a:lnTo>
                  <a:pt x="38100" y="2199132"/>
                </a:lnTo>
                <a:lnTo>
                  <a:pt x="25400" y="2114550"/>
                </a:lnTo>
                <a:lnTo>
                  <a:pt x="25400" y="2028444"/>
                </a:lnTo>
                <a:lnTo>
                  <a:pt x="12700" y="1940814"/>
                </a:lnTo>
                <a:lnTo>
                  <a:pt x="12700" y="2201418"/>
                </a:lnTo>
                <a:lnTo>
                  <a:pt x="63500" y="2523744"/>
                </a:lnTo>
                <a:lnTo>
                  <a:pt x="101600" y="2744724"/>
                </a:lnTo>
                <a:lnTo>
                  <a:pt x="127000" y="2813304"/>
                </a:lnTo>
                <a:lnTo>
                  <a:pt x="139700" y="2879598"/>
                </a:lnTo>
                <a:lnTo>
                  <a:pt x="165100" y="2943606"/>
                </a:lnTo>
                <a:lnTo>
                  <a:pt x="190500" y="3004566"/>
                </a:lnTo>
                <a:lnTo>
                  <a:pt x="203200" y="3063240"/>
                </a:lnTo>
                <a:lnTo>
                  <a:pt x="228600" y="3118866"/>
                </a:lnTo>
                <a:lnTo>
                  <a:pt x="254000" y="3170682"/>
                </a:lnTo>
                <a:lnTo>
                  <a:pt x="279400" y="3220212"/>
                </a:lnTo>
                <a:lnTo>
                  <a:pt x="317500" y="3288030"/>
                </a:lnTo>
                <a:lnTo>
                  <a:pt x="342900" y="3328416"/>
                </a:lnTo>
                <a:lnTo>
                  <a:pt x="368300" y="3347466"/>
                </a:lnTo>
                <a:lnTo>
                  <a:pt x="381000" y="3365754"/>
                </a:lnTo>
                <a:lnTo>
                  <a:pt x="406400" y="3400044"/>
                </a:lnTo>
                <a:lnTo>
                  <a:pt x="431800" y="3429762"/>
                </a:lnTo>
                <a:lnTo>
                  <a:pt x="457200" y="3443478"/>
                </a:lnTo>
                <a:lnTo>
                  <a:pt x="469900" y="3455670"/>
                </a:lnTo>
                <a:lnTo>
                  <a:pt x="482600" y="3467100"/>
                </a:lnTo>
                <a:lnTo>
                  <a:pt x="495300" y="3477768"/>
                </a:lnTo>
                <a:lnTo>
                  <a:pt x="520700" y="3487674"/>
                </a:lnTo>
                <a:lnTo>
                  <a:pt x="533400" y="3496056"/>
                </a:lnTo>
                <a:lnTo>
                  <a:pt x="546100" y="3503676"/>
                </a:lnTo>
                <a:lnTo>
                  <a:pt x="571500" y="3509772"/>
                </a:lnTo>
                <a:lnTo>
                  <a:pt x="584200" y="3515106"/>
                </a:lnTo>
                <a:lnTo>
                  <a:pt x="596900" y="3518916"/>
                </a:lnTo>
                <a:lnTo>
                  <a:pt x="635000" y="3523488"/>
                </a:lnTo>
                <a:lnTo>
                  <a:pt x="647700" y="3524250"/>
                </a:lnTo>
                <a:lnTo>
                  <a:pt x="673100" y="3523488"/>
                </a:lnTo>
                <a:lnTo>
                  <a:pt x="685800" y="3521964"/>
                </a:lnTo>
                <a:lnTo>
                  <a:pt x="698500" y="3518916"/>
                </a:lnTo>
                <a:lnTo>
                  <a:pt x="723900" y="3515106"/>
                </a:lnTo>
                <a:lnTo>
                  <a:pt x="736600" y="3509772"/>
                </a:lnTo>
                <a:lnTo>
                  <a:pt x="774700" y="3496056"/>
                </a:lnTo>
                <a:lnTo>
                  <a:pt x="787400" y="3487674"/>
                </a:lnTo>
                <a:lnTo>
                  <a:pt x="800100" y="3477768"/>
                </a:lnTo>
                <a:lnTo>
                  <a:pt x="812800" y="3467100"/>
                </a:lnTo>
                <a:lnTo>
                  <a:pt x="838200" y="3455670"/>
                </a:lnTo>
                <a:lnTo>
                  <a:pt x="863600" y="3429762"/>
                </a:lnTo>
                <a:lnTo>
                  <a:pt x="876300" y="3415284"/>
                </a:lnTo>
                <a:lnTo>
                  <a:pt x="889000" y="3399282"/>
                </a:lnTo>
                <a:lnTo>
                  <a:pt x="914400" y="3383280"/>
                </a:lnTo>
                <a:lnTo>
                  <a:pt x="939800" y="3347466"/>
                </a:lnTo>
                <a:lnTo>
                  <a:pt x="965200" y="3308604"/>
                </a:lnTo>
                <a:lnTo>
                  <a:pt x="990600" y="3265932"/>
                </a:lnTo>
                <a:lnTo>
                  <a:pt x="1016000" y="3220212"/>
                </a:lnTo>
                <a:lnTo>
                  <a:pt x="1041400" y="3170682"/>
                </a:lnTo>
                <a:lnTo>
                  <a:pt x="1066800" y="3118104"/>
                </a:lnTo>
                <a:lnTo>
                  <a:pt x="1092200" y="3062478"/>
                </a:lnTo>
                <a:lnTo>
                  <a:pt x="1117600" y="3004566"/>
                </a:lnTo>
                <a:lnTo>
                  <a:pt x="1143000" y="2943606"/>
                </a:lnTo>
                <a:lnTo>
                  <a:pt x="1155700" y="2879598"/>
                </a:lnTo>
                <a:lnTo>
                  <a:pt x="1181100" y="2813304"/>
                </a:lnTo>
                <a:lnTo>
                  <a:pt x="1193800" y="2743962"/>
                </a:lnTo>
                <a:lnTo>
                  <a:pt x="1219200" y="2673096"/>
                </a:lnTo>
                <a:lnTo>
                  <a:pt x="1282700" y="2284476"/>
                </a:lnTo>
                <a:close/>
              </a:path>
              <a:path w="1308100" h="3524250">
                <a:moveTo>
                  <a:pt x="1295400" y="1762506"/>
                </a:moveTo>
                <a:lnTo>
                  <a:pt x="1295400" y="1408176"/>
                </a:lnTo>
                <a:lnTo>
                  <a:pt x="1282700" y="1322832"/>
                </a:lnTo>
                <a:lnTo>
                  <a:pt x="1282700" y="1671828"/>
                </a:lnTo>
                <a:lnTo>
                  <a:pt x="1295400" y="1762506"/>
                </a:lnTo>
                <a:close/>
              </a:path>
              <a:path w="1308100" h="3524250">
                <a:moveTo>
                  <a:pt x="1295400" y="2116074"/>
                </a:moveTo>
                <a:lnTo>
                  <a:pt x="1295400" y="1762506"/>
                </a:lnTo>
                <a:lnTo>
                  <a:pt x="1282700" y="1852422"/>
                </a:lnTo>
                <a:lnTo>
                  <a:pt x="1282700" y="2200656"/>
                </a:lnTo>
                <a:lnTo>
                  <a:pt x="1295400" y="2116074"/>
                </a:lnTo>
                <a:close/>
              </a:path>
              <a:path w="1308100" h="3524250">
                <a:moveTo>
                  <a:pt x="1308100" y="1941576"/>
                </a:moveTo>
                <a:lnTo>
                  <a:pt x="1308100" y="1582674"/>
                </a:lnTo>
                <a:lnTo>
                  <a:pt x="1295400" y="1494282"/>
                </a:lnTo>
                <a:lnTo>
                  <a:pt x="1295400" y="2029206"/>
                </a:lnTo>
                <a:lnTo>
                  <a:pt x="1308100" y="19415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61745" y="3603497"/>
            <a:ext cx="1308100" cy="3600450"/>
          </a:xfrm>
          <a:custGeom>
            <a:avLst/>
            <a:gdLst/>
            <a:ahLst/>
            <a:cxnLst/>
            <a:rect l="l" t="t" r="r" b="b"/>
            <a:pathLst>
              <a:path w="1308100" h="3600450">
                <a:moveTo>
                  <a:pt x="12700" y="2161794"/>
                </a:moveTo>
                <a:lnTo>
                  <a:pt x="12699" y="1438656"/>
                </a:lnTo>
                <a:lnTo>
                  <a:pt x="0" y="1527048"/>
                </a:lnTo>
                <a:lnTo>
                  <a:pt x="0" y="2073402"/>
                </a:lnTo>
                <a:lnTo>
                  <a:pt x="12700" y="2161794"/>
                </a:lnTo>
                <a:close/>
              </a:path>
              <a:path w="1308100" h="3600450">
                <a:moveTo>
                  <a:pt x="1282700" y="1528572"/>
                </a:moveTo>
                <a:lnTo>
                  <a:pt x="1282700" y="1266444"/>
                </a:lnTo>
                <a:lnTo>
                  <a:pt x="1219200" y="869442"/>
                </a:lnTo>
                <a:lnTo>
                  <a:pt x="1193800" y="797052"/>
                </a:lnTo>
                <a:lnTo>
                  <a:pt x="1181100" y="726186"/>
                </a:lnTo>
                <a:lnTo>
                  <a:pt x="1155700" y="658368"/>
                </a:lnTo>
                <a:lnTo>
                  <a:pt x="1143000" y="593598"/>
                </a:lnTo>
                <a:lnTo>
                  <a:pt x="1117600" y="531114"/>
                </a:lnTo>
                <a:lnTo>
                  <a:pt x="1092200" y="471678"/>
                </a:lnTo>
                <a:lnTo>
                  <a:pt x="1066800" y="414528"/>
                </a:lnTo>
                <a:lnTo>
                  <a:pt x="1028700" y="336042"/>
                </a:lnTo>
                <a:lnTo>
                  <a:pt x="1003299" y="287274"/>
                </a:lnTo>
                <a:lnTo>
                  <a:pt x="977899" y="241554"/>
                </a:lnTo>
                <a:lnTo>
                  <a:pt x="939799" y="180594"/>
                </a:lnTo>
                <a:lnTo>
                  <a:pt x="914399" y="144018"/>
                </a:lnTo>
                <a:lnTo>
                  <a:pt x="888999" y="127254"/>
                </a:lnTo>
                <a:lnTo>
                  <a:pt x="876299" y="111252"/>
                </a:lnTo>
                <a:lnTo>
                  <a:pt x="863599" y="96774"/>
                </a:lnTo>
                <a:lnTo>
                  <a:pt x="850899" y="83058"/>
                </a:lnTo>
                <a:lnTo>
                  <a:pt x="838199" y="70104"/>
                </a:lnTo>
                <a:lnTo>
                  <a:pt x="812799" y="57912"/>
                </a:lnTo>
                <a:lnTo>
                  <a:pt x="800099" y="47244"/>
                </a:lnTo>
                <a:lnTo>
                  <a:pt x="774699" y="28956"/>
                </a:lnTo>
                <a:lnTo>
                  <a:pt x="749299" y="21336"/>
                </a:lnTo>
                <a:lnTo>
                  <a:pt x="736599" y="15240"/>
                </a:lnTo>
                <a:lnTo>
                  <a:pt x="723899" y="9906"/>
                </a:lnTo>
                <a:lnTo>
                  <a:pt x="698499" y="5334"/>
                </a:lnTo>
                <a:lnTo>
                  <a:pt x="685799" y="2286"/>
                </a:lnTo>
                <a:lnTo>
                  <a:pt x="673099" y="762"/>
                </a:lnTo>
                <a:lnTo>
                  <a:pt x="647699" y="0"/>
                </a:lnTo>
                <a:lnTo>
                  <a:pt x="634999" y="762"/>
                </a:lnTo>
                <a:lnTo>
                  <a:pt x="622299" y="3048"/>
                </a:lnTo>
                <a:lnTo>
                  <a:pt x="596899" y="6096"/>
                </a:lnTo>
                <a:lnTo>
                  <a:pt x="584199" y="9906"/>
                </a:lnTo>
                <a:lnTo>
                  <a:pt x="571499" y="15240"/>
                </a:lnTo>
                <a:lnTo>
                  <a:pt x="533399" y="28956"/>
                </a:lnTo>
                <a:lnTo>
                  <a:pt x="520699" y="38100"/>
                </a:lnTo>
                <a:lnTo>
                  <a:pt x="495299" y="48006"/>
                </a:lnTo>
                <a:lnTo>
                  <a:pt x="482599" y="58674"/>
                </a:lnTo>
                <a:lnTo>
                  <a:pt x="469899" y="70104"/>
                </a:lnTo>
                <a:lnTo>
                  <a:pt x="457199" y="83058"/>
                </a:lnTo>
                <a:lnTo>
                  <a:pt x="431799" y="96774"/>
                </a:lnTo>
                <a:lnTo>
                  <a:pt x="406399" y="128016"/>
                </a:lnTo>
                <a:lnTo>
                  <a:pt x="380999" y="162306"/>
                </a:lnTo>
                <a:lnTo>
                  <a:pt x="368299" y="180594"/>
                </a:lnTo>
                <a:lnTo>
                  <a:pt x="342899" y="200406"/>
                </a:lnTo>
                <a:lnTo>
                  <a:pt x="317499" y="242316"/>
                </a:lnTo>
                <a:lnTo>
                  <a:pt x="292099" y="287274"/>
                </a:lnTo>
                <a:lnTo>
                  <a:pt x="266699" y="336042"/>
                </a:lnTo>
                <a:lnTo>
                  <a:pt x="241299" y="387858"/>
                </a:lnTo>
                <a:lnTo>
                  <a:pt x="215899" y="442722"/>
                </a:lnTo>
                <a:lnTo>
                  <a:pt x="190499" y="531114"/>
                </a:lnTo>
                <a:lnTo>
                  <a:pt x="165099" y="593598"/>
                </a:lnTo>
                <a:lnTo>
                  <a:pt x="139699" y="659130"/>
                </a:lnTo>
                <a:lnTo>
                  <a:pt x="126999" y="726948"/>
                </a:lnTo>
                <a:lnTo>
                  <a:pt x="101599" y="797052"/>
                </a:lnTo>
                <a:lnTo>
                  <a:pt x="76199" y="944880"/>
                </a:lnTo>
                <a:lnTo>
                  <a:pt x="12699" y="1351788"/>
                </a:lnTo>
                <a:lnTo>
                  <a:pt x="12699" y="1617726"/>
                </a:lnTo>
                <a:lnTo>
                  <a:pt x="25399" y="1528572"/>
                </a:lnTo>
                <a:lnTo>
                  <a:pt x="25399" y="1440180"/>
                </a:lnTo>
                <a:lnTo>
                  <a:pt x="38099" y="1354074"/>
                </a:lnTo>
                <a:lnTo>
                  <a:pt x="38099" y="1268730"/>
                </a:lnTo>
                <a:lnTo>
                  <a:pt x="88899" y="948690"/>
                </a:lnTo>
                <a:lnTo>
                  <a:pt x="101599" y="874014"/>
                </a:lnTo>
                <a:lnTo>
                  <a:pt x="126999" y="801624"/>
                </a:lnTo>
                <a:lnTo>
                  <a:pt x="139699" y="731520"/>
                </a:lnTo>
                <a:lnTo>
                  <a:pt x="165099" y="663702"/>
                </a:lnTo>
                <a:lnTo>
                  <a:pt x="177799" y="598932"/>
                </a:lnTo>
                <a:lnTo>
                  <a:pt x="203199" y="537210"/>
                </a:lnTo>
                <a:lnTo>
                  <a:pt x="228599" y="478536"/>
                </a:lnTo>
                <a:lnTo>
                  <a:pt x="241299" y="422148"/>
                </a:lnTo>
                <a:lnTo>
                  <a:pt x="253999" y="395478"/>
                </a:lnTo>
                <a:lnTo>
                  <a:pt x="279399" y="344424"/>
                </a:lnTo>
                <a:lnTo>
                  <a:pt x="304799" y="296418"/>
                </a:lnTo>
                <a:lnTo>
                  <a:pt x="342899" y="252222"/>
                </a:lnTo>
                <a:lnTo>
                  <a:pt x="355599" y="230886"/>
                </a:lnTo>
                <a:lnTo>
                  <a:pt x="380999" y="192024"/>
                </a:lnTo>
                <a:lnTo>
                  <a:pt x="406399" y="156210"/>
                </a:lnTo>
                <a:lnTo>
                  <a:pt x="431799" y="124968"/>
                </a:lnTo>
                <a:lnTo>
                  <a:pt x="469899" y="97536"/>
                </a:lnTo>
                <a:lnTo>
                  <a:pt x="482599" y="85344"/>
                </a:lnTo>
                <a:lnTo>
                  <a:pt x="495299" y="73914"/>
                </a:lnTo>
                <a:lnTo>
                  <a:pt x="507999" y="63246"/>
                </a:lnTo>
                <a:lnTo>
                  <a:pt x="520699" y="54102"/>
                </a:lnTo>
                <a:lnTo>
                  <a:pt x="558799" y="38862"/>
                </a:lnTo>
                <a:lnTo>
                  <a:pt x="571499" y="32766"/>
                </a:lnTo>
                <a:lnTo>
                  <a:pt x="584199" y="28194"/>
                </a:lnTo>
                <a:lnTo>
                  <a:pt x="609599" y="24384"/>
                </a:lnTo>
                <a:lnTo>
                  <a:pt x="622299" y="21336"/>
                </a:lnTo>
                <a:lnTo>
                  <a:pt x="634999" y="19812"/>
                </a:lnTo>
                <a:lnTo>
                  <a:pt x="647699" y="19050"/>
                </a:lnTo>
                <a:lnTo>
                  <a:pt x="673099" y="19812"/>
                </a:lnTo>
                <a:lnTo>
                  <a:pt x="685799" y="21336"/>
                </a:lnTo>
                <a:lnTo>
                  <a:pt x="698499" y="24384"/>
                </a:lnTo>
                <a:lnTo>
                  <a:pt x="711199" y="28194"/>
                </a:lnTo>
                <a:lnTo>
                  <a:pt x="736599" y="33528"/>
                </a:lnTo>
                <a:lnTo>
                  <a:pt x="749299" y="39624"/>
                </a:lnTo>
                <a:lnTo>
                  <a:pt x="761999" y="46482"/>
                </a:lnTo>
                <a:lnTo>
                  <a:pt x="774699" y="54864"/>
                </a:lnTo>
                <a:lnTo>
                  <a:pt x="787399" y="64008"/>
                </a:lnTo>
                <a:lnTo>
                  <a:pt x="812799" y="73914"/>
                </a:lnTo>
                <a:lnTo>
                  <a:pt x="825499" y="85344"/>
                </a:lnTo>
                <a:lnTo>
                  <a:pt x="838199" y="97536"/>
                </a:lnTo>
                <a:lnTo>
                  <a:pt x="863599" y="124968"/>
                </a:lnTo>
                <a:lnTo>
                  <a:pt x="876299" y="140208"/>
                </a:lnTo>
                <a:lnTo>
                  <a:pt x="914399" y="173736"/>
                </a:lnTo>
                <a:lnTo>
                  <a:pt x="939799" y="211074"/>
                </a:lnTo>
                <a:lnTo>
                  <a:pt x="965199" y="252222"/>
                </a:lnTo>
                <a:lnTo>
                  <a:pt x="990599" y="296418"/>
                </a:lnTo>
                <a:lnTo>
                  <a:pt x="1016000" y="344424"/>
                </a:lnTo>
                <a:lnTo>
                  <a:pt x="1041400" y="395478"/>
                </a:lnTo>
                <a:lnTo>
                  <a:pt x="1066800" y="450342"/>
                </a:lnTo>
                <a:lnTo>
                  <a:pt x="1104900" y="537972"/>
                </a:lnTo>
                <a:lnTo>
                  <a:pt x="1117600" y="599694"/>
                </a:lnTo>
                <a:lnTo>
                  <a:pt x="1143000" y="664464"/>
                </a:lnTo>
                <a:lnTo>
                  <a:pt x="1155700" y="731520"/>
                </a:lnTo>
                <a:lnTo>
                  <a:pt x="1181100" y="801624"/>
                </a:lnTo>
                <a:lnTo>
                  <a:pt x="1231900" y="1104900"/>
                </a:lnTo>
                <a:lnTo>
                  <a:pt x="1270000" y="1354074"/>
                </a:lnTo>
                <a:lnTo>
                  <a:pt x="1270000" y="1440180"/>
                </a:lnTo>
                <a:lnTo>
                  <a:pt x="1282700" y="1528572"/>
                </a:lnTo>
                <a:close/>
              </a:path>
              <a:path w="1308100" h="3600450">
                <a:moveTo>
                  <a:pt x="1282700" y="2334006"/>
                </a:moveTo>
                <a:lnTo>
                  <a:pt x="1282700" y="2072640"/>
                </a:lnTo>
                <a:lnTo>
                  <a:pt x="1270000" y="2161032"/>
                </a:lnTo>
                <a:lnTo>
                  <a:pt x="1270000" y="2247138"/>
                </a:lnTo>
                <a:lnTo>
                  <a:pt x="1231900" y="2496312"/>
                </a:lnTo>
                <a:lnTo>
                  <a:pt x="1181100" y="2799588"/>
                </a:lnTo>
                <a:lnTo>
                  <a:pt x="1155700" y="2869692"/>
                </a:lnTo>
                <a:lnTo>
                  <a:pt x="1143000" y="2936748"/>
                </a:lnTo>
                <a:lnTo>
                  <a:pt x="1117600" y="3001518"/>
                </a:lnTo>
                <a:lnTo>
                  <a:pt x="1104900" y="3063240"/>
                </a:lnTo>
                <a:lnTo>
                  <a:pt x="1079500" y="3122676"/>
                </a:lnTo>
                <a:lnTo>
                  <a:pt x="1054100" y="3178302"/>
                </a:lnTo>
                <a:lnTo>
                  <a:pt x="1028700" y="3231642"/>
                </a:lnTo>
                <a:lnTo>
                  <a:pt x="1003300" y="3281172"/>
                </a:lnTo>
                <a:lnTo>
                  <a:pt x="965200" y="3348990"/>
                </a:lnTo>
                <a:lnTo>
                  <a:pt x="939800" y="3390138"/>
                </a:lnTo>
                <a:lnTo>
                  <a:pt x="914400" y="3427476"/>
                </a:lnTo>
                <a:lnTo>
                  <a:pt x="876300" y="3461004"/>
                </a:lnTo>
                <a:lnTo>
                  <a:pt x="863600" y="3476244"/>
                </a:lnTo>
                <a:lnTo>
                  <a:pt x="838200" y="3503676"/>
                </a:lnTo>
                <a:lnTo>
                  <a:pt x="825500" y="3515868"/>
                </a:lnTo>
                <a:lnTo>
                  <a:pt x="812800" y="3527298"/>
                </a:lnTo>
                <a:lnTo>
                  <a:pt x="787400" y="3537204"/>
                </a:lnTo>
                <a:lnTo>
                  <a:pt x="774700" y="3546348"/>
                </a:lnTo>
                <a:lnTo>
                  <a:pt x="762000" y="3554730"/>
                </a:lnTo>
                <a:lnTo>
                  <a:pt x="749300" y="3561588"/>
                </a:lnTo>
                <a:lnTo>
                  <a:pt x="723900" y="3567684"/>
                </a:lnTo>
                <a:lnTo>
                  <a:pt x="711200" y="3573018"/>
                </a:lnTo>
                <a:lnTo>
                  <a:pt x="698500" y="3576828"/>
                </a:lnTo>
                <a:lnTo>
                  <a:pt x="660400" y="3581400"/>
                </a:lnTo>
                <a:lnTo>
                  <a:pt x="635000" y="3581400"/>
                </a:lnTo>
                <a:lnTo>
                  <a:pt x="596900" y="3576828"/>
                </a:lnTo>
                <a:lnTo>
                  <a:pt x="558800" y="3561588"/>
                </a:lnTo>
                <a:lnTo>
                  <a:pt x="546100" y="3554730"/>
                </a:lnTo>
                <a:lnTo>
                  <a:pt x="520700" y="3546348"/>
                </a:lnTo>
                <a:lnTo>
                  <a:pt x="508000" y="3537204"/>
                </a:lnTo>
                <a:lnTo>
                  <a:pt x="482600" y="3515868"/>
                </a:lnTo>
                <a:lnTo>
                  <a:pt x="469900" y="3503676"/>
                </a:lnTo>
                <a:lnTo>
                  <a:pt x="444500" y="3489960"/>
                </a:lnTo>
                <a:lnTo>
                  <a:pt x="419100" y="3460242"/>
                </a:lnTo>
                <a:lnTo>
                  <a:pt x="393700" y="3426714"/>
                </a:lnTo>
                <a:lnTo>
                  <a:pt x="368300" y="3389376"/>
                </a:lnTo>
                <a:lnTo>
                  <a:pt x="342900" y="3348990"/>
                </a:lnTo>
                <a:lnTo>
                  <a:pt x="317500" y="3326892"/>
                </a:lnTo>
                <a:lnTo>
                  <a:pt x="292100" y="3280410"/>
                </a:lnTo>
                <a:lnTo>
                  <a:pt x="266700" y="3230880"/>
                </a:lnTo>
                <a:lnTo>
                  <a:pt x="241300" y="3178302"/>
                </a:lnTo>
                <a:lnTo>
                  <a:pt x="241300" y="3150870"/>
                </a:lnTo>
                <a:lnTo>
                  <a:pt x="228600" y="3122676"/>
                </a:lnTo>
                <a:lnTo>
                  <a:pt x="203200" y="3063240"/>
                </a:lnTo>
                <a:lnTo>
                  <a:pt x="177800" y="3001518"/>
                </a:lnTo>
                <a:lnTo>
                  <a:pt x="165100" y="2936748"/>
                </a:lnTo>
                <a:lnTo>
                  <a:pt x="139700" y="2868930"/>
                </a:lnTo>
                <a:lnTo>
                  <a:pt x="127000" y="2799588"/>
                </a:lnTo>
                <a:lnTo>
                  <a:pt x="101600" y="2727198"/>
                </a:lnTo>
                <a:lnTo>
                  <a:pt x="38100" y="2331720"/>
                </a:lnTo>
                <a:lnTo>
                  <a:pt x="38100" y="2247138"/>
                </a:lnTo>
                <a:lnTo>
                  <a:pt x="25400" y="2160270"/>
                </a:lnTo>
                <a:lnTo>
                  <a:pt x="25400" y="2072640"/>
                </a:lnTo>
                <a:lnTo>
                  <a:pt x="12700" y="1982724"/>
                </a:lnTo>
                <a:lnTo>
                  <a:pt x="12700" y="2248662"/>
                </a:lnTo>
                <a:lnTo>
                  <a:pt x="63500" y="2578608"/>
                </a:lnTo>
                <a:lnTo>
                  <a:pt x="101600" y="2804160"/>
                </a:lnTo>
                <a:lnTo>
                  <a:pt x="127000" y="2874264"/>
                </a:lnTo>
                <a:lnTo>
                  <a:pt x="139700" y="2942082"/>
                </a:lnTo>
                <a:lnTo>
                  <a:pt x="165100" y="3007614"/>
                </a:lnTo>
                <a:lnTo>
                  <a:pt x="190500" y="3070098"/>
                </a:lnTo>
                <a:lnTo>
                  <a:pt x="203200" y="3129534"/>
                </a:lnTo>
                <a:lnTo>
                  <a:pt x="241300" y="3213354"/>
                </a:lnTo>
                <a:lnTo>
                  <a:pt x="266700" y="3265170"/>
                </a:lnTo>
                <a:lnTo>
                  <a:pt x="292100" y="3313938"/>
                </a:lnTo>
                <a:lnTo>
                  <a:pt x="317500" y="3358896"/>
                </a:lnTo>
                <a:lnTo>
                  <a:pt x="342900" y="3400806"/>
                </a:lnTo>
                <a:lnTo>
                  <a:pt x="368300" y="3420618"/>
                </a:lnTo>
                <a:lnTo>
                  <a:pt x="381000" y="3438906"/>
                </a:lnTo>
                <a:lnTo>
                  <a:pt x="406400" y="3473196"/>
                </a:lnTo>
                <a:lnTo>
                  <a:pt x="431800" y="3504438"/>
                </a:lnTo>
                <a:lnTo>
                  <a:pt x="457200" y="3518154"/>
                </a:lnTo>
                <a:lnTo>
                  <a:pt x="469900" y="3531108"/>
                </a:lnTo>
                <a:lnTo>
                  <a:pt x="482600" y="3542538"/>
                </a:lnTo>
                <a:lnTo>
                  <a:pt x="495300" y="3553206"/>
                </a:lnTo>
                <a:lnTo>
                  <a:pt x="520700" y="3563112"/>
                </a:lnTo>
                <a:lnTo>
                  <a:pt x="533400" y="3571494"/>
                </a:lnTo>
                <a:lnTo>
                  <a:pt x="546100" y="3579114"/>
                </a:lnTo>
                <a:lnTo>
                  <a:pt x="571500" y="3585972"/>
                </a:lnTo>
                <a:lnTo>
                  <a:pt x="584200" y="3591306"/>
                </a:lnTo>
                <a:lnTo>
                  <a:pt x="596900" y="3595116"/>
                </a:lnTo>
                <a:lnTo>
                  <a:pt x="622300" y="3598164"/>
                </a:lnTo>
                <a:lnTo>
                  <a:pt x="635000" y="3600450"/>
                </a:lnTo>
                <a:lnTo>
                  <a:pt x="647700" y="3600450"/>
                </a:lnTo>
                <a:lnTo>
                  <a:pt x="673100" y="3599688"/>
                </a:lnTo>
                <a:lnTo>
                  <a:pt x="685800" y="3598164"/>
                </a:lnTo>
                <a:lnTo>
                  <a:pt x="698500" y="3595116"/>
                </a:lnTo>
                <a:lnTo>
                  <a:pt x="723900" y="3591306"/>
                </a:lnTo>
                <a:lnTo>
                  <a:pt x="736600" y="3585972"/>
                </a:lnTo>
                <a:lnTo>
                  <a:pt x="749300" y="3579114"/>
                </a:lnTo>
                <a:lnTo>
                  <a:pt x="774700" y="3571494"/>
                </a:lnTo>
                <a:lnTo>
                  <a:pt x="787400" y="3563112"/>
                </a:lnTo>
                <a:lnTo>
                  <a:pt x="800100" y="3553206"/>
                </a:lnTo>
                <a:lnTo>
                  <a:pt x="812800" y="3542538"/>
                </a:lnTo>
                <a:lnTo>
                  <a:pt x="838200" y="3530346"/>
                </a:lnTo>
                <a:lnTo>
                  <a:pt x="850900" y="3517392"/>
                </a:lnTo>
                <a:lnTo>
                  <a:pt x="863600" y="3503676"/>
                </a:lnTo>
                <a:lnTo>
                  <a:pt x="876300" y="3489198"/>
                </a:lnTo>
                <a:lnTo>
                  <a:pt x="901700" y="3473196"/>
                </a:lnTo>
                <a:lnTo>
                  <a:pt x="927100" y="3438906"/>
                </a:lnTo>
                <a:lnTo>
                  <a:pt x="952500" y="3400806"/>
                </a:lnTo>
                <a:lnTo>
                  <a:pt x="977900" y="3358896"/>
                </a:lnTo>
                <a:lnTo>
                  <a:pt x="1003300" y="3313938"/>
                </a:lnTo>
                <a:lnTo>
                  <a:pt x="1028700" y="3265170"/>
                </a:lnTo>
                <a:lnTo>
                  <a:pt x="1054100" y="3213354"/>
                </a:lnTo>
                <a:lnTo>
                  <a:pt x="1092200" y="3129534"/>
                </a:lnTo>
                <a:lnTo>
                  <a:pt x="1117600" y="3070098"/>
                </a:lnTo>
                <a:lnTo>
                  <a:pt x="1143000" y="3007614"/>
                </a:lnTo>
                <a:lnTo>
                  <a:pt x="1155700" y="2942082"/>
                </a:lnTo>
                <a:lnTo>
                  <a:pt x="1181100" y="2874264"/>
                </a:lnTo>
                <a:lnTo>
                  <a:pt x="1193800" y="2804160"/>
                </a:lnTo>
                <a:lnTo>
                  <a:pt x="1219200" y="2731008"/>
                </a:lnTo>
                <a:lnTo>
                  <a:pt x="1282700" y="2334006"/>
                </a:lnTo>
                <a:close/>
              </a:path>
              <a:path w="1308100" h="3600450">
                <a:moveTo>
                  <a:pt x="1295400" y="1800606"/>
                </a:moveTo>
                <a:lnTo>
                  <a:pt x="1295400" y="1438656"/>
                </a:lnTo>
                <a:lnTo>
                  <a:pt x="1282700" y="1351788"/>
                </a:lnTo>
                <a:lnTo>
                  <a:pt x="1282700" y="1708404"/>
                </a:lnTo>
                <a:lnTo>
                  <a:pt x="1295400" y="1800606"/>
                </a:lnTo>
                <a:close/>
              </a:path>
              <a:path w="1308100" h="3600450">
                <a:moveTo>
                  <a:pt x="1295400" y="2161794"/>
                </a:moveTo>
                <a:lnTo>
                  <a:pt x="1295400" y="1800606"/>
                </a:lnTo>
                <a:lnTo>
                  <a:pt x="1282700" y="1892808"/>
                </a:lnTo>
                <a:lnTo>
                  <a:pt x="1282700" y="2248662"/>
                </a:lnTo>
                <a:lnTo>
                  <a:pt x="1295400" y="2161794"/>
                </a:lnTo>
                <a:close/>
              </a:path>
              <a:path w="1308100" h="3600450">
                <a:moveTo>
                  <a:pt x="1308100" y="1983486"/>
                </a:moveTo>
                <a:lnTo>
                  <a:pt x="1308100" y="1616964"/>
                </a:lnTo>
                <a:lnTo>
                  <a:pt x="1295400" y="1527048"/>
                </a:lnTo>
                <a:lnTo>
                  <a:pt x="1295400" y="2073402"/>
                </a:lnTo>
                <a:lnTo>
                  <a:pt x="1308100" y="198348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68815" y="1978151"/>
            <a:ext cx="2030730" cy="890905"/>
          </a:xfrm>
          <a:custGeom>
            <a:avLst/>
            <a:gdLst/>
            <a:ahLst/>
            <a:cxnLst/>
            <a:rect l="l" t="t" r="r" b="b"/>
            <a:pathLst>
              <a:path w="2030729" h="890905">
                <a:moveTo>
                  <a:pt x="2030730" y="890777"/>
                </a:moveTo>
                <a:lnTo>
                  <a:pt x="2030730" y="0"/>
                </a:lnTo>
                <a:lnTo>
                  <a:pt x="0" y="0"/>
                </a:lnTo>
                <a:lnTo>
                  <a:pt x="0" y="890778"/>
                </a:lnTo>
                <a:lnTo>
                  <a:pt x="10668" y="890778"/>
                </a:lnTo>
                <a:lnTo>
                  <a:pt x="10668" y="22098"/>
                </a:lnTo>
                <a:lnTo>
                  <a:pt x="22098" y="11430"/>
                </a:lnTo>
                <a:lnTo>
                  <a:pt x="22098" y="22098"/>
                </a:lnTo>
                <a:lnTo>
                  <a:pt x="2008631" y="22097"/>
                </a:lnTo>
                <a:lnTo>
                  <a:pt x="2008631" y="11429"/>
                </a:lnTo>
                <a:lnTo>
                  <a:pt x="2019300" y="22097"/>
                </a:lnTo>
                <a:lnTo>
                  <a:pt x="2019300" y="890777"/>
                </a:lnTo>
                <a:lnTo>
                  <a:pt x="2030730" y="890777"/>
                </a:lnTo>
                <a:close/>
              </a:path>
              <a:path w="2030729" h="890905">
                <a:moveTo>
                  <a:pt x="22098" y="22098"/>
                </a:moveTo>
                <a:lnTo>
                  <a:pt x="22098" y="11430"/>
                </a:lnTo>
                <a:lnTo>
                  <a:pt x="10668" y="22098"/>
                </a:lnTo>
                <a:lnTo>
                  <a:pt x="22098" y="22098"/>
                </a:lnTo>
                <a:close/>
              </a:path>
              <a:path w="2030729" h="890905">
                <a:moveTo>
                  <a:pt x="22098" y="868680"/>
                </a:moveTo>
                <a:lnTo>
                  <a:pt x="22098" y="22098"/>
                </a:lnTo>
                <a:lnTo>
                  <a:pt x="10668" y="22098"/>
                </a:lnTo>
                <a:lnTo>
                  <a:pt x="10668" y="868680"/>
                </a:lnTo>
                <a:lnTo>
                  <a:pt x="22098" y="868680"/>
                </a:lnTo>
                <a:close/>
              </a:path>
              <a:path w="2030729" h="890905">
                <a:moveTo>
                  <a:pt x="2019300" y="868679"/>
                </a:moveTo>
                <a:lnTo>
                  <a:pt x="10668" y="868680"/>
                </a:lnTo>
                <a:lnTo>
                  <a:pt x="22098" y="879348"/>
                </a:lnTo>
                <a:lnTo>
                  <a:pt x="22098" y="890778"/>
                </a:lnTo>
                <a:lnTo>
                  <a:pt x="2008631" y="890777"/>
                </a:lnTo>
                <a:lnTo>
                  <a:pt x="2008631" y="879348"/>
                </a:lnTo>
                <a:lnTo>
                  <a:pt x="2019300" y="868679"/>
                </a:lnTo>
                <a:close/>
              </a:path>
              <a:path w="2030729" h="890905">
                <a:moveTo>
                  <a:pt x="22098" y="890778"/>
                </a:moveTo>
                <a:lnTo>
                  <a:pt x="22098" y="879348"/>
                </a:lnTo>
                <a:lnTo>
                  <a:pt x="10668" y="868680"/>
                </a:lnTo>
                <a:lnTo>
                  <a:pt x="10668" y="890778"/>
                </a:lnTo>
                <a:lnTo>
                  <a:pt x="22098" y="890778"/>
                </a:lnTo>
                <a:close/>
              </a:path>
              <a:path w="2030729" h="890905">
                <a:moveTo>
                  <a:pt x="2019300" y="22097"/>
                </a:moveTo>
                <a:lnTo>
                  <a:pt x="2008631" y="11429"/>
                </a:lnTo>
                <a:lnTo>
                  <a:pt x="2008631" y="22097"/>
                </a:lnTo>
                <a:lnTo>
                  <a:pt x="2019300" y="22097"/>
                </a:lnTo>
                <a:close/>
              </a:path>
              <a:path w="2030729" h="890905">
                <a:moveTo>
                  <a:pt x="2019300" y="868679"/>
                </a:moveTo>
                <a:lnTo>
                  <a:pt x="2019300" y="22097"/>
                </a:lnTo>
                <a:lnTo>
                  <a:pt x="2008631" y="22097"/>
                </a:lnTo>
                <a:lnTo>
                  <a:pt x="2008631" y="868679"/>
                </a:lnTo>
                <a:lnTo>
                  <a:pt x="2019300" y="868679"/>
                </a:lnTo>
                <a:close/>
              </a:path>
              <a:path w="2030729" h="890905">
                <a:moveTo>
                  <a:pt x="2019300" y="890777"/>
                </a:moveTo>
                <a:lnTo>
                  <a:pt x="2019300" y="868679"/>
                </a:lnTo>
                <a:lnTo>
                  <a:pt x="2008631" y="879348"/>
                </a:lnTo>
                <a:lnTo>
                  <a:pt x="2008631" y="890777"/>
                </a:lnTo>
                <a:lnTo>
                  <a:pt x="2019300" y="890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71635" y="1700022"/>
            <a:ext cx="306070" cy="270510"/>
          </a:xfrm>
          <a:custGeom>
            <a:avLst/>
            <a:gdLst/>
            <a:ahLst/>
            <a:cxnLst/>
            <a:rect l="l" t="t" r="r" b="b"/>
            <a:pathLst>
              <a:path w="306069" h="270510">
                <a:moveTo>
                  <a:pt x="305562" y="253746"/>
                </a:moveTo>
                <a:lnTo>
                  <a:pt x="14478" y="0"/>
                </a:lnTo>
                <a:lnTo>
                  <a:pt x="0" y="16764"/>
                </a:lnTo>
                <a:lnTo>
                  <a:pt x="291084" y="270510"/>
                </a:lnTo>
                <a:lnTo>
                  <a:pt x="305562" y="25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50983" y="2497835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286512" y="286512"/>
                </a:moveTo>
                <a:lnTo>
                  <a:pt x="286512" y="0"/>
                </a:lnTo>
                <a:lnTo>
                  <a:pt x="0" y="0"/>
                </a:lnTo>
                <a:lnTo>
                  <a:pt x="0" y="286512"/>
                </a:lnTo>
                <a:lnTo>
                  <a:pt x="10668" y="286512"/>
                </a:lnTo>
                <a:lnTo>
                  <a:pt x="10668" y="22860"/>
                </a:lnTo>
                <a:lnTo>
                  <a:pt x="22098" y="11430"/>
                </a:lnTo>
                <a:lnTo>
                  <a:pt x="22098" y="22860"/>
                </a:lnTo>
                <a:lnTo>
                  <a:pt x="264413" y="22860"/>
                </a:lnTo>
                <a:lnTo>
                  <a:pt x="264413" y="11430"/>
                </a:lnTo>
                <a:lnTo>
                  <a:pt x="275844" y="22860"/>
                </a:lnTo>
                <a:lnTo>
                  <a:pt x="275844" y="286512"/>
                </a:lnTo>
                <a:lnTo>
                  <a:pt x="286512" y="286512"/>
                </a:lnTo>
                <a:close/>
              </a:path>
              <a:path w="287020" h="287019">
                <a:moveTo>
                  <a:pt x="22098" y="22860"/>
                </a:moveTo>
                <a:lnTo>
                  <a:pt x="22098" y="11430"/>
                </a:lnTo>
                <a:lnTo>
                  <a:pt x="10668" y="22860"/>
                </a:lnTo>
                <a:lnTo>
                  <a:pt x="22098" y="22860"/>
                </a:lnTo>
                <a:close/>
              </a:path>
              <a:path w="287020" h="287019">
                <a:moveTo>
                  <a:pt x="22098" y="264414"/>
                </a:moveTo>
                <a:lnTo>
                  <a:pt x="22098" y="22860"/>
                </a:lnTo>
                <a:lnTo>
                  <a:pt x="10668" y="22860"/>
                </a:lnTo>
                <a:lnTo>
                  <a:pt x="10668" y="264414"/>
                </a:lnTo>
                <a:lnTo>
                  <a:pt x="22098" y="264414"/>
                </a:lnTo>
                <a:close/>
              </a:path>
              <a:path w="287020" h="287019">
                <a:moveTo>
                  <a:pt x="275844" y="264414"/>
                </a:moveTo>
                <a:lnTo>
                  <a:pt x="10668" y="264414"/>
                </a:lnTo>
                <a:lnTo>
                  <a:pt x="22098" y="275082"/>
                </a:lnTo>
                <a:lnTo>
                  <a:pt x="22098" y="286512"/>
                </a:lnTo>
                <a:lnTo>
                  <a:pt x="264413" y="286512"/>
                </a:lnTo>
                <a:lnTo>
                  <a:pt x="264413" y="275082"/>
                </a:lnTo>
                <a:lnTo>
                  <a:pt x="275844" y="264414"/>
                </a:lnTo>
                <a:close/>
              </a:path>
              <a:path w="287020" h="287019">
                <a:moveTo>
                  <a:pt x="22098" y="286512"/>
                </a:moveTo>
                <a:lnTo>
                  <a:pt x="22098" y="275082"/>
                </a:lnTo>
                <a:lnTo>
                  <a:pt x="10668" y="264414"/>
                </a:lnTo>
                <a:lnTo>
                  <a:pt x="10668" y="286512"/>
                </a:lnTo>
                <a:lnTo>
                  <a:pt x="22098" y="286512"/>
                </a:lnTo>
                <a:close/>
              </a:path>
              <a:path w="287020" h="287019">
                <a:moveTo>
                  <a:pt x="275844" y="22860"/>
                </a:moveTo>
                <a:lnTo>
                  <a:pt x="264413" y="11430"/>
                </a:lnTo>
                <a:lnTo>
                  <a:pt x="264413" y="22860"/>
                </a:lnTo>
                <a:lnTo>
                  <a:pt x="275844" y="22860"/>
                </a:lnTo>
                <a:close/>
              </a:path>
              <a:path w="287020" h="287019">
                <a:moveTo>
                  <a:pt x="275844" y="264414"/>
                </a:moveTo>
                <a:lnTo>
                  <a:pt x="275844" y="22860"/>
                </a:lnTo>
                <a:lnTo>
                  <a:pt x="264413" y="22860"/>
                </a:lnTo>
                <a:lnTo>
                  <a:pt x="264413" y="264414"/>
                </a:lnTo>
                <a:lnTo>
                  <a:pt x="275844" y="264414"/>
                </a:lnTo>
                <a:close/>
              </a:path>
              <a:path w="287020" h="287019">
                <a:moveTo>
                  <a:pt x="275844" y="286512"/>
                </a:moveTo>
                <a:lnTo>
                  <a:pt x="275844" y="264414"/>
                </a:lnTo>
                <a:lnTo>
                  <a:pt x="264413" y="275082"/>
                </a:lnTo>
                <a:lnTo>
                  <a:pt x="264413" y="286512"/>
                </a:lnTo>
                <a:lnTo>
                  <a:pt x="275844" y="286512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92814" y="1795526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90044" y="3028434"/>
            <a:ext cx="1372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spc="-104" baseline="-20833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spc="-2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Ax’+A’Bx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59081" y="1982723"/>
            <a:ext cx="2032000" cy="890905"/>
          </a:xfrm>
          <a:custGeom>
            <a:avLst/>
            <a:gdLst/>
            <a:ahLst/>
            <a:cxnLst/>
            <a:rect l="l" t="t" r="r" b="b"/>
            <a:pathLst>
              <a:path w="2032000" h="890905">
                <a:moveTo>
                  <a:pt x="2031492" y="890777"/>
                </a:moveTo>
                <a:lnTo>
                  <a:pt x="2031492" y="0"/>
                </a:lnTo>
                <a:lnTo>
                  <a:pt x="0" y="0"/>
                </a:lnTo>
                <a:lnTo>
                  <a:pt x="0" y="890777"/>
                </a:lnTo>
                <a:lnTo>
                  <a:pt x="11429" y="890777"/>
                </a:lnTo>
                <a:lnTo>
                  <a:pt x="11429" y="22859"/>
                </a:lnTo>
                <a:lnTo>
                  <a:pt x="22860" y="11429"/>
                </a:lnTo>
                <a:lnTo>
                  <a:pt x="22860" y="22859"/>
                </a:lnTo>
                <a:lnTo>
                  <a:pt x="2009381" y="22859"/>
                </a:lnTo>
                <a:lnTo>
                  <a:pt x="2009381" y="11429"/>
                </a:lnTo>
                <a:lnTo>
                  <a:pt x="2020061" y="22859"/>
                </a:lnTo>
                <a:lnTo>
                  <a:pt x="2020061" y="890777"/>
                </a:lnTo>
                <a:lnTo>
                  <a:pt x="2031492" y="890777"/>
                </a:lnTo>
                <a:close/>
              </a:path>
              <a:path w="2032000" h="890905">
                <a:moveTo>
                  <a:pt x="22860" y="22859"/>
                </a:moveTo>
                <a:lnTo>
                  <a:pt x="22860" y="11429"/>
                </a:lnTo>
                <a:lnTo>
                  <a:pt x="11429" y="22859"/>
                </a:lnTo>
                <a:lnTo>
                  <a:pt x="22860" y="22859"/>
                </a:lnTo>
                <a:close/>
              </a:path>
              <a:path w="2032000" h="890905">
                <a:moveTo>
                  <a:pt x="22860" y="868679"/>
                </a:moveTo>
                <a:lnTo>
                  <a:pt x="22860" y="22859"/>
                </a:lnTo>
                <a:lnTo>
                  <a:pt x="11429" y="22859"/>
                </a:lnTo>
                <a:lnTo>
                  <a:pt x="11429" y="868679"/>
                </a:lnTo>
                <a:lnTo>
                  <a:pt x="22860" y="868679"/>
                </a:lnTo>
                <a:close/>
              </a:path>
              <a:path w="2032000" h="890905">
                <a:moveTo>
                  <a:pt x="2020061" y="868679"/>
                </a:moveTo>
                <a:lnTo>
                  <a:pt x="11429" y="868679"/>
                </a:lnTo>
                <a:lnTo>
                  <a:pt x="22860" y="879347"/>
                </a:lnTo>
                <a:lnTo>
                  <a:pt x="22860" y="890777"/>
                </a:lnTo>
                <a:lnTo>
                  <a:pt x="2009381" y="890777"/>
                </a:lnTo>
                <a:lnTo>
                  <a:pt x="2009381" y="879347"/>
                </a:lnTo>
                <a:lnTo>
                  <a:pt x="2020061" y="868679"/>
                </a:lnTo>
                <a:close/>
              </a:path>
              <a:path w="2032000" h="890905">
                <a:moveTo>
                  <a:pt x="22860" y="890777"/>
                </a:moveTo>
                <a:lnTo>
                  <a:pt x="22860" y="879347"/>
                </a:lnTo>
                <a:lnTo>
                  <a:pt x="11429" y="868679"/>
                </a:lnTo>
                <a:lnTo>
                  <a:pt x="11429" y="890777"/>
                </a:lnTo>
                <a:lnTo>
                  <a:pt x="22860" y="890777"/>
                </a:lnTo>
                <a:close/>
              </a:path>
              <a:path w="2032000" h="890905">
                <a:moveTo>
                  <a:pt x="2020061" y="22859"/>
                </a:moveTo>
                <a:lnTo>
                  <a:pt x="2009381" y="11429"/>
                </a:lnTo>
                <a:lnTo>
                  <a:pt x="2009381" y="22859"/>
                </a:lnTo>
                <a:lnTo>
                  <a:pt x="2020061" y="22859"/>
                </a:lnTo>
                <a:close/>
              </a:path>
              <a:path w="2032000" h="890905">
                <a:moveTo>
                  <a:pt x="2020061" y="868679"/>
                </a:moveTo>
                <a:lnTo>
                  <a:pt x="2020061" y="22859"/>
                </a:lnTo>
                <a:lnTo>
                  <a:pt x="2009381" y="22859"/>
                </a:lnTo>
                <a:lnTo>
                  <a:pt x="2009381" y="868679"/>
                </a:lnTo>
                <a:lnTo>
                  <a:pt x="2020061" y="868679"/>
                </a:lnTo>
                <a:close/>
              </a:path>
              <a:path w="2032000" h="890905">
                <a:moveTo>
                  <a:pt x="2020061" y="890777"/>
                </a:moveTo>
                <a:lnTo>
                  <a:pt x="2020061" y="868679"/>
                </a:lnTo>
                <a:lnTo>
                  <a:pt x="2009381" y="879347"/>
                </a:lnTo>
                <a:lnTo>
                  <a:pt x="2009381" y="890777"/>
                </a:lnTo>
                <a:lnTo>
                  <a:pt x="2020061" y="890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62663" y="1704594"/>
            <a:ext cx="306070" cy="270510"/>
          </a:xfrm>
          <a:custGeom>
            <a:avLst/>
            <a:gdLst/>
            <a:ahLst/>
            <a:cxnLst/>
            <a:rect l="l" t="t" r="r" b="b"/>
            <a:pathLst>
              <a:path w="306070" h="270510">
                <a:moveTo>
                  <a:pt x="305562" y="253746"/>
                </a:moveTo>
                <a:lnTo>
                  <a:pt x="14478" y="0"/>
                </a:lnTo>
                <a:lnTo>
                  <a:pt x="0" y="16764"/>
                </a:lnTo>
                <a:lnTo>
                  <a:pt x="291084" y="270510"/>
                </a:lnTo>
                <a:lnTo>
                  <a:pt x="305562" y="25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88493" y="2039873"/>
            <a:ext cx="798195" cy="333375"/>
          </a:xfrm>
          <a:custGeom>
            <a:avLst/>
            <a:gdLst/>
            <a:ahLst/>
            <a:cxnLst/>
            <a:rect l="l" t="t" r="r" b="b"/>
            <a:pathLst>
              <a:path w="798195" h="333375">
                <a:moveTo>
                  <a:pt x="797813" y="332993"/>
                </a:moveTo>
                <a:lnTo>
                  <a:pt x="797813" y="0"/>
                </a:lnTo>
                <a:lnTo>
                  <a:pt x="0" y="0"/>
                </a:lnTo>
                <a:lnTo>
                  <a:pt x="0" y="332993"/>
                </a:lnTo>
                <a:lnTo>
                  <a:pt x="11429" y="332993"/>
                </a:lnTo>
                <a:lnTo>
                  <a:pt x="11429" y="22859"/>
                </a:lnTo>
                <a:lnTo>
                  <a:pt x="22860" y="11429"/>
                </a:lnTo>
                <a:lnTo>
                  <a:pt x="22860" y="22859"/>
                </a:lnTo>
                <a:lnTo>
                  <a:pt x="774954" y="22859"/>
                </a:lnTo>
                <a:lnTo>
                  <a:pt x="774954" y="11429"/>
                </a:lnTo>
                <a:lnTo>
                  <a:pt x="786384" y="22859"/>
                </a:lnTo>
                <a:lnTo>
                  <a:pt x="786384" y="332993"/>
                </a:lnTo>
                <a:lnTo>
                  <a:pt x="797813" y="332993"/>
                </a:lnTo>
                <a:close/>
              </a:path>
              <a:path w="798195" h="333375">
                <a:moveTo>
                  <a:pt x="22860" y="22859"/>
                </a:moveTo>
                <a:lnTo>
                  <a:pt x="22860" y="11429"/>
                </a:lnTo>
                <a:lnTo>
                  <a:pt x="11429" y="22859"/>
                </a:lnTo>
                <a:lnTo>
                  <a:pt x="22860" y="22859"/>
                </a:lnTo>
                <a:close/>
              </a:path>
              <a:path w="798195" h="333375">
                <a:moveTo>
                  <a:pt x="22860" y="310895"/>
                </a:moveTo>
                <a:lnTo>
                  <a:pt x="22860" y="22859"/>
                </a:lnTo>
                <a:lnTo>
                  <a:pt x="11429" y="22859"/>
                </a:lnTo>
                <a:lnTo>
                  <a:pt x="11429" y="310895"/>
                </a:lnTo>
                <a:lnTo>
                  <a:pt x="22860" y="310895"/>
                </a:lnTo>
                <a:close/>
              </a:path>
              <a:path w="798195" h="333375">
                <a:moveTo>
                  <a:pt x="786384" y="310895"/>
                </a:moveTo>
                <a:lnTo>
                  <a:pt x="11429" y="310895"/>
                </a:lnTo>
                <a:lnTo>
                  <a:pt x="22860" y="322325"/>
                </a:lnTo>
                <a:lnTo>
                  <a:pt x="22860" y="332993"/>
                </a:lnTo>
                <a:lnTo>
                  <a:pt x="774954" y="332993"/>
                </a:lnTo>
                <a:lnTo>
                  <a:pt x="774954" y="322325"/>
                </a:lnTo>
                <a:lnTo>
                  <a:pt x="786384" y="310895"/>
                </a:lnTo>
                <a:close/>
              </a:path>
              <a:path w="798195" h="333375">
                <a:moveTo>
                  <a:pt x="22860" y="332993"/>
                </a:moveTo>
                <a:lnTo>
                  <a:pt x="22860" y="322325"/>
                </a:lnTo>
                <a:lnTo>
                  <a:pt x="11429" y="310895"/>
                </a:lnTo>
                <a:lnTo>
                  <a:pt x="11429" y="332993"/>
                </a:lnTo>
                <a:lnTo>
                  <a:pt x="22860" y="332993"/>
                </a:lnTo>
                <a:close/>
              </a:path>
              <a:path w="798195" h="333375">
                <a:moveTo>
                  <a:pt x="786384" y="22859"/>
                </a:moveTo>
                <a:lnTo>
                  <a:pt x="774954" y="11429"/>
                </a:lnTo>
                <a:lnTo>
                  <a:pt x="774954" y="22859"/>
                </a:lnTo>
                <a:lnTo>
                  <a:pt x="786384" y="22859"/>
                </a:lnTo>
                <a:close/>
              </a:path>
              <a:path w="798195" h="333375">
                <a:moveTo>
                  <a:pt x="786384" y="310895"/>
                </a:moveTo>
                <a:lnTo>
                  <a:pt x="786384" y="22859"/>
                </a:lnTo>
                <a:lnTo>
                  <a:pt x="774954" y="22859"/>
                </a:lnTo>
                <a:lnTo>
                  <a:pt x="774954" y="310895"/>
                </a:lnTo>
                <a:lnTo>
                  <a:pt x="786384" y="310895"/>
                </a:lnTo>
                <a:close/>
              </a:path>
              <a:path w="798195" h="333375">
                <a:moveTo>
                  <a:pt x="786384" y="332993"/>
                </a:moveTo>
                <a:lnTo>
                  <a:pt x="786384" y="310895"/>
                </a:lnTo>
                <a:lnTo>
                  <a:pt x="774954" y="322325"/>
                </a:lnTo>
                <a:lnTo>
                  <a:pt x="774954" y="332993"/>
                </a:lnTo>
                <a:lnTo>
                  <a:pt x="786384" y="332993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542158" y="1427479"/>
            <a:ext cx="3197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03220" algn="l"/>
              </a:tabLst>
            </a:pPr>
            <a:r>
              <a:rPr sz="2700" spc="97" baseline="1543" dirty="0">
                <a:latin typeface="Trebuchet MS"/>
                <a:cs typeface="Trebuchet MS"/>
              </a:rPr>
              <a:t>AB	</a:t>
            </a:r>
            <a:r>
              <a:rPr sz="1800" spc="65" dirty="0">
                <a:latin typeface="Trebuchet MS"/>
                <a:cs typeface="Trebuchet MS"/>
              </a:rPr>
              <a:t>AB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91746" y="1727700"/>
            <a:ext cx="4709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4035" algn="l"/>
                <a:tab pos="1056005" algn="l"/>
                <a:tab pos="1577340" algn="l"/>
                <a:tab pos="2303780" algn="l"/>
                <a:tab pos="2902585" algn="l"/>
                <a:tab pos="3423920" algn="l"/>
                <a:tab pos="3946525" algn="l"/>
                <a:tab pos="4467860" algn="l"/>
              </a:tabLst>
            </a:pPr>
            <a:r>
              <a:rPr sz="2700" spc="-67" baseline="1543" dirty="0">
                <a:latin typeface="Trebuchet MS"/>
                <a:cs typeface="Trebuchet MS"/>
              </a:rPr>
              <a:t>00	01	11	10	</a:t>
            </a:r>
            <a:r>
              <a:rPr sz="2700" spc="-7" baseline="-16975" dirty="0">
                <a:latin typeface="Trebuchet MS"/>
                <a:cs typeface="Trebuchet MS"/>
              </a:rPr>
              <a:t>x	</a:t>
            </a:r>
            <a:r>
              <a:rPr sz="1800" spc="-45" dirty="0">
                <a:latin typeface="Trebuchet MS"/>
                <a:cs typeface="Trebuchet MS"/>
              </a:rPr>
              <a:t>00	01	11	10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2643512" y="1980438"/>
          <a:ext cx="5108574" cy="867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32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878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128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128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8590" algn="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/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144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8590" algn="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31445" algn="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6294231" y="3049008"/>
            <a:ext cx="1709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spc="-7" baseline="-20833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spc="-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Bx’+A’x+B’x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99623" y="2041398"/>
            <a:ext cx="797560" cy="322580"/>
          </a:xfrm>
          <a:custGeom>
            <a:avLst/>
            <a:gdLst/>
            <a:ahLst/>
            <a:cxnLst/>
            <a:rect l="l" t="t" r="r" b="b"/>
            <a:pathLst>
              <a:path w="797560" h="322580">
                <a:moveTo>
                  <a:pt x="797051" y="322325"/>
                </a:moveTo>
                <a:lnTo>
                  <a:pt x="797051" y="0"/>
                </a:lnTo>
                <a:lnTo>
                  <a:pt x="0" y="0"/>
                </a:lnTo>
                <a:lnTo>
                  <a:pt x="0" y="322325"/>
                </a:lnTo>
                <a:lnTo>
                  <a:pt x="10668" y="322325"/>
                </a:lnTo>
                <a:lnTo>
                  <a:pt x="10668" y="22097"/>
                </a:lnTo>
                <a:lnTo>
                  <a:pt x="22098" y="11429"/>
                </a:lnTo>
                <a:lnTo>
                  <a:pt x="22098" y="22097"/>
                </a:lnTo>
                <a:lnTo>
                  <a:pt x="774192" y="22097"/>
                </a:lnTo>
                <a:lnTo>
                  <a:pt x="774192" y="11429"/>
                </a:lnTo>
                <a:lnTo>
                  <a:pt x="785622" y="22097"/>
                </a:lnTo>
                <a:lnTo>
                  <a:pt x="785622" y="322325"/>
                </a:lnTo>
                <a:lnTo>
                  <a:pt x="797051" y="322325"/>
                </a:lnTo>
                <a:close/>
              </a:path>
              <a:path w="797560" h="322580">
                <a:moveTo>
                  <a:pt x="22098" y="22097"/>
                </a:moveTo>
                <a:lnTo>
                  <a:pt x="22098" y="11429"/>
                </a:lnTo>
                <a:lnTo>
                  <a:pt x="10668" y="22097"/>
                </a:lnTo>
                <a:lnTo>
                  <a:pt x="22098" y="22097"/>
                </a:lnTo>
                <a:close/>
              </a:path>
              <a:path w="797560" h="322580">
                <a:moveTo>
                  <a:pt x="22098" y="300227"/>
                </a:moveTo>
                <a:lnTo>
                  <a:pt x="22098" y="22097"/>
                </a:lnTo>
                <a:lnTo>
                  <a:pt x="10668" y="22097"/>
                </a:lnTo>
                <a:lnTo>
                  <a:pt x="10668" y="300227"/>
                </a:lnTo>
                <a:lnTo>
                  <a:pt x="22098" y="300227"/>
                </a:lnTo>
                <a:close/>
              </a:path>
              <a:path w="797560" h="322580">
                <a:moveTo>
                  <a:pt x="785622" y="300227"/>
                </a:moveTo>
                <a:lnTo>
                  <a:pt x="10668" y="300227"/>
                </a:lnTo>
                <a:lnTo>
                  <a:pt x="22098" y="311657"/>
                </a:lnTo>
                <a:lnTo>
                  <a:pt x="22098" y="322325"/>
                </a:lnTo>
                <a:lnTo>
                  <a:pt x="774192" y="322325"/>
                </a:lnTo>
                <a:lnTo>
                  <a:pt x="774192" y="311657"/>
                </a:lnTo>
                <a:lnTo>
                  <a:pt x="785622" y="300227"/>
                </a:lnTo>
                <a:close/>
              </a:path>
              <a:path w="797560" h="322580">
                <a:moveTo>
                  <a:pt x="22098" y="322325"/>
                </a:moveTo>
                <a:lnTo>
                  <a:pt x="22098" y="311657"/>
                </a:lnTo>
                <a:lnTo>
                  <a:pt x="10668" y="300227"/>
                </a:lnTo>
                <a:lnTo>
                  <a:pt x="10668" y="322325"/>
                </a:lnTo>
                <a:lnTo>
                  <a:pt x="22098" y="322325"/>
                </a:lnTo>
                <a:close/>
              </a:path>
              <a:path w="797560" h="322580">
                <a:moveTo>
                  <a:pt x="785622" y="22097"/>
                </a:moveTo>
                <a:lnTo>
                  <a:pt x="774192" y="11429"/>
                </a:lnTo>
                <a:lnTo>
                  <a:pt x="774192" y="22097"/>
                </a:lnTo>
                <a:lnTo>
                  <a:pt x="785622" y="22097"/>
                </a:lnTo>
                <a:close/>
              </a:path>
              <a:path w="797560" h="322580">
                <a:moveTo>
                  <a:pt x="785622" y="300227"/>
                </a:moveTo>
                <a:lnTo>
                  <a:pt x="785622" y="22097"/>
                </a:lnTo>
                <a:lnTo>
                  <a:pt x="774192" y="22097"/>
                </a:lnTo>
                <a:lnTo>
                  <a:pt x="774192" y="300227"/>
                </a:lnTo>
                <a:lnTo>
                  <a:pt x="785622" y="300227"/>
                </a:lnTo>
                <a:close/>
              </a:path>
              <a:path w="797560" h="322580">
                <a:moveTo>
                  <a:pt x="785622" y="322325"/>
                </a:moveTo>
                <a:lnTo>
                  <a:pt x="785622" y="300227"/>
                </a:lnTo>
                <a:lnTo>
                  <a:pt x="774192" y="311657"/>
                </a:lnTo>
                <a:lnTo>
                  <a:pt x="774192" y="322325"/>
                </a:lnTo>
                <a:lnTo>
                  <a:pt x="785622" y="322325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10719" y="2455926"/>
            <a:ext cx="699135" cy="361950"/>
          </a:xfrm>
          <a:custGeom>
            <a:avLst/>
            <a:gdLst/>
            <a:ahLst/>
            <a:cxnLst/>
            <a:rect l="l" t="t" r="r" b="b"/>
            <a:pathLst>
              <a:path w="699134" h="361950">
                <a:moveTo>
                  <a:pt x="698754" y="361949"/>
                </a:moveTo>
                <a:lnTo>
                  <a:pt x="698754" y="0"/>
                </a:lnTo>
                <a:lnTo>
                  <a:pt x="0" y="0"/>
                </a:lnTo>
                <a:lnTo>
                  <a:pt x="0" y="361949"/>
                </a:lnTo>
                <a:lnTo>
                  <a:pt x="11429" y="361949"/>
                </a:lnTo>
                <a:lnTo>
                  <a:pt x="11429" y="22097"/>
                </a:lnTo>
                <a:lnTo>
                  <a:pt x="22098" y="11429"/>
                </a:lnTo>
                <a:lnTo>
                  <a:pt x="22098" y="22097"/>
                </a:lnTo>
                <a:lnTo>
                  <a:pt x="676643" y="22097"/>
                </a:lnTo>
                <a:lnTo>
                  <a:pt x="676643" y="11429"/>
                </a:lnTo>
                <a:lnTo>
                  <a:pt x="687323" y="22097"/>
                </a:lnTo>
                <a:lnTo>
                  <a:pt x="687323" y="361949"/>
                </a:lnTo>
                <a:lnTo>
                  <a:pt x="698754" y="361949"/>
                </a:lnTo>
                <a:close/>
              </a:path>
              <a:path w="699134" h="361950">
                <a:moveTo>
                  <a:pt x="22098" y="22097"/>
                </a:moveTo>
                <a:lnTo>
                  <a:pt x="22098" y="11429"/>
                </a:lnTo>
                <a:lnTo>
                  <a:pt x="11429" y="22097"/>
                </a:lnTo>
                <a:lnTo>
                  <a:pt x="22098" y="22097"/>
                </a:lnTo>
                <a:close/>
              </a:path>
              <a:path w="699134" h="361950">
                <a:moveTo>
                  <a:pt x="22098" y="339851"/>
                </a:moveTo>
                <a:lnTo>
                  <a:pt x="22098" y="22097"/>
                </a:lnTo>
                <a:lnTo>
                  <a:pt x="11429" y="22097"/>
                </a:lnTo>
                <a:lnTo>
                  <a:pt x="11429" y="339851"/>
                </a:lnTo>
                <a:lnTo>
                  <a:pt x="22098" y="339851"/>
                </a:lnTo>
                <a:close/>
              </a:path>
              <a:path w="699134" h="361950">
                <a:moveTo>
                  <a:pt x="687323" y="339851"/>
                </a:moveTo>
                <a:lnTo>
                  <a:pt x="11429" y="339851"/>
                </a:lnTo>
                <a:lnTo>
                  <a:pt x="22098" y="350519"/>
                </a:lnTo>
                <a:lnTo>
                  <a:pt x="22098" y="361949"/>
                </a:lnTo>
                <a:lnTo>
                  <a:pt x="676643" y="361949"/>
                </a:lnTo>
                <a:lnTo>
                  <a:pt x="676643" y="350519"/>
                </a:lnTo>
                <a:lnTo>
                  <a:pt x="687323" y="339851"/>
                </a:lnTo>
                <a:close/>
              </a:path>
              <a:path w="699134" h="361950">
                <a:moveTo>
                  <a:pt x="22098" y="361949"/>
                </a:moveTo>
                <a:lnTo>
                  <a:pt x="22098" y="350519"/>
                </a:lnTo>
                <a:lnTo>
                  <a:pt x="11429" y="339851"/>
                </a:lnTo>
                <a:lnTo>
                  <a:pt x="11429" y="361949"/>
                </a:lnTo>
                <a:lnTo>
                  <a:pt x="22098" y="361949"/>
                </a:lnTo>
                <a:close/>
              </a:path>
              <a:path w="699134" h="361950">
                <a:moveTo>
                  <a:pt x="687323" y="22097"/>
                </a:moveTo>
                <a:lnTo>
                  <a:pt x="676643" y="11429"/>
                </a:lnTo>
                <a:lnTo>
                  <a:pt x="676643" y="22097"/>
                </a:lnTo>
                <a:lnTo>
                  <a:pt x="687323" y="22097"/>
                </a:lnTo>
                <a:close/>
              </a:path>
              <a:path w="699134" h="361950">
                <a:moveTo>
                  <a:pt x="687323" y="339851"/>
                </a:moveTo>
                <a:lnTo>
                  <a:pt x="687323" y="22097"/>
                </a:lnTo>
                <a:lnTo>
                  <a:pt x="676643" y="22097"/>
                </a:lnTo>
                <a:lnTo>
                  <a:pt x="676643" y="339851"/>
                </a:lnTo>
                <a:lnTo>
                  <a:pt x="687323" y="339851"/>
                </a:lnTo>
                <a:close/>
              </a:path>
              <a:path w="699134" h="361950">
                <a:moveTo>
                  <a:pt x="687323" y="361949"/>
                </a:moveTo>
                <a:lnTo>
                  <a:pt x="687323" y="339851"/>
                </a:lnTo>
                <a:lnTo>
                  <a:pt x="676643" y="350519"/>
                </a:lnTo>
                <a:lnTo>
                  <a:pt x="676643" y="361949"/>
                </a:lnTo>
                <a:lnTo>
                  <a:pt x="687323" y="361949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79081" y="2500122"/>
            <a:ext cx="538480" cy="316230"/>
          </a:xfrm>
          <a:custGeom>
            <a:avLst/>
            <a:gdLst/>
            <a:ahLst/>
            <a:cxnLst/>
            <a:rect l="l" t="t" r="r" b="b"/>
            <a:pathLst>
              <a:path w="538479" h="316230">
                <a:moveTo>
                  <a:pt x="521970" y="19050"/>
                </a:moveTo>
                <a:lnTo>
                  <a:pt x="521970" y="0"/>
                </a:lnTo>
                <a:lnTo>
                  <a:pt x="4572" y="0"/>
                </a:lnTo>
                <a:lnTo>
                  <a:pt x="0" y="4572"/>
                </a:lnTo>
                <a:lnTo>
                  <a:pt x="0" y="311658"/>
                </a:lnTo>
                <a:lnTo>
                  <a:pt x="4572" y="316230"/>
                </a:lnTo>
                <a:lnTo>
                  <a:pt x="9906" y="316230"/>
                </a:lnTo>
                <a:lnTo>
                  <a:pt x="9906" y="19050"/>
                </a:lnTo>
                <a:lnTo>
                  <a:pt x="19050" y="9906"/>
                </a:lnTo>
                <a:lnTo>
                  <a:pt x="19050" y="19050"/>
                </a:lnTo>
                <a:lnTo>
                  <a:pt x="521970" y="19050"/>
                </a:lnTo>
                <a:close/>
              </a:path>
              <a:path w="538479" h="316230">
                <a:moveTo>
                  <a:pt x="19050" y="19050"/>
                </a:moveTo>
                <a:lnTo>
                  <a:pt x="19050" y="9906"/>
                </a:lnTo>
                <a:lnTo>
                  <a:pt x="9906" y="19050"/>
                </a:lnTo>
                <a:lnTo>
                  <a:pt x="19050" y="19050"/>
                </a:lnTo>
                <a:close/>
              </a:path>
              <a:path w="538479" h="316230">
                <a:moveTo>
                  <a:pt x="19050" y="297180"/>
                </a:moveTo>
                <a:lnTo>
                  <a:pt x="19050" y="19050"/>
                </a:lnTo>
                <a:lnTo>
                  <a:pt x="9906" y="19050"/>
                </a:lnTo>
                <a:lnTo>
                  <a:pt x="9906" y="297180"/>
                </a:lnTo>
                <a:lnTo>
                  <a:pt x="19050" y="297180"/>
                </a:lnTo>
                <a:close/>
              </a:path>
              <a:path w="538479" h="316230">
                <a:moveTo>
                  <a:pt x="537972" y="316230"/>
                </a:moveTo>
                <a:lnTo>
                  <a:pt x="537972" y="297180"/>
                </a:lnTo>
                <a:lnTo>
                  <a:pt x="9906" y="297180"/>
                </a:lnTo>
                <a:lnTo>
                  <a:pt x="19050" y="306324"/>
                </a:lnTo>
                <a:lnTo>
                  <a:pt x="19050" y="316230"/>
                </a:lnTo>
                <a:lnTo>
                  <a:pt x="537972" y="316230"/>
                </a:lnTo>
                <a:close/>
              </a:path>
              <a:path w="538479" h="316230">
                <a:moveTo>
                  <a:pt x="19050" y="316230"/>
                </a:moveTo>
                <a:lnTo>
                  <a:pt x="19050" y="306324"/>
                </a:lnTo>
                <a:lnTo>
                  <a:pt x="9906" y="297180"/>
                </a:lnTo>
                <a:lnTo>
                  <a:pt x="9906" y="316230"/>
                </a:lnTo>
                <a:lnTo>
                  <a:pt x="19050" y="31623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45721" y="2505455"/>
            <a:ext cx="538480" cy="315595"/>
          </a:xfrm>
          <a:custGeom>
            <a:avLst/>
            <a:gdLst/>
            <a:ahLst/>
            <a:cxnLst/>
            <a:rect l="l" t="t" r="r" b="b"/>
            <a:pathLst>
              <a:path w="538479" h="315594">
                <a:moveTo>
                  <a:pt x="528827" y="296417"/>
                </a:moveTo>
                <a:lnTo>
                  <a:pt x="0" y="296418"/>
                </a:lnTo>
                <a:lnTo>
                  <a:pt x="0" y="315468"/>
                </a:lnTo>
                <a:lnTo>
                  <a:pt x="518921" y="315467"/>
                </a:lnTo>
                <a:lnTo>
                  <a:pt x="518921" y="306323"/>
                </a:lnTo>
                <a:lnTo>
                  <a:pt x="528827" y="296417"/>
                </a:lnTo>
                <a:close/>
              </a:path>
              <a:path w="538479" h="315594">
                <a:moveTo>
                  <a:pt x="537971" y="311657"/>
                </a:moveTo>
                <a:lnTo>
                  <a:pt x="537971" y="3809"/>
                </a:lnTo>
                <a:lnTo>
                  <a:pt x="534161" y="0"/>
                </a:lnTo>
                <a:lnTo>
                  <a:pt x="16763" y="0"/>
                </a:lnTo>
                <a:lnTo>
                  <a:pt x="16763" y="19050"/>
                </a:lnTo>
                <a:lnTo>
                  <a:pt x="518921" y="19049"/>
                </a:lnTo>
                <a:lnTo>
                  <a:pt x="518921" y="9143"/>
                </a:lnTo>
                <a:lnTo>
                  <a:pt x="528827" y="19049"/>
                </a:lnTo>
                <a:lnTo>
                  <a:pt x="528827" y="315467"/>
                </a:lnTo>
                <a:lnTo>
                  <a:pt x="534161" y="315467"/>
                </a:lnTo>
                <a:lnTo>
                  <a:pt x="537971" y="311657"/>
                </a:lnTo>
                <a:close/>
              </a:path>
              <a:path w="538479" h="315594">
                <a:moveTo>
                  <a:pt x="528827" y="19049"/>
                </a:moveTo>
                <a:lnTo>
                  <a:pt x="518921" y="9143"/>
                </a:lnTo>
                <a:lnTo>
                  <a:pt x="518921" y="19049"/>
                </a:lnTo>
                <a:lnTo>
                  <a:pt x="528827" y="19049"/>
                </a:lnTo>
                <a:close/>
              </a:path>
              <a:path w="538479" h="315594">
                <a:moveTo>
                  <a:pt x="528827" y="296417"/>
                </a:moveTo>
                <a:lnTo>
                  <a:pt x="528827" y="19049"/>
                </a:lnTo>
                <a:lnTo>
                  <a:pt x="518921" y="19049"/>
                </a:lnTo>
                <a:lnTo>
                  <a:pt x="518921" y="296417"/>
                </a:lnTo>
                <a:lnTo>
                  <a:pt x="528827" y="296417"/>
                </a:lnTo>
                <a:close/>
              </a:path>
              <a:path w="538479" h="315594">
                <a:moveTo>
                  <a:pt x="528827" y="315467"/>
                </a:moveTo>
                <a:lnTo>
                  <a:pt x="528827" y="296417"/>
                </a:lnTo>
                <a:lnTo>
                  <a:pt x="518921" y="306323"/>
                </a:lnTo>
                <a:lnTo>
                  <a:pt x="518921" y="315467"/>
                </a:lnTo>
                <a:lnTo>
                  <a:pt x="528827" y="315467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02143" y="2606420"/>
            <a:ext cx="2013585" cy="0"/>
          </a:xfrm>
          <a:custGeom>
            <a:avLst/>
            <a:gdLst/>
            <a:ahLst/>
            <a:cxnLst/>
            <a:rect l="l" t="t" r="r" b="b"/>
            <a:pathLst>
              <a:path w="2013585">
                <a:moveTo>
                  <a:pt x="0" y="0"/>
                </a:moveTo>
                <a:lnTo>
                  <a:pt x="2013204" y="0"/>
                </a:lnTo>
              </a:path>
            </a:pathLst>
          </a:custGeom>
          <a:ln w="19050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b="0" spc="105" dirty="0">
                <a:latin typeface="Georgia"/>
                <a:cs typeface="Georgia"/>
              </a:rPr>
              <a:t>Implementation </a:t>
            </a:r>
            <a:r>
              <a:rPr b="0" spc="15" dirty="0">
                <a:latin typeface="Georgia"/>
                <a:cs typeface="Georgia"/>
              </a:rPr>
              <a:t>of </a:t>
            </a:r>
            <a:r>
              <a:rPr b="0" spc="140" dirty="0">
                <a:latin typeface="Georgia"/>
                <a:cs typeface="Georgia"/>
              </a:rPr>
              <a:t>the </a:t>
            </a:r>
            <a:r>
              <a:rPr b="0" spc="160" dirty="0">
                <a:latin typeface="Georgia"/>
                <a:cs typeface="Georgia"/>
              </a:rPr>
              <a:t>Sequence </a:t>
            </a:r>
            <a:r>
              <a:rPr b="0" spc="110" dirty="0">
                <a:latin typeface="Georgia"/>
                <a:cs typeface="Georgia"/>
              </a:rPr>
              <a:t>Detector </a:t>
            </a:r>
            <a:r>
              <a:rPr b="0" spc="114" dirty="0">
                <a:latin typeface="Georgia"/>
                <a:cs typeface="Georgia"/>
              </a:rPr>
              <a:t>with  </a:t>
            </a:r>
            <a:r>
              <a:rPr b="0" spc="75" dirty="0">
                <a:latin typeface="Georgia"/>
                <a:cs typeface="Georgia"/>
              </a:rPr>
              <a:t>TFF</a:t>
            </a:r>
          </a:p>
        </p:txBody>
      </p:sp>
      <p:sp>
        <p:nvSpPr>
          <p:cNvPr id="5" name="object 5"/>
          <p:cNvSpPr/>
          <p:nvPr/>
        </p:nvSpPr>
        <p:spPr>
          <a:xfrm>
            <a:off x="5270639" y="2720004"/>
            <a:ext cx="1022603" cy="1136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07940" y="2071370"/>
            <a:ext cx="1372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spc="-104" baseline="-20833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spc="-2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Ax’+A’Bx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64799" y="2478928"/>
            <a:ext cx="602741" cy="477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96475" y="2181605"/>
            <a:ext cx="621791" cy="5349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29469" y="4593606"/>
            <a:ext cx="622554" cy="4665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29469" y="5195537"/>
            <a:ext cx="622554" cy="4659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34934" y="2836385"/>
            <a:ext cx="621791" cy="4659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16493" y="2375154"/>
            <a:ext cx="432054" cy="5440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88399" y="3094482"/>
            <a:ext cx="3756025" cy="2062480"/>
          </a:xfrm>
          <a:custGeom>
            <a:avLst/>
            <a:gdLst/>
            <a:ahLst/>
            <a:cxnLst/>
            <a:rect l="l" t="t" r="r" b="b"/>
            <a:pathLst>
              <a:path w="3756025" h="2062479">
                <a:moveTo>
                  <a:pt x="808481" y="19050"/>
                </a:moveTo>
                <a:lnTo>
                  <a:pt x="808481" y="0"/>
                </a:lnTo>
                <a:lnTo>
                  <a:pt x="6857" y="1524"/>
                </a:lnTo>
                <a:lnTo>
                  <a:pt x="2286" y="4572"/>
                </a:lnTo>
                <a:lnTo>
                  <a:pt x="762" y="6096"/>
                </a:lnTo>
                <a:lnTo>
                  <a:pt x="0" y="9144"/>
                </a:lnTo>
                <a:lnTo>
                  <a:pt x="0" y="11430"/>
                </a:lnTo>
                <a:lnTo>
                  <a:pt x="2286" y="297942"/>
                </a:lnTo>
                <a:lnTo>
                  <a:pt x="9143" y="669743"/>
                </a:lnTo>
                <a:lnTo>
                  <a:pt x="9143" y="20574"/>
                </a:lnTo>
                <a:lnTo>
                  <a:pt x="19050" y="11430"/>
                </a:lnTo>
                <a:lnTo>
                  <a:pt x="19098" y="20555"/>
                </a:lnTo>
                <a:lnTo>
                  <a:pt x="808481" y="19050"/>
                </a:lnTo>
                <a:close/>
              </a:path>
              <a:path w="3756025" h="2062479">
                <a:moveTo>
                  <a:pt x="19098" y="20555"/>
                </a:moveTo>
                <a:lnTo>
                  <a:pt x="19050" y="11430"/>
                </a:lnTo>
                <a:lnTo>
                  <a:pt x="9143" y="20574"/>
                </a:lnTo>
                <a:lnTo>
                  <a:pt x="19098" y="20555"/>
                </a:lnTo>
                <a:close/>
              </a:path>
              <a:path w="3756025" h="2062479">
                <a:moveTo>
                  <a:pt x="35003" y="1152891"/>
                </a:moveTo>
                <a:lnTo>
                  <a:pt x="34289" y="1019556"/>
                </a:lnTo>
                <a:lnTo>
                  <a:pt x="21336" y="297180"/>
                </a:lnTo>
                <a:lnTo>
                  <a:pt x="19098" y="20555"/>
                </a:lnTo>
                <a:lnTo>
                  <a:pt x="9143" y="20574"/>
                </a:lnTo>
                <a:lnTo>
                  <a:pt x="9143" y="669743"/>
                </a:lnTo>
                <a:lnTo>
                  <a:pt x="15239" y="1019556"/>
                </a:lnTo>
                <a:lnTo>
                  <a:pt x="16001" y="1167384"/>
                </a:lnTo>
                <a:lnTo>
                  <a:pt x="19812" y="1171956"/>
                </a:lnTo>
                <a:lnTo>
                  <a:pt x="25145" y="1171956"/>
                </a:lnTo>
                <a:lnTo>
                  <a:pt x="25145" y="1152906"/>
                </a:lnTo>
                <a:lnTo>
                  <a:pt x="35003" y="1152891"/>
                </a:lnTo>
                <a:close/>
              </a:path>
              <a:path w="3756025" h="2062479">
                <a:moveTo>
                  <a:pt x="35051" y="1162050"/>
                </a:moveTo>
                <a:lnTo>
                  <a:pt x="35003" y="1152891"/>
                </a:lnTo>
                <a:lnTo>
                  <a:pt x="25145" y="1152906"/>
                </a:lnTo>
                <a:lnTo>
                  <a:pt x="35051" y="1162050"/>
                </a:lnTo>
                <a:close/>
              </a:path>
              <a:path w="3756025" h="2062479">
                <a:moveTo>
                  <a:pt x="35051" y="1171941"/>
                </a:moveTo>
                <a:lnTo>
                  <a:pt x="35051" y="1162050"/>
                </a:lnTo>
                <a:lnTo>
                  <a:pt x="25145" y="1152906"/>
                </a:lnTo>
                <a:lnTo>
                  <a:pt x="25145" y="1171956"/>
                </a:lnTo>
                <a:lnTo>
                  <a:pt x="35051" y="1171941"/>
                </a:lnTo>
                <a:close/>
              </a:path>
              <a:path w="3756025" h="2062479">
                <a:moveTo>
                  <a:pt x="3755897" y="1156716"/>
                </a:moveTo>
                <a:lnTo>
                  <a:pt x="3755897" y="1154430"/>
                </a:lnTo>
                <a:lnTo>
                  <a:pt x="3755135" y="1152144"/>
                </a:lnTo>
                <a:lnTo>
                  <a:pt x="3751326" y="1148334"/>
                </a:lnTo>
                <a:lnTo>
                  <a:pt x="3749040" y="1147572"/>
                </a:lnTo>
                <a:lnTo>
                  <a:pt x="35003" y="1152891"/>
                </a:lnTo>
                <a:lnTo>
                  <a:pt x="35051" y="1171941"/>
                </a:lnTo>
                <a:lnTo>
                  <a:pt x="3736739" y="1166635"/>
                </a:lnTo>
                <a:lnTo>
                  <a:pt x="3736847" y="1156716"/>
                </a:lnTo>
                <a:lnTo>
                  <a:pt x="3745991" y="1166622"/>
                </a:lnTo>
                <a:lnTo>
                  <a:pt x="3745991" y="2061972"/>
                </a:lnTo>
                <a:lnTo>
                  <a:pt x="3755897" y="1156716"/>
                </a:lnTo>
                <a:close/>
              </a:path>
              <a:path w="3756025" h="2062479">
                <a:moveTo>
                  <a:pt x="3745991" y="2061972"/>
                </a:moveTo>
                <a:lnTo>
                  <a:pt x="3745991" y="1166622"/>
                </a:lnTo>
                <a:lnTo>
                  <a:pt x="3736739" y="1166635"/>
                </a:lnTo>
                <a:lnTo>
                  <a:pt x="3726941" y="2061972"/>
                </a:lnTo>
                <a:lnTo>
                  <a:pt x="3745991" y="2061972"/>
                </a:lnTo>
                <a:close/>
              </a:path>
              <a:path w="3756025" h="2062479">
                <a:moveTo>
                  <a:pt x="3745991" y="1166622"/>
                </a:moveTo>
                <a:lnTo>
                  <a:pt x="3736847" y="1156716"/>
                </a:lnTo>
                <a:lnTo>
                  <a:pt x="3736739" y="1166635"/>
                </a:lnTo>
                <a:lnTo>
                  <a:pt x="3745991" y="1166622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97949" y="3222498"/>
            <a:ext cx="3495675" cy="760730"/>
          </a:xfrm>
          <a:custGeom>
            <a:avLst/>
            <a:gdLst/>
            <a:ahLst/>
            <a:cxnLst/>
            <a:rect l="l" t="t" r="r" b="b"/>
            <a:pathLst>
              <a:path w="3495675" h="760729">
                <a:moveTo>
                  <a:pt x="542544" y="19050"/>
                </a:moveTo>
                <a:lnTo>
                  <a:pt x="542544" y="0"/>
                </a:lnTo>
                <a:lnTo>
                  <a:pt x="19232" y="5233"/>
                </a:lnTo>
                <a:lnTo>
                  <a:pt x="6858" y="5334"/>
                </a:lnTo>
                <a:lnTo>
                  <a:pt x="3810" y="6858"/>
                </a:lnTo>
                <a:lnTo>
                  <a:pt x="762" y="9906"/>
                </a:lnTo>
                <a:lnTo>
                  <a:pt x="0" y="12954"/>
                </a:lnTo>
                <a:lnTo>
                  <a:pt x="0" y="15240"/>
                </a:lnTo>
                <a:lnTo>
                  <a:pt x="9144" y="505968"/>
                </a:lnTo>
                <a:lnTo>
                  <a:pt x="9144" y="24384"/>
                </a:lnTo>
                <a:lnTo>
                  <a:pt x="19050" y="14478"/>
                </a:lnTo>
                <a:lnTo>
                  <a:pt x="19232" y="24283"/>
                </a:lnTo>
                <a:lnTo>
                  <a:pt x="542544" y="19050"/>
                </a:lnTo>
                <a:close/>
              </a:path>
              <a:path w="3495675" h="760729">
                <a:moveTo>
                  <a:pt x="19232" y="24283"/>
                </a:moveTo>
                <a:lnTo>
                  <a:pt x="19050" y="14478"/>
                </a:lnTo>
                <a:lnTo>
                  <a:pt x="9144" y="24384"/>
                </a:lnTo>
                <a:lnTo>
                  <a:pt x="19232" y="24283"/>
                </a:lnTo>
                <a:close/>
              </a:path>
              <a:path w="3495675" h="760729">
                <a:moveTo>
                  <a:pt x="32594" y="741387"/>
                </a:moveTo>
                <a:lnTo>
                  <a:pt x="19232" y="24283"/>
                </a:lnTo>
                <a:lnTo>
                  <a:pt x="9144" y="24384"/>
                </a:lnTo>
                <a:lnTo>
                  <a:pt x="9144" y="505968"/>
                </a:lnTo>
                <a:lnTo>
                  <a:pt x="13716" y="751332"/>
                </a:lnTo>
                <a:lnTo>
                  <a:pt x="13716" y="756666"/>
                </a:lnTo>
                <a:lnTo>
                  <a:pt x="18288" y="760476"/>
                </a:lnTo>
                <a:lnTo>
                  <a:pt x="22860" y="760476"/>
                </a:lnTo>
                <a:lnTo>
                  <a:pt x="22860" y="741426"/>
                </a:lnTo>
                <a:lnTo>
                  <a:pt x="32594" y="741387"/>
                </a:lnTo>
                <a:close/>
              </a:path>
              <a:path w="3495675" h="760729">
                <a:moveTo>
                  <a:pt x="32766" y="750570"/>
                </a:moveTo>
                <a:lnTo>
                  <a:pt x="32594" y="741387"/>
                </a:lnTo>
                <a:lnTo>
                  <a:pt x="22860" y="741426"/>
                </a:lnTo>
                <a:lnTo>
                  <a:pt x="32766" y="750570"/>
                </a:lnTo>
                <a:close/>
              </a:path>
              <a:path w="3495675" h="760729">
                <a:moveTo>
                  <a:pt x="32766" y="760436"/>
                </a:moveTo>
                <a:lnTo>
                  <a:pt x="32766" y="750570"/>
                </a:lnTo>
                <a:lnTo>
                  <a:pt x="22860" y="741426"/>
                </a:lnTo>
                <a:lnTo>
                  <a:pt x="22860" y="760476"/>
                </a:lnTo>
                <a:lnTo>
                  <a:pt x="32766" y="760436"/>
                </a:lnTo>
                <a:close/>
              </a:path>
              <a:path w="3495675" h="760729">
                <a:moveTo>
                  <a:pt x="3486150" y="746760"/>
                </a:moveTo>
                <a:lnTo>
                  <a:pt x="3486150" y="727710"/>
                </a:lnTo>
                <a:lnTo>
                  <a:pt x="3476244" y="737616"/>
                </a:lnTo>
                <a:lnTo>
                  <a:pt x="3476244" y="727749"/>
                </a:lnTo>
                <a:lnTo>
                  <a:pt x="32594" y="741387"/>
                </a:lnTo>
                <a:lnTo>
                  <a:pt x="32766" y="750570"/>
                </a:lnTo>
                <a:lnTo>
                  <a:pt x="32766" y="760436"/>
                </a:lnTo>
                <a:lnTo>
                  <a:pt x="3476244" y="746799"/>
                </a:lnTo>
                <a:lnTo>
                  <a:pt x="3476244" y="737616"/>
                </a:lnTo>
                <a:lnTo>
                  <a:pt x="3486150" y="727710"/>
                </a:lnTo>
                <a:lnTo>
                  <a:pt x="3486150" y="746760"/>
                </a:lnTo>
                <a:close/>
              </a:path>
              <a:path w="3495675" h="760729">
                <a:moveTo>
                  <a:pt x="3495294" y="742188"/>
                </a:moveTo>
                <a:lnTo>
                  <a:pt x="3495294" y="420624"/>
                </a:lnTo>
                <a:lnTo>
                  <a:pt x="3476244" y="420624"/>
                </a:lnTo>
                <a:lnTo>
                  <a:pt x="3476244" y="727749"/>
                </a:lnTo>
                <a:lnTo>
                  <a:pt x="3486150" y="727710"/>
                </a:lnTo>
                <a:lnTo>
                  <a:pt x="3486150" y="746760"/>
                </a:lnTo>
                <a:lnTo>
                  <a:pt x="3491484" y="746760"/>
                </a:lnTo>
                <a:lnTo>
                  <a:pt x="3495294" y="742188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78949" y="2846832"/>
            <a:ext cx="621791" cy="5349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38541" y="2609850"/>
            <a:ext cx="1778635" cy="376555"/>
          </a:xfrm>
          <a:custGeom>
            <a:avLst/>
            <a:gdLst/>
            <a:ahLst/>
            <a:cxnLst/>
            <a:rect l="l" t="t" r="r" b="b"/>
            <a:pathLst>
              <a:path w="1778635" h="376555">
                <a:moveTo>
                  <a:pt x="22021" y="357284"/>
                </a:moveTo>
                <a:lnTo>
                  <a:pt x="19050" y="0"/>
                </a:lnTo>
                <a:lnTo>
                  <a:pt x="0" y="0"/>
                </a:lnTo>
                <a:lnTo>
                  <a:pt x="3048" y="369570"/>
                </a:lnTo>
                <a:lnTo>
                  <a:pt x="3810" y="371856"/>
                </a:lnTo>
                <a:lnTo>
                  <a:pt x="7620" y="375666"/>
                </a:lnTo>
                <a:lnTo>
                  <a:pt x="9906" y="376428"/>
                </a:lnTo>
                <a:lnTo>
                  <a:pt x="12192" y="376428"/>
                </a:lnTo>
                <a:lnTo>
                  <a:pt x="12192" y="357378"/>
                </a:lnTo>
                <a:lnTo>
                  <a:pt x="22021" y="357284"/>
                </a:lnTo>
                <a:close/>
              </a:path>
              <a:path w="1778635" h="376555">
                <a:moveTo>
                  <a:pt x="22098" y="366522"/>
                </a:moveTo>
                <a:lnTo>
                  <a:pt x="22021" y="357284"/>
                </a:lnTo>
                <a:lnTo>
                  <a:pt x="12192" y="357378"/>
                </a:lnTo>
                <a:lnTo>
                  <a:pt x="22098" y="366522"/>
                </a:lnTo>
                <a:close/>
              </a:path>
              <a:path w="1778635" h="376555">
                <a:moveTo>
                  <a:pt x="22098" y="376333"/>
                </a:moveTo>
                <a:lnTo>
                  <a:pt x="22098" y="366522"/>
                </a:lnTo>
                <a:lnTo>
                  <a:pt x="12192" y="357378"/>
                </a:lnTo>
                <a:lnTo>
                  <a:pt x="12192" y="376428"/>
                </a:lnTo>
                <a:lnTo>
                  <a:pt x="22098" y="376333"/>
                </a:lnTo>
                <a:close/>
              </a:path>
              <a:path w="1778635" h="376555">
                <a:moveTo>
                  <a:pt x="1778508" y="359663"/>
                </a:moveTo>
                <a:lnTo>
                  <a:pt x="1778508" y="340613"/>
                </a:lnTo>
                <a:lnTo>
                  <a:pt x="22021" y="357284"/>
                </a:lnTo>
                <a:lnTo>
                  <a:pt x="22098" y="376333"/>
                </a:lnTo>
                <a:lnTo>
                  <a:pt x="1778508" y="359663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45371" y="1890522"/>
            <a:ext cx="3548379" cy="1016635"/>
          </a:xfrm>
          <a:custGeom>
            <a:avLst/>
            <a:gdLst/>
            <a:ahLst/>
            <a:cxnLst/>
            <a:rect l="l" t="t" r="r" b="b"/>
            <a:pathLst>
              <a:path w="3548379" h="1016635">
                <a:moveTo>
                  <a:pt x="3547872" y="1016507"/>
                </a:moveTo>
                <a:lnTo>
                  <a:pt x="3531108" y="25907"/>
                </a:lnTo>
                <a:lnTo>
                  <a:pt x="3531108" y="21335"/>
                </a:lnTo>
                <a:lnTo>
                  <a:pt x="3527298" y="16763"/>
                </a:lnTo>
                <a:lnTo>
                  <a:pt x="3512058" y="16716"/>
                </a:lnTo>
                <a:lnTo>
                  <a:pt x="6858" y="0"/>
                </a:lnTo>
                <a:lnTo>
                  <a:pt x="4572" y="1523"/>
                </a:lnTo>
                <a:lnTo>
                  <a:pt x="3048" y="3047"/>
                </a:lnTo>
                <a:lnTo>
                  <a:pt x="762" y="4571"/>
                </a:lnTo>
                <a:lnTo>
                  <a:pt x="0" y="7619"/>
                </a:lnTo>
                <a:lnTo>
                  <a:pt x="0" y="444245"/>
                </a:lnTo>
                <a:lnTo>
                  <a:pt x="3810" y="448055"/>
                </a:lnTo>
                <a:lnTo>
                  <a:pt x="9144" y="448055"/>
                </a:lnTo>
                <a:lnTo>
                  <a:pt x="9144" y="19049"/>
                </a:lnTo>
                <a:lnTo>
                  <a:pt x="19050" y="9905"/>
                </a:lnTo>
                <a:lnTo>
                  <a:pt x="19050" y="19097"/>
                </a:lnTo>
                <a:lnTo>
                  <a:pt x="3512058" y="35766"/>
                </a:lnTo>
                <a:lnTo>
                  <a:pt x="3512058" y="26669"/>
                </a:lnTo>
                <a:lnTo>
                  <a:pt x="3521964" y="35813"/>
                </a:lnTo>
                <a:lnTo>
                  <a:pt x="3521964" y="611574"/>
                </a:lnTo>
                <a:lnTo>
                  <a:pt x="3528822" y="1016507"/>
                </a:lnTo>
                <a:lnTo>
                  <a:pt x="3547872" y="1016507"/>
                </a:lnTo>
                <a:close/>
              </a:path>
              <a:path w="3548379" h="1016635">
                <a:moveTo>
                  <a:pt x="19050" y="19097"/>
                </a:moveTo>
                <a:lnTo>
                  <a:pt x="19050" y="9905"/>
                </a:lnTo>
                <a:lnTo>
                  <a:pt x="9144" y="19049"/>
                </a:lnTo>
                <a:lnTo>
                  <a:pt x="19050" y="19097"/>
                </a:lnTo>
                <a:close/>
              </a:path>
              <a:path w="3548379" h="1016635">
                <a:moveTo>
                  <a:pt x="19050" y="429005"/>
                </a:moveTo>
                <a:lnTo>
                  <a:pt x="19050" y="19097"/>
                </a:lnTo>
                <a:lnTo>
                  <a:pt x="9144" y="19049"/>
                </a:lnTo>
                <a:lnTo>
                  <a:pt x="9144" y="429005"/>
                </a:lnTo>
                <a:lnTo>
                  <a:pt x="19050" y="429005"/>
                </a:lnTo>
                <a:close/>
              </a:path>
              <a:path w="3548379" h="1016635">
                <a:moveTo>
                  <a:pt x="487680" y="448055"/>
                </a:moveTo>
                <a:lnTo>
                  <a:pt x="487680" y="429005"/>
                </a:lnTo>
                <a:lnTo>
                  <a:pt x="9144" y="429005"/>
                </a:lnTo>
                <a:lnTo>
                  <a:pt x="19050" y="438911"/>
                </a:lnTo>
                <a:lnTo>
                  <a:pt x="19050" y="448055"/>
                </a:lnTo>
                <a:lnTo>
                  <a:pt x="487680" y="448055"/>
                </a:lnTo>
                <a:close/>
              </a:path>
              <a:path w="3548379" h="1016635">
                <a:moveTo>
                  <a:pt x="19050" y="448055"/>
                </a:moveTo>
                <a:lnTo>
                  <a:pt x="19050" y="438911"/>
                </a:lnTo>
                <a:lnTo>
                  <a:pt x="9144" y="429005"/>
                </a:lnTo>
                <a:lnTo>
                  <a:pt x="9144" y="448055"/>
                </a:lnTo>
                <a:lnTo>
                  <a:pt x="19050" y="448055"/>
                </a:lnTo>
                <a:close/>
              </a:path>
              <a:path w="3548379" h="1016635">
                <a:moveTo>
                  <a:pt x="3521964" y="35813"/>
                </a:moveTo>
                <a:lnTo>
                  <a:pt x="3512058" y="26669"/>
                </a:lnTo>
                <a:lnTo>
                  <a:pt x="3512212" y="35767"/>
                </a:lnTo>
                <a:lnTo>
                  <a:pt x="3521964" y="35813"/>
                </a:lnTo>
                <a:close/>
              </a:path>
              <a:path w="3548379" h="1016635">
                <a:moveTo>
                  <a:pt x="3512212" y="35767"/>
                </a:moveTo>
                <a:lnTo>
                  <a:pt x="3512058" y="26669"/>
                </a:lnTo>
                <a:lnTo>
                  <a:pt x="3512058" y="35766"/>
                </a:lnTo>
                <a:lnTo>
                  <a:pt x="3512212" y="35767"/>
                </a:lnTo>
                <a:close/>
              </a:path>
              <a:path w="3548379" h="1016635">
                <a:moveTo>
                  <a:pt x="3521964" y="611574"/>
                </a:moveTo>
                <a:lnTo>
                  <a:pt x="3521964" y="35813"/>
                </a:lnTo>
                <a:lnTo>
                  <a:pt x="3512212" y="35767"/>
                </a:lnTo>
                <a:lnTo>
                  <a:pt x="3521964" y="611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54587" y="2706623"/>
            <a:ext cx="605155" cy="226060"/>
          </a:xfrm>
          <a:custGeom>
            <a:avLst/>
            <a:gdLst/>
            <a:ahLst/>
            <a:cxnLst/>
            <a:rect l="l" t="t" r="r" b="b"/>
            <a:pathLst>
              <a:path w="605154" h="226060">
                <a:moveTo>
                  <a:pt x="275844" y="40385"/>
                </a:moveTo>
                <a:lnTo>
                  <a:pt x="275844" y="11429"/>
                </a:lnTo>
                <a:lnTo>
                  <a:pt x="275082" y="9143"/>
                </a:lnTo>
                <a:lnTo>
                  <a:pt x="271272" y="5333"/>
                </a:lnTo>
                <a:lnTo>
                  <a:pt x="268986" y="4571"/>
                </a:lnTo>
                <a:lnTo>
                  <a:pt x="259842" y="4454"/>
                </a:lnTo>
                <a:lnTo>
                  <a:pt x="762" y="0"/>
                </a:lnTo>
                <a:lnTo>
                  <a:pt x="0" y="19050"/>
                </a:lnTo>
                <a:lnTo>
                  <a:pt x="256794" y="23464"/>
                </a:lnTo>
                <a:lnTo>
                  <a:pt x="256794" y="13715"/>
                </a:lnTo>
                <a:lnTo>
                  <a:pt x="265938" y="23621"/>
                </a:lnTo>
                <a:lnTo>
                  <a:pt x="265938" y="206502"/>
                </a:lnTo>
                <a:lnTo>
                  <a:pt x="272571" y="206502"/>
                </a:lnTo>
                <a:lnTo>
                  <a:pt x="272796" y="202692"/>
                </a:lnTo>
                <a:lnTo>
                  <a:pt x="272796" y="164592"/>
                </a:lnTo>
                <a:lnTo>
                  <a:pt x="274320" y="115061"/>
                </a:lnTo>
                <a:lnTo>
                  <a:pt x="274320" y="90677"/>
                </a:lnTo>
                <a:lnTo>
                  <a:pt x="275844" y="40385"/>
                </a:lnTo>
                <a:close/>
              </a:path>
              <a:path w="605154" h="226060">
                <a:moveTo>
                  <a:pt x="265938" y="206502"/>
                </a:moveTo>
                <a:lnTo>
                  <a:pt x="265938" y="23621"/>
                </a:lnTo>
                <a:lnTo>
                  <a:pt x="256794" y="23464"/>
                </a:lnTo>
                <a:lnTo>
                  <a:pt x="256794" y="40385"/>
                </a:lnTo>
                <a:lnTo>
                  <a:pt x="255270" y="89915"/>
                </a:lnTo>
                <a:lnTo>
                  <a:pt x="255270" y="114299"/>
                </a:lnTo>
                <a:lnTo>
                  <a:pt x="253746" y="163829"/>
                </a:lnTo>
                <a:lnTo>
                  <a:pt x="253746" y="201929"/>
                </a:lnTo>
                <a:lnTo>
                  <a:pt x="252984" y="215646"/>
                </a:lnTo>
                <a:lnTo>
                  <a:pt x="252984" y="217932"/>
                </a:lnTo>
                <a:lnTo>
                  <a:pt x="253746" y="220218"/>
                </a:lnTo>
                <a:lnTo>
                  <a:pt x="257556" y="224028"/>
                </a:lnTo>
                <a:lnTo>
                  <a:pt x="259842" y="225552"/>
                </a:lnTo>
                <a:lnTo>
                  <a:pt x="262890" y="225552"/>
                </a:lnTo>
                <a:lnTo>
                  <a:pt x="262890" y="206502"/>
                </a:lnTo>
                <a:lnTo>
                  <a:pt x="265938" y="206502"/>
                </a:lnTo>
                <a:close/>
              </a:path>
              <a:path w="605154" h="226060">
                <a:moveTo>
                  <a:pt x="265938" y="23621"/>
                </a:moveTo>
                <a:lnTo>
                  <a:pt x="256794" y="13715"/>
                </a:lnTo>
                <a:lnTo>
                  <a:pt x="256794" y="23464"/>
                </a:lnTo>
                <a:lnTo>
                  <a:pt x="265938" y="23621"/>
                </a:lnTo>
                <a:close/>
              </a:path>
              <a:path w="605154" h="226060">
                <a:moveTo>
                  <a:pt x="272571" y="206502"/>
                </a:moveTo>
                <a:lnTo>
                  <a:pt x="262890" y="206502"/>
                </a:lnTo>
                <a:lnTo>
                  <a:pt x="272034" y="215646"/>
                </a:lnTo>
                <a:lnTo>
                  <a:pt x="272571" y="206502"/>
                </a:lnTo>
                <a:close/>
              </a:path>
              <a:path w="605154" h="226060">
                <a:moveTo>
                  <a:pt x="605028" y="225551"/>
                </a:moveTo>
                <a:lnTo>
                  <a:pt x="605028" y="206501"/>
                </a:lnTo>
                <a:lnTo>
                  <a:pt x="272571" y="206502"/>
                </a:lnTo>
                <a:lnTo>
                  <a:pt x="272034" y="215646"/>
                </a:lnTo>
                <a:lnTo>
                  <a:pt x="262890" y="206502"/>
                </a:lnTo>
                <a:lnTo>
                  <a:pt x="262890" y="225552"/>
                </a:lnTo>
                <a:lnTo>
                  <a:pt x="605028" y="225551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25887" y="2429255"/>
            <a:ext cx="478790" cy="147320"/>
          </a:xfrm>
          <a:custGeom>
            <a:avLst/>
            <a:gdLst/>
            <a:ahLst/>
            <a:cxnLst/>
            <a:rect l="l" t="t" r="r" b="b"/>
            <a:pathLst>
              <a:path w="478789" h="147319">
                <a:moveTo>
                  <a:pt x="208026" y="128016"/>
                </a:moveTo>
                <a:lnTo>
                  <a:pt x="208026" y="6858"/>
                </a:lnTo>
                <a:lnTo>
                  <a:pt x="204978" y="2286"/>
                </a:lnTo>
                <a:lnTo>
                  <a:pt x="202692" y="762"/>
                </a:lnTo>
                <a:lnTo>
                  <a:pt x="200406" y="0"/>
                </a:lnTo>
                <a:lnTo>
                  <a:pt x="188976" y="140"/>
                </a:lnTo>
                <a:lnTo>
                  <a:pt x="0" y="3048"/>
                </a:lnTo>
                <a:lnTo>
                  <a:pt x="762" y="22098"/>
                </a:lnTo>
                <a:lnTo>
                  <a:pt x="188976" y="19191"/>
                </a:lnTo>
                <a:lnTo>
                  <a:pt x="188976" y="9144"/>
                </a:lnTo>
                <a:lnTo>
                  <a:pt x="198120" y="19050"/>
                </a:lnTo>
                <a:lnTo>
                  <a:pt x="198120" y="128016"/>
                </a:lnTo>
                <a:lnTo>
                  <a:pt x="208026" y="128016"/>
                </a:lnTo>
                <a:close/>
              </a:path>
              <a:path w="478789" h="147319">
                <a:moveTo>
                  <a:pt x="198120" y="19050"/>
                </a:moveTo>
                <a:lnTo>
                  <a:pt x="188976" y="9144"/>
                </a:lnTo>
                <a:lnTo>
                  <a:pt x="188976" y="19191"/>
                </a:lnTo>
                <a:lnTo>
                  <a:pt x="198120" y="19050"/>
                </a:lnTo>
                <a:close/>
              </a:path>
              <a:path w="478789" h="147319">
                <a:moveTo>
                  <a:pt x="208026" y="147066"/>
                </a:moveTo>
                <a:lnTo>
                  <a:pt x="208026" y="137922"/>
                </a:lnTo>
                <a:lnTo>
                  <a:pt x="198120" y="128016"/>
                </a:lnTo>
                <a:lnTo>
                  <a:pt x="198120" y="19050"/>
                </a:lnTo>
                <a:lnTo>
                  <a:pt x="188976" y="19191"/>
                </a:lnTo>
                <a:lnTo>
                  <a:pt x="188976" y="143256"/>
                </a:lnTo>
                <a:lnTo>
                  <a:pt x="192786" y="147066"/>
                </a:lnTo>
                <a:lnTo>
                  <a:pt x="208026" y="147066"/>
                </a:lnTo>
                <a:close/>
              </a:path>
              <a:path w="478789" h="147319">
                <a:moveTo>
                  <a:pt x="478536" y="147066"/>
                </a:moveTo>
                <a:lnTo>
                  <a:pt x="478536" y="128016"/>
                </a:lnTo>
                <a:lnTo>
                  <a:pt x="198120" y="128016"/>
                </a:lnTo>
                <a:lnTo>
                  <a:pt x="208026" y="137922"/>
                </a:lnTo>
                <a:lnTo>
                  <a:pt x="208026" y="147066"/>
                </a:lnTo>
                <a:lnTo>
                  <a:pt x="478536" y="147066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77119" y="2867405"/>
            <a:ext cx="527685" cy="246379"/>
          </a:xfrm>
          <a:custGeom>
            <a:avLst/>
            <a:gdLst/>
            <a:ahLst/>
            <a:cxnLst/>
            <a:rect l="l" t="t" r="r" b="b"/>
            <a:pathLst>
              <a:path w="527685" h="246380">
                <a:moveTo>
                  <a:pt x="296418" y="227075"/>
                </a:moveTo>
                <a:lnTo>
                  <a:pt x="0" y="227075"/>
                </a:lnTo>
                <a:lnTo>
                  <a:pt x="0" y="246125"/>
                </a:lnTo>
                <a:lnTo>
                  <a:pt x="287274" y="246125"/>
                </a:lnTo>
                <a:lnTo>
                  <a:pt x="287274" y="236219"/>
                </a:lnTo>
                <a:lnTo>
                  <a:pt x="296418" y="227075"/>
                </a:lnTo>
                <a:close/>
              </a:path>
              <a:path w="527685" h="246380">
                <a:moveTo>
                  <a:pt x="527304" y="19049"/>
                </a:moveTo>
                <a:lnTo>
                  <a:pt x="527304" y="0"/>
                </a:lnTo>
                <a:lnTo>
                  <a:pt x="291084" y="0"/>
                </a:lnTo>
                <a:lnTo>
                  <a:pt x="287274" y="3809"/>
                </a:lnTo>
                <a:lnTo>
                  <a:pt x="287274" y="227075"/>
                </a:lnTo>
                <a:lnTo>
                  <a:pt x="296418" y="227075"/>
                </a:lnTo>
                <a:lnTo>
                  <a:pt x="296418" y="19049"/>
                </a:lnTo>
                <a:lnTo>
                  <a:pt x="306324" y="9143"/>
                </a:lnTo>
                <a:lnTo>
                  <a:pt x="306324" y="19049"/>
                </a:lnTo>
                <a:lnTo>
                  <a:pt x="527304" y="19049"/>
                </a:lnTo>
                <a:close/>
              </a:path>
              <a:path w="527685" h="246380">
                <a:moveTo>
                  <a:pt x="306324" y="241553"/>
                </a:moveTo>
                <a:lnTo>
                  <a:pt x="306324" y="19049"/>
                </a:lnTo>
                <a:lnTo>
                  <a:pt x="296418" y="19049"/>
                </a:lnTo>
                <a:lnTo>
                  <a:pt x="296418" y="227075"/>
                </a:lnTo>
                <a:lnTo>
                  <a:pt x="287274" y="236219"/>
                </a:lnTo>
                <a:lnTo>
                  <a:pt x="287274" y="246125"/>
                </a:lnTo>
                <a:lnTo>
                  <a:pt x="301752" y="246125"/>
                </a:lnTo>
                <a:lnTo>
                  <a:pt x="306324" y="241553"/>
                </a:lnTo>
                <a:close/>
              </a:path>
              <a:path w="527685" h="246380">
                <a:moveTo>
                  <a:pt x="306324" y="19049"/>
                </a:moveTo>
                <a:lnTo>
                  <a:pt x="306324" y="9143"/>
                </a:lnTo>
                <a:lnTo>
                  <a:pt x="296418" y="19049"/>
                </a:lnTo>
                <a:lnTo>
                  <a:pt x="306324" y="19049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9695" y="2618232"/>
            <a:ext cx="1240155" cy="2384425"/>
          </a:xfrm>
          <a:custGeom>
            <a:avLst/>
            <a:gdLst/>
            <a:ahLst/>
            <a:cxnLst/>
            <a:rect l="l" t="t" r="r" b="b"/>
            <a:pathLst>
              <a:path w="1240154" h="2384425">
                <a:moveTo>
                  <a:pt x="19812" y="0"/>
                </a:moveTo>
                <a:lnTo>
                  <a:pt x="762" y="0"/>
                </a:lnTo>
                <a:lnTo>
                  <a:pt x="0" y="298704"/>
                </a:lnTo>
                <a:lnTo>
                  <a:pt x="0" y="595884"/>
                </a:lnTo>
                <a:lnTo>
                  <a:pt x="2286" y="2379726"/>
                </a:lnTo>
                <a:lnTo>
                  <a:pt x="4572" y="2381250"/>
                </a:lnTo>
                <a:lnTo>
                  <a:pt x="6096" y="2382774"/>
                </a:lnTo>
                <a:lnTo>
                  <a:pt x="8382" y="2384298"/>
                </a:lnTo>
                <a:lnTo>
                  <a:pt x="10668" y="2384298"/>
                </a:lnTo>
                <a:lnTo>
                  <a:pt x="10668" y="2365248"/>
                </a:lnTo>
                <a:lnTo>
                  <a:pt x="19050" y="2365190"/>
                </a:lnTo>
                <a:lnTo>
                  <a:pt x="19050" y="298704"/>
                </a:lnTo>
                <a:lnTo>
                  <a:pt x="19812" y="0"/>
                </a:lnTo>
                <a:close/>
              </a:path>
              <a:path w="1240154" h="2384425">
                <a:moveTo>
                  <a:pt x="2286" y="2379726"/>
                </a:moveTo>
                <a:lnTo>
                  <a:pt x="2286" y="2075688"/>
                </a:lnTo>
                <a:lnTo>
                  <a:pt x="1524" y="2377440"/>
                </a:lnTo>
                <a:lnTo>
                  <a:pt x="2286" y="2379726"/>
                </a:lnTo>
                <a:close/>
              </a:path>
              <a:path w="1240154" h="2384425">
                <a:moveTo>
                  <a:pt x="20597" y="2365180"/>
                </a:moveTo>
                <a:lnTo>
                  <a:pt x="10668" y="2365248"/>
                </a:lnTo>
                <a:lnTo>
                  <a:pt x="20574" y="2374392"/>
                </a:lnTo>
                <a:lnTo>
                  <a:pt x="20597" y="2365180"/>
                </a:lnTo>
                <a:close/>
              </a:path>
              <a:path w="1240154" h="2384425">
                <a:moveTo>
                  <a:pt x="1239774" y="2375916"/>
                </a:moveTo>
                <a:lnTo>
                  <a:pt x="1239774" y="2356866"/>
                </a:lnTo>
                <a:lnTo>
                  <a:pt x="20597" y="2365180"/>
                </a:lnTo>
                <a:lnTo>
                  <a:pt x="20574" y="2374392"/>
                </a:lnTo>
                <a:lnTo>
                  <a:pt x="10668" y="2365248"/>
                </a:lnTo>
                <a:lnTo>
                  <a:pt x="10668" y="2384298"/>
                </a:lnTo>
                <a:lnTo>
                  <a:pt x="1239774" y="2375916"/>
                </a:lnTo>
                <a:close/>
              </a:path>
              <a:path w="1240154" h="2384425">
                <a:moveTo>
                  <a:pt x="21336" y="2075688"/>
                </a:moveTo>
                <a:lnTo>
                  <a:pt x="21336" y="1778508"/>
                </a:lnTo>
                <a:lnTo>
                  <a:pt x="19812" y="1187196"/>
                </a:lnTo>
                <a:lnTo>
                  <a:pt x="19050" y="595884"/>
                </a:lnTo>
                <a:lnTo>
                  <a:pt x="19050" y="2365190"/>
                </a:lnTo>
                <a:lnTo>
                  <a:pt x="20597" y="2365180"/>
                </a:lnTo>
                <a:lnTo>
                  <a:pt x="21336" y="207568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64421" y="4252721"/>
            <a:ext cx="798830" cy="429259"/>
          </a:xfrm>
          <a:custGeom>
            <a:avLst/>
            <a:gdLst/>
            <a:ahLst/>
            <a:cxnLst/>
            <a:rect l="l" t="t" r="r" b="b"/>
            <a:pathLst>
              <a:path w="798829" h="429260">
                <a:moveTo>
                  <a:pt x="22860" y="409202"/>
                </a:moveTo>
                <a:lnTo>
                  <a:pt x="22860" y="364997"/>
                </a:lnTo>
                <a:lnTo>
                  <a:pt x="21336" y="261365"/>
                </a:lnTo>
                <a:lnTo>
                  <a:pt x="21336" y="209550"/>
                </a:lnTo>
                <a:lnTo>
                  <a:pt x="19812" y="106680"/>
                </a:lnTo>
                <a:lnTo>
                  <a:pt x="19812" y="54102"/>
                </a:lnTo>
                <a:lnTo>
                  <a:pt x="19050" y="27432"/>
                </a:lnTo>
                <a:lnTo>
                  <a:pt x="19050" y="0"/>
                </a:lnTo>
                <a:lnTo>
                  <a:pt x="0" y="762"/>
                </a:lnTo>
                <a:lnTo>
                  <a:pt x="0" y="27432"/>
                </a:lnTo>
                <a:lnTo>
                  <a:pt x="762" y="54102"/>
                </a:lnTo>
                <a:lnTo>
                  <a:pt x="762" y="106680"/>
                </a:lnTo>
                <a:lnTo>
                  <a:pt x="2286" y="209550"/>
                </a:lnTo>
                <a:lnTo>
                  <a:pt x="2286" y="261365"/>
                </a:lnTo>
                <a:lnTo>
                  <a:pt x="3810" y="365760"/>
                </a:lnTo>
                <a:lnTo>
                  <a:pt x="3810" y="419100"/>
                </a:lnTo>
                <a:lnTo>
                  <a:pt x="4572" y="424434"/>
                </a:lnTo>
                <a:lnTo>
                  <a:pt x="8382" y="428244"/>
                </a:lnTo>
                <a:lnTo>
                  <a:pt x="13716" y="428244"/>
                </a:lnTo>
                <a:lnTo>
                  <a:pt x="13716" y="409194"/>
                </a:lnTo>
                <a:lnTo>
                  <a:pt x="22860" y="409202"/>
                </a:lnTo>
                <a:close/>
              </a:path>
              <a:path w="798829" h="429260">
                <a:moveTo>
                  <a:pt x="798576" y="429005"/>
                </a:moveTo>
                <a:lnTo>
                  <a:pt x="798576" y="409955"/>
                </a:lnTo>
                <a:lnTo>
                  <a:pt x="13716" y="409194"/>
                </a:lnTo>
                <a:lnTo>
                  <a:pt x="22860" y="419100"/>
                </a:lnTo>
                <a:lnTo>
                  <a:pt x="22859" y="428252"/>
                </a:lnTo>
                <a:lnTo>
                  <a:pt x="798576" y="429005"/>
                </a:lnTo>
                <a:close/>
              </a:path>
              <a:path w="798829" h="429260">
                <a:moveTo>
                  <a:pt x="22859" y="428252"/>
                </a:moveTo>
                <a:lnTo>
                  <a:pt x="22860" y="419100"/>
                </a:lnTo>
                <a:lnTo>
                  <a:pt x="13716" y="409194"/>
                </a:lnTo>
                <a:lnTo>
                  <a:pt x="13716" y="428244"/>
                </a:lnTo>
                <a:lnTo>
                  <a:pt x="22859" y="428252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16515" y="5891243"/>
            <a:ext cx="622554" cy="4659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41589" y="2989326"/>
            <a:ext cx="2101215" cy="2989580"/>
          </a:xfrm>
          <a:custGeom>
            <a:avLst/>
            <a:gdLst/>
            <a:ahLst/>
            <a:cxnLst/>
            <a:rect l="l" t="t" r="r" b="b"/>
            <a:pathLst>
              <a:path w="2101215" h="2989579">
                <a:moveTo>
                  <a:pt x="24365" y="2961172"/>
                </a:moveTo>
                <a:lnTo>
                  <a:pt x="19050" y="0"/>
                </a:lnTo>
                <a:lnTo>
                  <a:pt x="0" y="0"/>
                </a:lnTo>
                <a:lnTo>
                  <a:pt x="5334" y="2975610"/>
                </a:lnTo>
                <a:lnTo>
                  <a:pt x="9906" y="2980182"/>
                </a:lnTo>
                <a:lnTo>
                  <a:pt x="15240" y="2980185"/>
                </a:lnTo>
                <a:lnTo>
                  <a:pt x="15240" y="2961132"/>
                </a:lnTo>
                <a:lnTo>
                  <a:pt x="24365" y="2961172"/>
                </a:lnTo>
                <a:close/>
              </a:path>
              <a:path w="2101215" h="2989579">
                <a:moveTo>
                  <a:pt x="24384" y="2970276"/>
                </a:moveTo>
                <a:lnTo>
                  <a:pt x="24365" y="2961172"/>
                </a:lnTo>
                <a:lnTo>
                  <a:pt x="15240" y="2961132"/>
                </a:lnTo>
                <a:lnTo>
                  <a:pt x="24384" y="2970276"/>
                </a:lnTo>
                <a:close/>
              </a:path>
              <a:path w="2101215" h="2989579">
                <a:moveTo>
                  <a:pt x="24384" y="2980225"/>
                </a:moveTo>
                <a:lnTo>
                  <a:pt x="24384" y="2970276"/>
                </a:lnTo>
                <a:lnTo>
                  <a:pt x="15240" y="2961132"/>
                </a:lnTo>
                <a:lnTo>
                  <a:pt x="15240" y="2980185"/>
                </a:lnTo>
                <a:lnTo>
                  <a:pt x="24384" y="2980225"/>
                </a:lnTo>
                <a:close/>
              </a:path>
              <a:path w="2101215" h="2989579">
                <a:moveTo>
                  <a:pt x="2100834" y="2989326"/>
                </a:moveTo>
                <a:lnTo>
                  <a:pt x="2100834" y="2970276"/>
                </a:lnTo>
                <a:lnTo>
                  <a:pt x="24365" y="2961172"/>
                </a:lnTo>
                <a:lnTo>
                  <a:pt x="24384" y="2980225"/>
                </a:lnTo>
                <a:lnTo>
                  <a:pt x="2100834" y="2989326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85032" y="5878829"/>
            <a:ext cx="3583304" cy="989330"/>
          </a:xfrm>
          <a:custGeom>
            <a:avLst/>
            <a:gdLst/>
            <a:ahLst/>
            <a:cxnLst/>
            <a:rect l="l" t="t" r="r" b="b"/>
            <a:pathLst>
              <a:path w="3583304" h="989329">
                <a:moveTo>
                  <a:pt x="357377" y="411480"/>
                </a:moveTo>
                <a:lnTo>
                  <a:pt x="357377" y="392430"/>
                </a:lnTo>
                <a:lnTo>
                  <a:pt x="21336" y="396130"/>
                </a:lnTo>
                <a:lnTo>
                  <a:pt x="6095" y="396240"/>
                </a:lnTo>
                <a:lnTo>
                  <a:pt x="2286" y="400050"/>
                </a:lnTo>
                <a:lnTo>
                  <a:pt x="2286" y="544830"/>
                </a:lnTo>
                <a:lnTo>
                  <a:pt x="1524" y="581406"/>
                </a:lnTo>
                <a:lnTo>
                  <a:pt x="1524" y="617982"/>
                </a:lnTo>
                <a:lnTo>
                  <a:pt x="762" y="692658"/>
                </a:lnTo>
                <a:lnTo>
                  <a:pt x="762" y="803910"/>
                </a:lnTo>
                <a:lnTo>
                  <a:pt x="0" y="840486"/>
                </a:lnTo>
                <a:lnTo>
                  <a:pt x="0" y="982218"/>
                </a:lnTo>
                <a:lnTo>
                  <a:pt x="762" y="984504"/>
                </a:lnTo>
                <a:lnTo>
                  <a:pt x="3047" y="986028"/>
                </a:lnTo>
                <a:lnTo>
                  <a:pt x="4571" y="987552"/>
                </a:lnTo>
                <a:lnTo>
                  <a:pt x="6857" y="989076"/>
                </a:lnTo>
                <a:lnTo>
                  <a:pt x="9905" y="989076"/>
                </a:lnTo>
                <a:lnTo>
                  <a:pt x="9905" y="970026"/>
                </a:lnTo>
                <a:lnTo>
                  <a:pt x="11429" y="970018"/>
                </a:lnTo>
                <a:lnTo>
                  <a:pt x="11429" y="415290"/>
                </a:lnTo>
                <a:lnTo>
                  <a:pt x="21336" y="405384"/>
                </a:lnTo>
                <a:lnTo>
                  <a:pt x="21336" y="415180"/>
                </a:lnTo>
                <a:lnTo>
                  <a:pt x="357377" y="411480"/>
                </a:lnTo>
                <a:close/>
              </a:path>
              <a:path w="3583304" h="989329">
                <a:moveTo>
                  <a:pt x="3573017" y="952500"/>
                </a:moveTo>
                <a:lnTo>
                  <a:pt x="9905" y="970026"/>
                </a:lnTo>
                <a:lnTo>
                  <a:pt x="19050" y="979170"/>
                </a:lnTo>
                <a:lnTo>
                  <a:pt x="19050" y="989031"/>
                </a:lnTo>
                <a:lnTo>
                  <a:pt x="3563874" y="971594"/>
                </a:lnTo>
                <a:lnTo>
                  <a:pt x="3563874" y="961644"/>
                </a:lnTo>
                <a:lnTo>
                  <a:pt x="3573017" y="952500"/>
                </a:lnTo>
                <a:close/>
              </a:path>
              <a:path w="3583304" h="989329">
                <a:moveTo>
                  <a:pt x="19050" y="989031"/>
                </a:moveTo>
                <a:lnTo>
                  <a:pt x="19050" y="979170"/>
                </a:lnTo>
                <a:lnTo>
                  <a:pt x="9905" y="970026"/>
                </a:lnTo>
                <a:lnTo>
                  <a:pt x="9905" y="989076"/>
                </a:lnTo>
                <a:lnTo>
                  <a:pt x="19050" y="989031"/>
                </a:lnTo>
                <a:close/>
              </a:path>
              <a:path w="3583304" h="989329">
                <a:moveTo>
                  <a:pt x="21336" y="415180"/>
                </a:moveTo>
                <a:lnTo>
                  <a:pt x="21336" y="405384"/>
                </a:lnTo>
                <a:lnTo>
                  <a:pt x="11429" y="415290"/>
                </a:lnTo>
                <a:lnTo>
                  <a:pt x="21336" y="415180"/>
                </a:lnTo>
                <a:close/>
              </a:path>
              <a:path w="3583304" h="989329">
                <a:moveTo>
                  <a:pt x="21336" y="544830"/>
                </a:moveTo>
                <a:lnTo>
                  <a:pt x="21336" y="415180"/>
                </a:lnTo>
                <a:lnTo>
                  <a:pt x="11429" y="415290"/>
                </a:lnTo>
                <a:lnTo>
                  <a:pt x="11429" y="970018"/>
                </a:lnTo>
                <a:lnTo>
                  <a:pt x="19050" y="969981"/>
                </a:lnTo>
                <a:lnTo>
                  <a:pt x="19050" y="840486"/>
                </a:lnTo>
                <a:lnTo>
                  <a:pt x="19812" y="803910"/>
                </a:lnTo>
                <a:lnTo>
                  <a:pt x="19812" y="692658"/>
                </a:lnTo>
                <a:lnTo>
                  <a:pt x="20574" y="617982"/>
                </a:lnTo>
                <a:lnTo>
                  <a:pt x="20574" y="581406"/>
                </a:lnTo>
                <a:lnTo>
                  <a:pt x="21336" y="544830"/>
                </a:lnTo>
                <a:close/>
              </a:path>
              <a:path w="3583304" h="989329">
                <a:moveTo>
                  <a:pt x="3582924" y="966978"/>
                </a:moveTo>
                <a:lnTo>
                  <a:pt x="3582924" y="841247"/>
                </a:lnTo>
                <a:lnTo>
                  <a:pt x="3574541" y="120396"/>
                </a:lnTo>
                <a:lnTo>
                  <a:pt x="3574541" y="0"/>
                </a:lnTo>
                <a:lnTo>
                  <a:pt x="3555491" y="0"/>
                </a:lnTo>
                <a:lnTo>
                  <a:pt x="3555491" y="120396"/>
                </a:lnTo>
                <a:lnTo>
                  <a:pt x="3563874" y="842010"/>
                </a:lnTo>
                <a:lnTo>
                  <a:pt x="3563874" y="952544"/>
                </a:lnTo>
                <a:lnTo>
                  <a:pt x="3573017" y="952500"/>
                </a:lnTo>
                <a:lnTo>
                  <a:pt x="3573017" y="971550"/>
                </a:lnTo>
                <a:lnTo>
                  <a:pt x="3578352" y="971550"/>
                </a:lnTo>
                <a:lnTo>
                  <a:pt x="3582924" y="966978"/>
                </a:lnTo>
                <a:close/>
              </a:path>
              <a:path w="3583304" h="989329">
                <a:moveTo>
                  <a:pt x="3573017" y="971550"/>
                </a:moveTo>
                <a:lnTo>
                  <a:pt x="3573017" y="952500"/>
                </a:lnTo>
                <a:lnTo>
                  <a:pt x="3563874" y="961644"/>
                </a:lnTo>
                <a:lnTo>
                  <a:pt x="3563874" y="971594"/>
                </a:lnTo>
                <a:lnTo>
                  <a:pt x="3573017" y="97155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54593" y="3651503"/>
            <a:ext cx="1692910" cy="1662430"/>
          </a:xfrm>
          <a:custGeom>
            <a:avLst/>
            <a:gdLst/>
            <a:ahLst/>
            <a:cxnLst/>
            <a:rect l="l" t="t" r="r" b="b"/>
            <a:pathLst>
              <a:path w="1692910" h="1662429">
                <a:moveTo>
                  <a:pt x="973074" y="19050"/>
                </a:moveTo>
                <a:lnTo>
                  <a:pt x="973074" y="0"/>
                </a:lnTo>
                <a:lnTo>
                  <a:pt x="6858" y="3810"/>
                </a:lnTo>
                <a:lnTo>
                  <a:pt x="4571" y="4572"/>
                </a:lnTo>
                <a:lnTo>
                  <a:pt x="3048" y="6858"/>
                </a:lnTo>
                <a:lnTo>
                  <a:pt x="762" y="8382"/>
                </a:lnTo>
                <a:lnTo>
                  <a:pt x="0" y="10668"/>
                </a:lnTo>
                <a:lnTo>
                  <a:pt x="0" y="12954"/>
                </a:lnTo>
                <a:lnTo>
                  <a:pt x="9144" y="1655064"/>
                </a:lnTo>
                <a:lnTo>
                  <a:pt x="9906" y="1657350"/>
                </a:lnTo>
                <a:lnTo>
                  <a:pt x="9906" y="22860"/>
                </a:lnTo>
                <a:lnTo>
                  <a:pt x="19050" y="12954"/>
                </a:lnTo>
                <a:lnTo>
                  <a:pt x="19105" y="22823"/>
                </a:lnTo>
                <a:lnTo>
                  <a:pt x="973074" y="19050"/>
                </a:lnTo>
                <a:close/>
              </a:path>
              <a:path w="1692910" h="1662429">
                <a:moveTo>
                  <a:pt x="19105" y="22823"/>
                </a:moveTo>
                <a:lnTo>
                  <a:pt x="19050" y="12954"/>
                </a:lnTo>
                <a:lnTo>
                  <a:pt x="9906" y="22860"/>
                </a:lnTo>
                <a:lnTo>
                  <a:pt x="19105" y="22823"/>
                </a:lnTo>
                <a:close/>
              </a:path>
              <a:path w="1692910" h="1662429">
                <a:moveTo>
                  <a:pt x="28142" y="1642782"/>
                </a:moveTo>
                <a:lnTo>
                  <a:pt x="19105" y="22823"/>
                </a:lnTo>
                <a:lnTo>
                  <a:pt x="9906" y="22860"/>
                </a:lnTo>
                <a:lnTo>
                  <a:pt x="9906" y="1657350"/>
                </a:lnTo>
                <a:lnTo>
                  <a:pt x="12192" y="1658874"/>
                </a:lnTo>
                <a:lnTo>
                  <a:pt x="13716" y="1661160"/>
                </a:lnTo>
                <a:lnTo>
                  <a:pt x="16002" y="1661922"/>
                </a:lnTo>
                <a:lnTo>
                  <a:pt x="18288" y="1661922"/>
                </a:lnTo>
                <a:lnTo>
                  <a:pt x="18288" y="1642872"/>
                </a:lnTo>
                <a:lnTo>
                  <a:pt x="28142" y="1642782"/>
                </a:lnTo>
                <a:close/>
              </a:path>
              <a:path w="1692910" h="1662429">
                <a:moveTo>
                  <a:pt x="28194" y="1652016"/>
                </a:moveTo>
                <a:lnTo>
                  <a:pt x="28142" y="1642782"/>
                </a:lnTo>
                <a:lnTo>
                  <a:pt x="18288" y="1642872"/>
                </a:lnTo>
                <a:lnTo>
                  <a:pt x="28194" y="1652016"/>
                </a:lnTo>
                <a:close/>
              </a:path>
              <a:path w="1692910" h="1662429">
                <a:moveTo>
                  <a:pt x="28194" y="1661831"/>
                </a:moveTo>
                <a:lnTo>
                  <a:pt x="28194" y="1652016"/>
                </a:lnTo>
                <a:lnTo>
                  <a:pt x="18288" y="1642872"/>
                </a:lnTo>
                <a:lnTo>
                  <a:pt x="18288" y="1661922"/>
                </a:lnTo>
                <a:lnTo>
                  <a:pt x="28194" y="1661831"/>
                </a:lnTo>
                <a:close/>
              </a:path>
              <a:path w="1692910" h="1662429">
                <a:moveTo>
                  <a:pt x="1692402" y="1646682"/>
                </a:moveTo>
                <a:lnTo>
                  <a:pt x="1692402" y="1627632"/>
                </a:lnTo>
                <a:lnTo>
                  <a:pt x="28142" y="1642782"/>
                </a:lnTo>
                <a:lnTo>
                  <a:pt x="28194" y="1661831"/>
                </a:lnTo>
                <a:lnTo>
                  <a:pt x="1692402" y="164668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60639" y="5586984"/>
            <a:ext cx="2068830" cy="0"/>
          </a:xfrm>
          <a:custGeom>
            <a:avLst/>
            <a:gdLst/>
            <a:ahLst/>
            <a:cxnLst/>
            <a:rect l="l" t="t" r="r" b="b"/>
            <a:pathLst>
              <a:path w="2068829">
                <a:moveTo>
                  <a:pt x="0" y="0"/>
                </a:moveTo>
                <a:lnTo>
                  <a:pt x="2068830" y="0"/>
                </a:lnTo>
              </a:path>
            </a:pathLst>
          </a:custGeom>
          <a:ln w="36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91975" y="4607052"/>
            <a:ext cx="1021841" cy="15354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53607" y="5869304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0" y="0"/>
                </a:moveTo>
                <a:lnTo>
                  <a:pt x="498347" y="0"/>
                </a:lnTo>
              </a:path>
            </a:pathLst>
          </a:custGeom>
          <a:ln w="1905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881242" y="5752591"/>
            <a:ext cx="1828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/>
                <a:cs typeface="Arial"/>
              </a:rPr>
              <a:t>B’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16290" y="4966968"/>
            <a:ext cx="14414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61985" y="3579357"/>
            <a:ext cx="1775460" cy="1035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400" spc="-110" dirty="0">
                <a:latin typeface="Arial"/>
                <a:cs typeface="Arial"/>
              </a:rPr>
              <a:t>A’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spc="-7" baseline="-20833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spc="-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Bx’+A’x+B’x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55247" y="4966968"/>
            <a:ext cx="44767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4340" algn="l"/>
              </a:tabLst>
            </a:pPr>
            <a:r>
              <a:rPr sz="1400" u="heavy" spc="-5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	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03329" y="2792207"/>
            <a:ext cx="14414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172847" y="2921126"/>
            <a:ext cx="1579880" cy="0"/>
          </a:xfrm>
          <a:custGeom>
            <a:avLst/>
            <a:gdLst/>
            <a:ahLst/>
            <a:cxnLst/>
            <a:rect l="l" t="t" r="r" b="b"/>
            <a:pathLst>
              <a:path w="1579879">
                <a:moveTo>
                  <a:pt x="0" y="0"/>
                </a:moveTo>
                <a:lnTo>
                  <a:pt x="1579626" y="0"/>
                </a:lnTo>
              </a:path>
            </a:pathLst>
          </a:custGeom>
          <a:ln w="22098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18567" y="3217926"/>
            <a:ext cx="1537335" cy="1946275"/>
          </a:xfrm>
          <a:custGeom>
            <a:avLst/>
            <a:gdLst/>
            <a:ahLst/>
            <a:cxnLst/>
            <a:rect l="l" t="t" r="r" b="b"/>
            <a:pathLst>
              <a:path w="1537334" h="1946275">
                <a:moveTo>
                  <a:pt x="857250" y="1940814"/>
                </a:moveTo>
                <a:lnTo>
                  <a:pt x="857250" y="1921764"/>
                </a:lnTo>
                <a:lnTo>
                  <a:pt x="848106" y="1930908"/>
                </a:lnTo>
                <a:lnTo>
                  <a:pt x="848048" y="1921821"/>
                </a:lnTo>
                <a:lnTo>
                  <a:pt x="0" y="1927098"/>
                </a:lnTo>
                <a:lnTo>
                  <a:pt x="0" y="1946148"/>
                </a:lnTo>
                <a:lnTo>
                  <a:pt x="857250" y="1940814"/>
                </a:lnTo>
                <a:close/>
              </a:path>
              <a:path w="1537334" h="1946275">
                <a:moveTo>
                  <a:pt x="1536953" y="19812"/>
                </a:moveTo>
                <a:lnTo>
                  <a:pt x="1536953" y="762"/>
                </a:lnTo>
                <a:lnTo>
                  <a:pt x="844295" y="0"/>
                </a:lnTo>
                <a:lnTo>
                  <a:pt x="842009" y="762"/>
                </a:lnTo>
                <a:lnTo>
                  <a:pt x="840485" y="3048"/>
                </a:lnTo>
                <a:lnTo>
                  <a:pt x="838199" y="4572"/>
                </a:lnTo>
                <a:lnTo>
                  <a:pt x="837437" y="6858"/>
                </a:lnTo>
                <a:lnTo>
                  <a:pt x="837437" y="9906"/>
                </a:lnTo>
                <a:lnTo>
                  <a:pt x="839724" y="495300"/>
                </a:lnTo>
                <a:lnTo>
                  <a:pt x="846581" y="19050"/>
                </a:lnTo>
                <a:lnTo>
                  <a:pt x="856487" y="9143"/>
                </a:lnTo>
                <a:lnTo>
                  <a:pt x="856549" y="19061"/>
                </a:lnTo>
                <a:lnTo>
                  <a:pt x="1536953" y="19812"/>
                </a:lnTo>
                <a:close/>
              </a:path>
              <a:path w="1537334" h="1946275">
                <a:moveTo>
                  <a:pt x="856549" y="19061"/>
                </a:moveTo>
                <a:lnTo>
                  <a:pt x="856487" y="9143"/>
                </a:lnTo>
                <a:lnTo>
                  <a:pt x="846581" y="19050"/>
                </a:lnTo>
                <a:lnTo>
                  <a:pt x="856549" y="19061"/>
                </a:lnTo>
                <a:close/>
              </a:path>
              <a:path w="1537334" h="1946275">
                <a:moveTo>
                  <a:pt x="867156" y="1936242"/>
                </a:moveTo>
                <a:lnTo>
                  <a:pt x="867156" y="1930908"/>
                </a:lnTo>
                <a:lnTo>
                  <a:pt x="858774" y="495300"/>
                </a:lnTo>
                <a:lnTo>
                  <a:pt x="856549" y="19061"/>
                </a:lnTo>
                <a:lnTo>
                  <a:pt x="846581" y="19050"/>
                </a:lnTo>
                <a:lnTo>
                  <a:pt x="846582" y="1688210"/>
                </a:lnTo>
                <a:lnTo>
                  <a:pt x="848048" y="1921821"/>
                </a:lnTo>
                <a:lnTo>
                  <a:pt x="857250" y="1921764"/>
                </a:lnTo>
                <a:lnTo>
                  <a:pt x="857250" y="1940814"/>
                </a:lnTo>
                <a:lnTo>
                  <a:pt x="862584" y="1940814"/>
                </a:lnTo>
                <a:lnTo>
                  <a:pt x="867156" y="1936242"/>
                </a:lnTo>
                <a:close/>
              </a:path>
              <a:path w="1537334" h="1946275">
                <a:moveTo>
                  <a:pt x="857250" y="1921764"/>
                </a:moveTo>
                <a:lnTo>
                  <a:pt x="848048" y="1921821"/>
                </a:lnTo>
                <a:lnTo>
                  <a:pt x="848106" y="1930908"/>
                </a:lnTo>
                <a:lnTo>
                  <a:pt x="857250" y="192176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56727" y="3068954"/>
            <a:ext cx="906780" cy="0"/>
          </a:xfrm>
          <a:custGeom>
            <a:avLst/>
            <a:gdLst/>
            <a:ahLst/>
            <a:cxnLst/>
            <a:rect l="l" t="t" r="r" b="b"/>
            <a:pathLst>
              <a:path w="906779">
                <a:moveTo>
                  <a:pt x="0" y="0"/>
                </a:moveTo>
                <a:lnTo>
                  <a:pt x="906780" y="0"/>
                </a:lnTo>
              </a:path>
            </a:pathLst>
          </a:custGeom>
          <a:ln w="22098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488044" y="2620771"/>
            <a:ext cx="692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y =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AB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499495" y="4869179"/>
            <a:ext cx="603504" cy="5509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23067" y="5140452"/>
            <a:ext cx="433705" cy="316230"/>
          </a:xfrm>
          <a:custGeom>
            <a:avLst/>
            <a:gdLst/>
            <a:ahLst/>
            <a:cxnLst/>
            <a:rect l="l" t="t" r="r" b="b"/>
            <a:pathLst>
              <a:path w="433704" h="316229">
                <a:moveTo>
                  <a:pt x="170688" y="297180"/>
                </a:moveTo>
                <a:lnTo>
                  <a:pt x="0" y="297180"/>
                </a:lnTo>
                <a:lnTo>
                  <a:pt x="0" y="316230"/>
                </a:lnTo>
                <a:lnTo>
                  <a:pt x="160782" y="316230"/>
                </a:lnTo>
                <a:lnTo>
                  <a:pt x="160782" y="306324"/>
                </a:lnTo>
                <a:lnTo>
                  <a:pt x="170688" y="297180"/>
                </a:lnTo>
                <a:close/>
              </a:path>
              <a:path w="433704" h="316229">
                <a:moveTo>
                  <a:pt x="433578" y="19050"/>
                </a:moveTo>
                <a:lnTo>
                  <a:pt x="433578" y="0"/>
                </a:lnTo>
                <a:lnTo>
                  <a:pt x="165353" y="0"/>
                </a:lnTo>
                <a:lnTo>
                  <a:pt x="160781" y="4572"/>
                </a:lnTo>
                <a:lnTo>
                  <a:pt x="160782" y="297180"/>
                </a:lnTo>
                <a:lnTo>
                  <a:pt x="170688" y="297180"/>
                </a:lnTo>
                <a:lnTo>
                  <a:pt x="170687" y="19050"/>
                </a:lnTo>
                <a:lnTo>
                  <a:pt x="179831" y="9144"/>
                </a:lnTo>
                <a:lnTo>
                  <a:pt x="179831" y="19050"/>
                </a:lnTo>
                <a:lnTo>
                  <a:pt x="433578" y="19050"/>
                </a:lnTo>
                <a:close/>
              </a:path>
              <a:path w="433704" h="316229">
                <a:moveTo>
                  <a:pt x="179832" y="311658"/>
                </a:moveTo>
                <a:lnTo>
                  <a:pt x="179831" y="19050"/>
                </a:lnTo>
                <a:lnTo>
                  <a:pt x="170687" y="19050"/>
                </a:lnTo>
                <a:lnTo>
                  <a:pt x="170688" y="297180"/>
                </a:lnTo>
                <a:lnTo>
                  <a:pt x="160782" y="306324"/>
                </a:lnTo>
                <a:lnTo>
                  <a:pt x="160782" y="316230"/>
                </a:lnTo>
                <a:lnTo>
                  <a:pt x="176022" y="316230"/>
                </a:lnTo>
                <a:lnTo>
                  <a:pt x="179832" y="311658"/>
                </a:lnTo>
                <a:close/>
              </a:path>
              <a:path w="433704" h="316229">
                <a:moveTo>
                  <a:pt x="179831" y="19050"/>
                </a:moveTo>
                <a:lnTo>
                  <a:pt x="179831" y="9144"/>
                </a:lnTo>
                <a:lnTo>
                  <a:pt x="170687" y="19050"/>
                </a:lnTo>
                <a:lnTo>
                  <a:pt x="179831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20019" y="5292852"/>
            <a:ext cx="424180" cy="832485"/>
          </a:xfrm>
          <a:custGeom>
            <a:avLst/>
            <a:gdLst/>
            <a:ahLst/>
            <a:cxnLst/>
            <a:rect l="l" t="t" r="r" b="b"/>
            <a:pathLst>
              <a:path w="424179" h="832485">
                <a:moveTo>
                  <a:pt x="274320" y="829055"/>
                </a:moveTo>
                <a:lnTo>
                  <a:pt x="274320" y="810005"/>
                </a:lnTo>
                <a:lnTo>
                  <a:pt x="264414" y="819149"/>
                </a:lnTo>
                <a:lnTo>
                  <a:pt x="264345" y="810116"/>
                </a:lnTo>
                <a:lnTo>
                  <a:pt x="0" y="813053"/>
                </a:lnTo>
                <a:lnTo>
                  <a:pt x="0" y="832103"/>
                </a:lnTo>
                <a:lnTo>
                  <a:pt x="274320" y="829055"/>
                </a:lnTo>
                <a:close/>
              </a:path>
              <a:path w="424179" h="832485">
                <a:moveTo>
                  <a:pt x="423671" y="19049"/>
                </a:moveTo>
                <a:lnTo>
                  <a:pt x="423671" y="0"/>
                </a:lnTo>
                <a:lnTo>
                  <a:pt x="265175" y="0"/>
                </a:lnTo>
                <a:lnTo>
                  <a:pt x="262889" y="761"/>
                </a:lnTo>
                <a:lnTo>
                  <a:pt x="261365" y="3047"/>
                </a:lnTo>
                <a:lnTo>
                  <a:pt x="259841" y="4571"/>
                </a:lnTo>
                <a:lnTo>
                  <a:pt x="258317" y="6857"/>
                </a:lnTo>
                <a:lnTo>
                  <a:pt x="258317" y="9905"/>
                </a:lnTo>
                <a:lnTo>
                  <a:pt x="264345" y="810116"/>
                </a:lnTo>
                <a:lnTo>
                  <a:pt x="268224" y="810073"/>
                </a:lnTo>
                <a:lnTo>
                  <a:pt x="268223" y="19049"/>
                </a:lnTo>
                <a:lnTo>
                  <a:pt x="277367" y="9143"/>
                </a:lnTo>
                <a:lnTo>
                  <a:pt x="277442" y="19049"/>
                </a:lnTo>
                <a:lnTo>
                  <a:pt x="423671" y="19049"/>
                </a:lnTo>
                <a:close/>
              </a:path>
              <a:path w="424179" h="832485">
                <a:moveTo>
                  <a:pt x="274320" y="810005"/>
                </a:moveTo>
                <a:lnTo>
                  <a:pt x="264345" y="810116"/>
                </a:lnTo>
                <a:lnTo>
                  <a:pt x="264414" y="819149"/>
                </a:lnTo>
                <a:lnTo>
                  <a:pt x="274320" y="810005"/>
                </a:lnTo>
                <a:close/>
              </a:path>
              <a:path w="424179" h="832485">
                <a:moveTo>
                  <a:pt x="277442" y="19049"/>
                </a:moveTo>
                <a:lnTo>
                  <a:pt x="277367" y="9143"/>
                </a:lnTo>
                <a:lnTo>
                  <a:pt x="268223" y="19049"/>
                </a:lnTo>
                <a:lnTo>
                  <a:pt x="277442" y="19049"/>
                </a:lnTo>
                <a:close/>
              </a:path>
              <a:path w="424179" h="832485">
                <a:moveTo>
                  <a:pt x="283464" y="824483"/>
                </a:moveTo>
                <a:lnTo>
                  <a:pt x="283464" y="819149"/>
                </a:lnTo>
                <a:lnTo>
                  <a:pt x="277442" y="19049"/>
                </a:lnTo>
                <a:lnTo>
                  <a:pt x="268223" y="19049"/>
                </a:lnTo>
                <a:lnTo>
                  <a:pt x="268224" y="810073"/>
                </a:lnTo>
                <a:lnTo>
                  <a:pt x="274320" y="810005"/>
                </a:lnTo>
                <a:lnTo>
                  <a:pt x="274320" y="829055"/>
                </a:lnTo>
                <a:lnTo>
                  <a:pt x="279654" y="829055"/>
                </a:lnTo>
                <a:lnTo>
                  <a:pt x="283464" y="8244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13161" y="4822697"/>
            <a:ext cx="440690" cy="167005"/>
          </a:xfrm>
          <a:custGeom>
            <a:avLst/>
            <a:gdLst/>
            <a:ahLst/>
            <a:cxnLst/>
            <a:rect l="l" t="t" r="r" b="b"/>
            <a:pathLst>
              <a:path w="440689" h="167004">
                <a:moveTo>
                  <a:pt x="185166" y="27432"/>
                </a:moveTo>
                <a:lnTo>
                  <a:pt x="185166" y="6858"/>
                </a:lnTo>
                <a:lnTo>
                  <a:pt x="183642" y="4572"/>
                </a:lnTo>
                <a:lnTo>
                  <a:pt x="182118" y="3048"/>
                </a:lnTo>
                <a:lnTo>
                  <a:pt x="177546" y="0"/>
                </a:lnTo>
                <a:lnTo>
                  <a:pt x="173735" y="33"/>
                </a:lnTo>
                <a:lnTo>
                  <a:pt x="0" y="3810"/>
                </a:lnTo>
                <a:lnTo>
                  <a:pt x="762" y="22860"/>
                </a:lnTo>
                <a:lnTo>
                  <a:pt x="166116" y="19249"/>
                </a:lnTo>
                <a:lnTo>
                  <a:pt x="166116" y="9906"/>
                </a:lnTo>
                <a:lnTo>
                  <a:pt x="175260" y="19050"/>
                </a:lnTo>
                <a:lnTo>
                  <a:pt x="175260" y="146312"/>
                </a:lnTo>
                <a:lnTo>
                  <a:pt x="183642" y="146360"/>
                </a:lnTo>
                <a:lnTo>
                  <a:pt x="183642" y="119634"/>
                </a:lnTo>
                <a:lnTo>
                  <a:pt x="184404" y="83058"/>
                </a:lnTo>
                <a:lnTo>
                  <a:pt x="184404" y="45720"/>
                </a:lnTo>
                <a:lnTo>
                  <a:pt x="185166" y="27432"/>
                </a:lnTo>
                <a:close/>
              </a:path>
              <a:path w="440689" h="167004">
                <a:moveTo>
                  <a:pt x="175260" y="146312"/>
                </a:moveTo>
                <a:lnTo>
                  <a:pt x="175260" y="19050"/>
                </a:lnTo>
                <a:lnTo>
                  <a:pt x="166116" y="19249"/>
                </a:lnTo>
                <a:lnTo>
                  <a:pt x="166116" y="27432"/>
                </a:lnTo>
                <a:lnTo>
                  <a:pt x="165354" y="45720"/>
                </a:lnTo>
                <a:lnTo>
                  <a:pt x="165354" y="83058"/>
                </a:lnTo>
                <a:lnTo>
                  <a:pt x="164592" y="119634"/>
                </a:lnTo>
                <a:lnTo>
                  <a:pt x="164592" y="160782"/>
                </a:lnTo>
                <a:lnTo>
                  <a:pt x="168402" y="165354"/>
                </a:lnTo>
                <a:lnTo>
                  <a:pt x="173736" y="165354"/>
                </a:lnTo>
                <a:lnTo>
                  <a:pt x="173736" y="146304"/>
                </a:lnTo>
                <a:lnTo>
                  <a:pt x="175260" y="146312"/>
                </a:lnTo>
                <a:close/>
              </a:path>
              <a:path w="440689" h="167004">
                <a:moveTo>
                  <a:pt x="175260" y="19050"/>
                </a:moveTo>
                <a:lnTo>
                  <a:pt x="166116" y="9906"/>
                </a:lnTo>
                <a:lnTo>
                  <a:pt x="166116" y="19249"/>
                </a:lnTo>
                <a:lnTo>
                  <a:pt x="175260" y="19050"/>
                </a:lnTo>
                <a:close/>
              </a:path>
              <a:path w="440689" h="167004">
                <a:moveTo>
                  <a:pt x="440436" y="166878"/>
                </a:moveTo>
                <a:lnTo>
                  <a:pt x="440436" y="147828"/>
                </a:lnTo>
                <a:lnTo>
                  <a:pt x="173736" y="146304"/>
                </a:lnTo>
                <a:lnTo>
                  <a:pt x="183642" y="156210"/>
                </a:lnTo>
                <a:lnTo>
                  <a:pt x="183642" y="165410"/>
                </a:lnTo>
                <a:lnTo>
                  <a:pt x="440436" y="166878"/>
                </a:lnTo>
                <a:close/>
              </a:path>
              <a:path w="440689" h="167004">
                <a:moveTo>
                  <a:pt x="183642" y="165410"/>
                </a:moveTo>
                <a:lnTo>
                  <a:pt x="183642" y="156210"/>
                </a:lnTo>
                <a:lnTo>
                  <a:pt x="173736" y="146304"/>
                </a:lnTo>
                <a:lnTo>
                  <a:pt x="173736" y="165354"/>
                </a:lnTo>
                <a:lnTo>
                  <a:pt x="183642" y="1654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67696" y="245389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66E167263375478DDC816DB2F33631" ma:contentTypeVersion="2" ma:contentTypeDescription="Create a new document." ma:contentTypeScope="" ma:versionID="58984d6e0381217a516c3b1e4b140c6d">
  <xsd:schema xmlns:xsd="http://www.w3.org/2001/XMLSchema" xmlns:xs="http://www.w3.org/2001/XMLSchema" xmlns:p="http://schemas.microsoft.com/office/2006/metadata/properties" xmlns:ns2="4851b0b2-02b5-45bd-aefd-8b01ec3f38c4" targetNamespace="http://schemas.microsoft.com/office/2006/metadata/properties" ma:root="true" ma:fieldsID="949a4e0253ef246dfc817d52106000b7" ns2:_="">
    <xsd:import namespace="4851b0b2-02b5-45bd-aefd-8b01ec3f38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1b0b2-02b5-45bd-aefd-8b01ec3f38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D03A83-963E-4CF2-B7BB-12B423FD5ABD}"/>
</file>

<file path=customXml/itemProps2.xml><?xml version="1.0" encoding="utf-8"?>
<ds:datastoreItem xmlns:ds="http://schemas.openxmlformats.org/officeDocument/2006/customXml" ds:itemID="{CF794A3F-079D-4AB9-83D8-C1ACD7237370}"/>
</file>

<file path=customXml/itemProps3.xml><?xml version="1.0" encoding="utf-8"?>
<ds:datastoreItem xmlns:ds="http://schemas.openxmlformats.org/officeDocument/2006/customXml" ds:itemID="{F8DE27C0-2192-49FC-9B9E-7A6091EC21F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5548</Words>
  <Application>Microsoft Office PowerPoint</Application>
  <PresentationFormat>Custom</PresentationFormat>
  <Paragraphs>2066</Paragraphs>
  <Slides>93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2" baseType="lpstr">
      <vt:lpstr>Arial</vt:lpstr>
      <vt:lpstr>Arial Black</vt:lpstr>
      <vt:lpstr>Calibri</vt:lpstr>
      <vt:lpstr>Georgia</vt:lpstr>
      <vt:lpstr>Symbol</vt:lpstr>
      <vt:lpstr>Times New Roman</vt:lpstr>
      <vt:lpstr>Trebuchet MS</vt:lpstr>
      <vt:lpstr>Wingdings</vt:lpstr>
      <vt:lpstr>Office Theme</vt:lpstr>
      <vt:lpstr>PowerPoint Presentation</vt:lpstr>
      <vt:lpstr>Overview</vt:lpstr>
      <vt:lpstr>Sequential Logic</vt:lpstr>
      <vt:lpstr>NAND/NOR Conversion</vt:lpstr>
      <vt:lpstr>NAND/NOR Conversion</vt:lpstr>
      <vt:lpstr>NOR Conversion – SR Latch</vt:lpstr>
      <vt:lpstr>SR Latch: Cross-coupled NOR gate</vt:lpstr>
      <vt:lpstr>NAND Conversion – S’R’ Latch</vt:lpstr>
      <vt:lpstr>S’R’ Latch: Cross-coupled NAND gate</vt:lpstr>
      <vt:lpstr>Latch (SR, S’R’, and D-type)</vt:lpstr>
      <vt:lpstr>PowerPoint Presentation</vt:lpstr>
      <vt:lpstr>PowerPoint Presentation</vt:lpstr>
      <vt:lpstr>This can be used to build a D Latch</vt:lpstr>
      <vt:lpstr>D Latch – different implementations…</vt:lpstr>
      <vt:lpstr>PowerPoint Presentation</vt:lpstr>
      <vt:lpstr>Timing Waveform to show D-Latch Operation</vt:lpstr>
      <vt:lpstr>Latches and Flip-flop</vt:lpstr>
      <vt:lpstr>A Clock Waveform</vt:lpstr>
      <vt:lpstr>Flip-Flop: Present State &amp; Next State</vt:lpstr>
      <vt:lpstr>D-type Flip-Flop (DFF, falling edge triggered)</vt:lpstr>
      <vt:lpstr>D-type FF: Present State &amp; Next State</vt:lpstr>
      <vt:lpstr>DFF Operation</vt:lpstr>
      <vt:lpstr>DFF (falling edge) built out of two D-type latches</vt:lpstr>
      <vt:lpstr>PowerPoint Presentation</vt:lpstr>
      <vt:lpstr>DFF Master/Slave Implementation (rising  edge triggered)</vt:lpstr>
      <vt:lpstr>D Flip-flop Implementation with S’R’ latches</vt:lpstr>
      <vt:lpstr>Other Flip flop JK Flip-Flop (rising edge triggered)</vt:lpstr>
      <vt:lpstr>Timing Waveform for JKFF Operation</vt:lpstr>
      <vt:lpstr>Another Flip-flop: Toggle Flip-Flop (rising edge triggered)</vt:lpstr>
      <vt:lpstr>Timing waveform of TFF Operation</vt:lpstr>
      <vt:lpstr>Flip-Flops (FFs) Characteristic Tables</vt:lpstr>
      <vt:lpstr>D-FF Equation</vt:lpstr>
      <vt:lpstr>JK-FF Equation</vt:lpstr>
      <vt:lpstr>T-FF Equation</vt:lpstr>
      <vt:lpstr>D-type Flip-Flops (DFFs) are most common</vt:lpstr>
      <vt:lpstr>JKFF Implementation</vt:lpstr>
      <vt:lpstr>TFF Implementation</vt:lpstr>
      <vt:lpstr>Synchronous vs Asynchronous Inputs</vt:lpstr>
      <vt:lpstr>DFF with async control, (Pre and Clr active low)</vt:lpstr>
      <vt:lpstr>Alternative Implementation</vt:lpstr>
      <vt:lpstr>Summary</vt:lpstr>
      <vt:lpstr>PowerPoint Presentation</vt:lpstr>
      <vt:lpstr>Lecture Overview</vt:lpstr>
      <vt:lpstr>State Machine</vt:lpstr>
      <vt:lpstr>Example of Sequential Logic Circuit</vt:lpstr>
      <vt:lpstr>State equations</vt:lpstr>
      <vt:lpstr>State Transition Table</vt:lpstr>
      <vt:lpstr>State Diagram (State transition diagram)</vt:lpstr>
      <vt:lpstr>Example: J-K Flip Flop</vt:lpstr>
      <vt:lpstr>Another example: circuit using T Flip Flops</vt:lpstr>
      <vt:lpstr>Another example: circuit using T Flip Flops</vt:lpstr>
      <vt:lpstr>Another example: circuit using T Flip Flops</vt:lpstr>
      <vt:lpstr>Example – 3-bit binary Up counter</vt:lpstr>
      <vt:lpstr>Example – 3-bit binary Up counter</vt:lpstr>
      <vt:lpstr>Example – 3-bit binary Up counter</vt:lpstr>
      <vt:lpstr>Design with other types of Flip-Flops</vt:lpstr>
      <vt:lpstr>Example: 3-bit binary up counter with flip-flops</vt:lpstr>
      <vt:lpstr>Example: 3-bit binary up counter with flip-flops</vt:lpstr>
      <vt:lpstr>Example: 3-bit binary up counter with flip-flops -  Implementation</vt:lpstr>
      <vt:lpstr>PowerPoint Presentation</vt:lpstr>
      <vt:lpstr>Another Counter Design Example</vt:lpstr>
      <vt:lpstr>Another Counter Design Example</vt:lpstr>
      <vt:lpstr>Another Counter Design example – Next  state logic</vt:lpstr>
      <vt:lpstr>Another Counter Design example – Next  state logic - Implementation</vt:lpstr>
      <vt:lpstr>Another Counter Design example – Next  state logic - Implementation</vt:lpstr>
      <vt:lpstr>Same Example but use T-FFs!</vt:lpstr>
      <vt:lpstr>Same Example but use T-FFs!</vt:lpstr>
      <vt:lpstr>Same Example but use T-FFs!</vt:lpstr>
      <vt:lpstr>Same Example but use T-FFs!</vt:lpstr>
      <vt:lpstr>Same Example: Compare</vt:lpstr>
      <vt:lpstr>Same Example: Worst Case Scenario</vt:lpstr>
      <vt:lpstr>State Reduction</vt:lpstr>
      <vt:lpstr>State Reduction (Section 5-6)</vt:lpstr>
      <vt:lpstr>State Reduction, Textbook Example</vt:lpstr>
      <vt:lpstr>State Reduction, Textbook Example</vt:lpstr>
      <vt:lpstr>State Reduction, Textbook Example</vt:lpstr>
      <vt:lpstr>State Reduction, Textbook Example,  Continued</vt:lpstr>
      <vt:lpstr>Optimization Steps</vt:lpstr>
      <vt:lpstr>Finite State Machine (FSM)</vt:lpstr>
      <vt:lpstr>Moore machine vs. Mealy machine</vt:lpstr>
      <vt:lpstr>Moore machine vs. Mealy machine</vt:lpstr>
      <vt:lpstr>Basic Design Steps of FSM</vt:lpstr>
      <vt:lpstr>Another Example - Sequence Detector</vt:lpstr>
      <vt:lpstr>State Diagram of the Sequence Detector</vt:lpstr>
      <vt:lpstr>Minimized State Diagram of the Sequence  Detector</vt:lpstr>
      <vt:lpstr>State Assignment of the Sequence Detector</vt:lpstr>
      <vt:lpstr>Implementation of the Sequence Detector</vt:lpstr>
      <vt:lpstr>Implementation of the Sequence Detector  with DFF</vt:lpstr>
      <vt:lpstr>Selection of Flip-flop for the Sequence  Detector</vt:lpstr>
      <vt:lpstr>Implementation of the Sequence Detector with  JKFF</vt:lpstr>
      <vt:lpstr>Implementation of the Sequence Detector with  JKFF</vt:lpstr>
      <vt:lpstr>Implementation of the Sequence Detector with  JKFF</vt:lpstr>
      <vt:lpstr>Implementation of the Sequence Detector with  TFF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Lecture 6- flipflop and latch</dc:title>
  <dc:creator>chapulin</dc:creator>
  <cp:lastModifiedBy>Aashir Walid</cp:lastModifiedBy>
  <cp:revision>17</cp:revision>
  <dcterms:created xsi:type="dcterms:W3CDTF">2019-11-25T14:12:18Z</dcterms:created>
  <dcterms:modified xsi:type="dcterms:W3CDTF">2019-12-15T14:36:02Z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2014-10-13T00:00:00Z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2019-11-25T00:00:00Z</vt:filetime>
  </property>
  <property fmtid="{D5CDD505-2E9C-101B-9397-08002B2CF9AE}" pid="5" name="ContentTypeId">
    <vt:lpwstr>0x0101007A66E167263375478DDC816DB2F33631</vt:lpwstr>
  </property>
</Properties>
</file>