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0058400" cy="7772400"/>
  <p:notesSz cx="10058400" cy="7772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89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7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9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104859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59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794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95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7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764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65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766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58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1031748" y="6271260"/>
            <a:ext cx="7987665" cy="66040"/>
          </a:xfrm>
          <a:custGeom>
            <a:avLst/>
            <a:gdLst/>
            <a:ahLst/>
            <a:cxn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1031748" y="1595628"/>
            <a:ext cx="7987665" cy="64135"/>
          </a:xfrm>
          <a:custGeom>
            <a:avLst/>
            <a:gdLst/>
            <a:ahLst/>
            <a:cxn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048263" y="3387269"/>
            <a:ext cx="796187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966679" y="1890257"/>
            <a:ext cx="794130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jpe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eg"/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jpe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jpe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eg"/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7" Type="http://schemas.openxmlformats.org/officeDocument/2006/relationships/image" Target="../media/image39.png"/><Relationship Id="rId71" Type="http://schemas.openxmlformats.org/officeDocument/2006/relationships/image" Target="../media/image103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9" Type="http://schemas.openxmlformats.org/officeDocument/2006/relationships/image" Target="../media/image61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5" Type="http://schemas.openxmlformats.org/officeDocument/2006/relationships/image" Target="../media/image37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8" Type="http://schemas.openxmlformats.org/officeDocument/2006/relationships/image" Target="../media/image40.png"/><Relationship Id="rId51" Type="http://schemas.openxmlformats.org/officeDocument/2006/relationships/image" Target="../media/image83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2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864108" y="2170175"/>
            <a:ext cx="8328659" cy="3022687"/>
          </a:xfrm>
          <a:prstGeom prst="rect">
            <a:avLst/>
          </a:prstGeom>
          <a:solidFill>
            <a:srgbClr val="0064BC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200" dirty="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EE451: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600" dirty="0">
              <a:latin typeface="Arial"/>
              <a:cs typeface="Arial"/>
            </a:endParaRPr>
          </a:p>
          <a:p>
            <a:pPr marR="8890" algn="ctr">
              <a:lnSpc>
                <a:spcPct val="100000"/>
              </a:lnSpc>
              <a:spcBef>
                <a:spcPts val="10"/>
              </a:spcBef>
            </a:pPr>
            <a:r>
              <a:rPr sz="240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sz="24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>
                <a:solidFill>
                  <a:srgbClr val="FFFFFF"/>
                </a:solidFill>
                <a:latin typeface="Times New Roman"/>
                <a:cs typeface="Times New Roman"/>
              </a:rPr>
              <a:t>09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2021839" marR="2098040" indent="784860">
              <a:lnSpc>
                <a:spcPct val="103699"/>
              </a:lnSpc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48587" name="object 3"/>
          <p:cNvSpPr txBox="1"/>
          <p:nvPr/>
        </p:nvSpPr>
        <p:spPr>
          <a:xfrm>
            <a:off x="1017509" y="6401757"/>
            <a:ext cx="796925" cy="15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 txBox="1"/>
          <p:nvPr/>
        </p:nvSpPr>
        <p:spPr>
          <a:xfrm>
            <a:off x="1017479" y="1890257"/>
            <a:ext cx="79267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words,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Townsend’s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coefficient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α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represents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average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ionizing collisions made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unit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length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 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uniform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field.</a:t>
            </a:r>
            <a:endParaRPr sz="1600">
              <a:latin typeface="Microsoft Sans Serif"/>
              <a:cs typeface="Microsoft Sans Serif"/>
            </a:endParaRPr>
          </a:p>
          <a:p>
            <a:pPr marL="360045" marR="59182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function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intensity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constant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temperature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dependent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upon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pressure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p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39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47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4BC"/>
                </a:solidFill>
              </a:rPr>
              <a:t>Townsend’s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Current</a:t>
            </a:r>
            <a:r>
              <a:rPr sz="2400" spc="1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Growth</a:t>
            </a:r>
            <a:r>
              <a:rPr sz="2400" spc="-5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Equation</a:t>
            </a:r>
            <a:endParaRPr sz="2400"/>
          </a:p>
        </p:txBody>
      </p:sp>
      <p:grpSp>
        <p:nvGrpSpPr>
          <p:cNvPr id="55" name="object 4"/>
          <p:cNvGrpSpPr/>
          <p:nvPr/>
        </p:nvGrpSpPr>
        <p:grpSpPr>
          <a:xfrm>
            <a:off x="4146803" y="3800856"/>
            <a:ext cx="1586865" cy="965200"/>
            <a:chOff x="4146803" y="3800856"/>
            <a:chExt cx="1586865" cy="965200"/>
          </a:xfrm>
        </p:grpSpPr>
        <p:pic>
          <p:nvPicPr>
            <p:cNvPr id="2097257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2647" y="3886200"/>
              <a:ext cx="1013474" cy="587450"/>
            </a:xfrm>
            <a:prstGeom prst="rect">
              <a:avLst/>
            </a:prstGeom>
          </p:spPr>
        </p:pic>
        <p:pic>
          <p:nvPicPr>
            <p:cNvPr id="2097258" name="object 6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6803" y="3800856"/>
              <a:ext cx="1586484" cy="965200"/>
            </a:xfrm>
            <a:prstGeom prst="rect">
              <a:avLst/>
            </a:prstGeom>
          </p:spPr>
        </p:pic>
      </p:grpSp>
      <p:sp>
        <p:nvSpPr>
          <p:cNvPr id="1048640" name="object 7"/>
          <p:cNvSpPr/>
          <p:nvPr/>
        </p:nvSpPr>
        <p:spPr>
          <a:xfrm>
            <a:off x="6263639" y="2284476"/>
            <a:ext cx="1568450" cy="67310"/>
          </a:xfrm>
          <a:custGeom>
            <a:avLst/>
            <a:gdLst/>
            <a:ahLst/>
            <a:cxnLst/>
            <a:rect l="l" t="t" r="r" b="b"/>
            <a:pathLst>
              <a:path w="1568450" h="67310">
                <a:moveTo>
                  <a:pt x="179832" y="1524"/>
                </a:moveTo>
                <a:lnTo>
                  <a:pt x="118872" y="1524"/>
                </a:lnTo>
                <a:lnTo>
                  <a:pt x="126492" y="0"/>
                </a:lnTo>
                <a:lnTo>
                  <a:pt x="170688" y="0"/>
                </a:lnTo>
                <a:lnTo>
                  <a:pt x="179832" y="1524"/>
                </a:lnTo>
                <a:close/>
              </a:path>
              <a:path w="1568450" h="67310">
                <a:moveTo>
                  <a:pt x="204216" y="3048"/>
                </a:moveTo>
                <a:lnTo>
                  <a:pt x="105156" y="3048"/>
                </a:lnTo>
                <a:lnTo>
                  <a:pt x="111252" y="1524"/>
                </a:lnTo>
                <a:lnTo>
                  <a:pt x="196596" y="1524"/>
                </a:lnTo>
                <a:lnTo>
                  <a:pt x="204216" y="3048"/>
                </a:lnTo>
                <a:close/>
              </a:path>
              <a:path w="1568450" h="67310">
                <a:moveTo>
                  <a:pt x="1165860" y="3048"/>
                </a:moveTo>
                <a:lnTo>
                  <a:pt x="1126236" y="3048"/>
                </a:lnTo>
                <a:lnTo>
                  <a:pt x="1133856" y="1524"/>
                </a:lnTo>
                <a:lnTo>
                  <a:pt x="1158240" y="1524"/>
                </a:lnTo>
                <a:lnTo>
                  <a:pt x="1165860" y="3048"/>
                </a:lnTo>
                <a:close/>
              </a:path>
              <a:path w="1568450" h="67310">
                <a:moveTo>
                  <a:pt x="227076" y="5969"/>
                </a:moveTo>
                <a:lnTo>
                  <a:pt x="91440" y="5969"/>
                </a:lnTo>
                <a:lnTo>
                  <a:pt x="103632" y="3048"/>
                </a:lnTo>
                <a:lnTo>
                  <a:pt x="205740" y="3048"/>
                </a:lnTo>
                <a:lnTo>
                  <a:pt x="213360" y="4572"/>
                </a:lnTo>
                <a:lnTo>
                  <a:pt x="219456" y="4572"/>
                </a:lnTo>
                <a:lnTo>
                  <a:pt x="227076" y="5969"/>
                </a:lnTo>
                <a:close/>
              </a:path>
              <a:path w="1568450" h="67310">
                <a:moveTo>
                  <a:pt x="1184148" y="4572"/>
                </a:moveTo>
                <a:lnTo>
                  <a:pt x="1117092" y="4572"/>
                </a:lnTo>
                <a:lnTo>
                  <a:pt x="1124712" y="3048"/>
                </a:lnTo>
                <a:lnTo>
                  <a:pt x="1178052" y="3048"/>
                </a:lnTo>
                <a:lnTo>
                  <a:pt x="1184148" y="4572"/>
                </a:lnTo>
                <a:close/>
              </a:path>
              <a:path w="1568450" h="67310">
                <a:moveTo>
                  <a:pt x="1196340" y="5969"/>
                </a:moveTo>
                <a:lnTo>
                  <a:pt x="1100328" y="5969"/>
                </a:lnTo>
                <a:lnTo>
                  <a:pt x="1107948" y="4572"/>
                </a:lnTo>
                <a:lnTo>
                  <a:pt x="1190244" y="4572"/>
                </a:lnTo>
                <a:lnTo>
                  <a:pt x="1196340" y="5969"/>
                </a:lnTo>
                <a:close/>
              </a:path>
              <a:path w="1568450" h="67310">
                <a:moveTo>
                  <a:pt x="236220" y="7620"/>
                </a:moveTo>
                <a:lnTo>
                  <a:pt x="83820" y="7620"/>
                </a:lnTo>
                <a:lnTo>
                  <a:pt x="89916" y="5969"/>
                </a:lnTo>
                <a:lnTo>
                  <a:pt x="228600" y="5969"/>
                </a:lnTo>
                <a:lnTo>
                  <a:pt x="236220" y="7620"/>
                </a:lnTo>
                <a:close/>
              </a:path>
              <a:path w="1568450" h="67310">
                <a:moveTo>
                  <a:pt x="1281684" y="10668"/>
                </a:moveTo>
                <a:lnTo>
                  <a:pt x="1062228" y="10668"/>
                </a:lnTo>
                <a:lnTo>
                  <a:pt x="1069848" y="9144"/>
                </a:lnTo>
                <a:lnTo>
                  <a:pt x="1077467" y="9144"/>
                </a:lnTo>
                <a:lnTo>
                  <a:pt x="1092708" y="5969"/>
                </a:lnTo>
                <a:lnTo>
                  <a:pt x="1202436" y="5969"/>
                </a:lnTo>
                <a:lnTo>
                  <a:pt x="1208532" y="7620"/>
                </a:lnTo>
                <a:lnTo>
                  <a:pt x="1269492" y="7620"/>
                </a:lnTo>
                <a:lnTo>
                  <a:pt x="1281684" y="10668"/>
                </a:lnTo>
                <a:close/>
              </a:path>
              <a:path w="1568450" h="67310">
                <a:moveTo>
                  <a:pt x="100583" y="24257"/>
                </a:moveTo>
                <a:lnTo>
                  <a:pt x="25908" y="24257"/>
                </a:lnTo>
                <a:lnTo>
                  <a:pt x="30480" y="22860"/>
                </a:lnTo>
                <a:lnTo>
                  <a:pt x="32004" y="22860"/>
                </a:lnTo>
                <a:lnTo>
                  <a:pt x="35052" y="21336"/>
                </a:lnTo>
                <a:lnTo>
                  <a:pt x="39624" y="19812"/>
                </a:lnTo>
                <a:lnTo>
                  <a:pt x="41148" y="18161"/>
                </a:lnTo>
                <a:lnTo>
                  <a:pt x="44196" y="18161"/>
                </a:lnTo>
                <a:lnTo>
                  <a:pt x="48767" y="16764"/>
                </a:lnTo>
                <a:lnTo>
                  <a:pt x="53340" y="13716"/>
                </a:lnTo>
                <a:lnTo>
                  <a:pt x="54864" y="13716"/>
                </a:lnTo>
                <a:lnTo>
                  <a:pt x="60960" y="12065"/>
                </a:lnTo>
                <a:lnTo>
                  <a:pt x="65532" y="12065"/>
                </a:lnTo>
                <a:lnTo>
                  <a:pt x="70104" y="10668"/>
                </a:lnTo>
                <a:lnTo>
                  <a:pt x="71628" y="10668"/>
                </a:lnTo>
                <a:lnTo>
                  <a:pt x="77724" y="9144"/>
                </a:lnTo>
                <a:lnTo>
                  <a:pt x="76200" y="9144"/>
                </a:lnTo>
                <a:lnTo>
                  <a:pt x="82296" y="7620"/>
                </a:lnTo>
                <a:lnTo>
                  <a:pt x="243840" y="7620"/>
                </a:lnTo>
                <a:lnTo>
                  <a:pt x="251460" y="9144"/>
                </a:lnTo>
                <a:lnTo>
                  <a:pt x="259080" y="12065"/>
                </a:lnTo>
                <a:lnTo>
                  <a:pt x="266700" y="13716"/>
                </a:lnTo>
                <a:lnTo>
                  <a:pt x="274320" y="16764"/>
                </a:lnTo>
                <a:lnTo>
                  <a:pt x="280416" y="16764"/>
                </a:lnTo>
                <a:lnTo>
                  <a:pt x="288036" y="19812"/>
                </a:lnTo>
                <a:lnTo>
                  <a:pt x="121920" y="19812"/>
                </a:lnTo>
                <a:lnTo>
                  <a:pt x="121920" y="21336"/>
                </a:lnTo>
                <a:lnTo>
                  <a:pt x="114300" y="21336"/>
                </a:lnTo>
                <a:lnTo>
                  <a:pt x="108204" y="22860"/>
                </a:lnTo>
                <a:lnTo>
                  <a:pt x="100583" y="24257"/>
                </a:lnTo>
                <a:close/>
              </a:path>
              <a:path w="1568450" h="67310">
                <a:moveTo>
                  <a:pt x="615696" y="9144"/>
                </a:moveTo>
                <a:lnTo>
                  <a:pt x="605028" y="9144"/>
                </a:lnTo>
                <a:lnTo>
                  <a:pt x="606552" y="7620"/>
                </a:lnTo>
                <a:lnTo>
                  <a:pt x="614172" y="7620"/>
                </a:lnTo>
                <a:lnTo>
                  <a:pt x="615696" y="9144"/>
                </a:lnTo>
                <a:close/>
              </a:path>
              <a:path w="1568450" h="67310">
                <a:moveTo>
                  <a:pt x="1565063" y="12065"/>
                </a:moveTo>
                <a:lnTo>
                  <a:pt x="1548384" y="12065"/>
                </a:lnTo>
                <a:lnTo>
                  <a:pt x="1551432" y="10668"/>
                </a:lnTo>
                <a:lnTo>
                  <a:pt x="1556004" y="7620"/>
                </a:lnTo>
                <a:lnTo>
                  <a:pt x="1562100" y="7620"/>
                </a:lnTo>
                <a:lnTo>
                  <a:pt x="1565063" y="12065"/>
                </a:lnTo>
                <a:close/>
              </a:path>
              <a:path w="1568450" h="67310">
                <a:moveTo>
                  <a:pt x="632460" y="10668"/>
                </a:moveTo>
                <a:lnTo>
                  <a:pt x="586740" y="10668"/>
                </a:lnTo>
                <a:lnTo>
                  <a:pt x="592836" y="9144"/>
                </a:lnTo>
                <a:lnTo>
                  <a:pt x="623316" y="9144"/>
                </a:lnTo>
                <a:lnTo>
                  <a:pt x="632460" y="10668"/>
                </a:lnTo>
                <a:close/>
              </a:path>
              <a:path w="1568450" h="67310">
                <a:moveTo>
                  <a:pt x="675132" y="16764"/>
                </a:moveTo>
                <a:lnTo>
                  <a:pt x="537972" y="16764"/>
                </a:lnTo>
                <a:lnTo>
                  <a:pt x="550164" y="13716"/>
                </a:lnTo>
                <a:lnTo>
                  <a:pt x="557783" y="12065"/>
                </a:lnTo>
                <a:lnTo>
                  <a:pt x="565404" y="12065"/>
                </a:lnTo>
                <a:lnTo>
                  <a:pt x="571500" y="10668"/>
                </a:lnTo>
                <a:lnTo>
                  <a:pt x="638556" y="10668"/>
                </a:lnTo>
                <a:lnTo>
                  <a:pt x="653796" y="13716"/>
                </a:lnTo>
                <a:lnTo>
                  <a:pt x="661416" y="13716"/>
                </a:lnTo>
                <a:lnTo>
                  <a:pt x="669036" y="15240"/>
                </a:lnTo>
                <a:lnTo>
                  <a:pt x="675132" y="16764"/>
                </a:lnTo>
                <a:close/>
              </a:path>
              <a:path w="1568450" h="67310">
                <a:moveTo>
                  <a:pt x="1310640" y="15240"/>
                </a:moveTo>
                <a:lnTo>
                  <a:pt x="1016508" y="15240"/>
                </a:lnTo>
                <a:lnTo>
                  <a:pt x="1024128" y="13716"/>
                </a:lnTo>
                <a:lnTo>
                  <a:pt x="1036320" y="13716"/>
                </a:lnTo>
                <a:lnTo>
                  <a:pt x="1042416" y="12065"/>
                </a:lnTo>
                <a:lnTo>
                  <a:pt x="1048512" y="12065"/>
                </a:lnTo>
                <a:lnTo>
                  <a:pt x="1056132" y="10668"/>
                </a:lnTo>
                <a:lnTo>
                  <a:pt x="1289304" y="10668"/>
                </a:lnTo>
                <a:lnTo>
                  <a:pt x="1304544" y="13716"/>
                </a:lnTo>
                <a:lnTo>
                  <a:pt x="1310640" y="15240"/>
                </a:lnTo>
                <a:close/>
              </a:path>
              <a:path w="1568450" h="67310">
                <a:moveTo>
                  <a:pt x="1566248" y="24257"/>
                </a:moveTo>
                <a:lnTo>
                  <a:pt x="1380744" y="24257"/>
                </a:lnTo>
                <a:lnTo>
                  <a:pt x="1379982" y="24117"/>
                </a:lnTo>
                <a:lnTo>
                  <a:pt x="1386840" y="22860"/>
                </a:lnTo>
                <a:lnTo>
                  <a:pt x="1397508" y="22860"/>
                </a:lnTo>
                <a:lnTo>
                  <a:pt x="1406652" y="21336"/>
                </a:lnTo>
                <a:lnTo>
                  <a:pt x="1450848" y="21336"/>
                </a:lnTo>
                <a:lnTo>
                  <a:pt x="1463040" y="19812"/>
                </a:lnTo>
                <a:lnTo>
                  <a:pt x="1476756" y="19812"/>
                </a:lnTo>
                <a:lnTo>
                  <a:pt x="1499616" y="16764"/>
                </a:lnTo>
                <a:lnTo>
                  <a:pt x="1508760" y="16764"/>
                </a:lnTo>
                <a:lnTo>
                  <a:pt x="1519428" y="15240"/>
                </a:lnTo>
                <a:lnTo>
                  <a:pt x="1528572" y="13716"/>
                </a:lnTo>
                <a:lnTo>
                  <a:pt x="1536192" y="13716"/>
                </a:lnTo>
                <a:lnTo>
                  <a:pt x="1548384" y="10668"/>
                </a:lnTo>
                <a:lnTo>
                  <a:pt x="1551432" y="10668"/>
                </a:lnTo>
                <a:lnTo>
                  <a:pt x="1548384" y="12065"/>
                </a:lnTo>
                <a:lnTo>
                  <a:pt x="1565063" y="12065"/>
                </a:lnTo>
                <a:lnTo>
                  <a:pt x="1568196" y="16764"/>
                </a:lnTo>
                <a:lnTo>
                  <a:pt x="1568196" y="21336"/>
                </a:lnTo>
                <a:lnTo>
                  <a:pt x="1566248" y="24257"/>
                </a:lnTo>
                <a:close/>
              </a:path>
              <a:path w="1568450" h="67310">
                <a:moveTo>
                  <a:pt x="280416" y="16764"/>
                </a:moveTo>
                <a:lnTo>
                  <a:pt x="274320" y="16764"/>
                </a:lnTo>
                <a:lnTo>
                  <a:pt x="272796" y="15240"/>
                </a:lnTo>
                <a:lnTo>
                  <a:pt x="280416" y="16764"/>
                </a:lnTo>
                <a:close/>
              </a:path>
              <a:path w="1568450" h="67310">
                <a:moveTo>
                  <a:pt x="1345692" y="21336"/>
                </a:moveTo>
                <a:lnTo>
                  <a:pt x="972312" y="21336"/>
                </a:lnTo>
                <a:lnTo>
                  <a:pt x="998220" y="16764"/>
                </a:lnTo>
                <a:lnTo>
                  <a:pt x="1005840" y="16764"/>
                </a:lnTo>
                <a:lnTo>
                  <a:pt x="1011936" y="15240"/>
                </a:lnTo>
                <a:lnTo>
                  <a:pt x="1318260" y="15240"/>
                </a:lnTo>
                <a:lnTo>
                  <a:pt x="1325880" y="18161"/>
                </a:lnTo>
                <a:lnTo>
                  <a:pt x="1331468" y="18161"/>
                </a:lnTo>
                <a:lnTo>
                  <a:pt x="1338072" y="19812"/>
                </a:lnTo>
                <a:lnTo>
                  <a:pt x="1339596" y="19812"/>
                </a:lnTo>
                <a:lnTo>
                  <a:pt x="1345692" y="21336"/>
                </a:lnTo>
                <a:close/>
              </a:path>
              <a:path w="1568450" h="67310">
                <a:moveTo>
                  <a:pt x="723900" y="30353"/>
                </a:moveTo>
                <a:lnTo>
                  <a:pt x="481583" y="30353"/>
                </a:lnTo>
                <a:lnTo>
                  <a:pt x="489204" y="28956"/>
                </a:lnTo>
                <a:lnTo>
                  <a:pt x="495300" y="27432"/>
                </a:lnTo>
                <a:lnTo>
                  <a:pt x="501396" y="24257"/>
                </a:lnTo>
                <a:lnTo>
                  <a:pt x="502920" y="24257"/>
                </a:lnTo>
                <a:lnTo>
                  <a:pt x="510540" y="22860"/>
                </a:lnTo>
                <a:lnTo>
                  <a:pt x="509016" y="22860"/>
                </a:lnTo>
                <a:lnTo>
                  <a:pt x="516636" y="21336"/>
                </a:lnTo>
                <a:lnTo>
                  <a:pt x="522732" y="19812"/>
                </a:lnTo>
                <a:lnTo>
                  <a:pt x="530352" y="18161"/>
                </a:lnTo>
                <a:lnTo>
                  <a:pt x="528828" y="18161"/>
                </a:lnTo>
                <a:lnTo>
                  <a:pt x="536448" y="16764"/>
                </a:lnTo>
                <a:lnTo>
                  <a:pt x="676656" y="16764"/>
                </a:lnTo>
                <a:lnTo>
                  <a:pt x="694944" y="21336"/>
                </a:lnTo>
                <a:lnTo>
                  <a:pt x="694944" y="22860"/>
                </a:lnTo>
                <a:lnTo>
                  <a:pt x="713232" y="27432"/>
                </a:lnTo>
                <a:lnTo>
                  <a:pt x="711708" y="27432"/>
                </a:lnTo>
                <a:lnTo>
                  <a:pt x="723900" y="30353"/>
                </a:lnTo>
                <a:close/>
              </a:path>
              <a:path w="1568450" h="67310">
                <a:moveTo>
                  <a:pt x="1331468" y="18161"/>
                </a:moveTo>
                <a:lnTo>
                  <a:pt x="1325880" y="18161"/>
                </a:lnTo>
                <a:lnTo>
                  <a:pt x="1325880" y="16764"/>
                </a:lnTo>
                <a:lnTo>
                  <a:pt x="1331468" y="18161"/>
                </a:lnTo>
                <a:close/>
              </a:path>
              <a:path w="1568450" h="67310">
                <a:moveTo>
                  <a:pt x="320040" y="25908"/>
                </a:moveTo>
                <a:lnTo>
                  <a:pt x="217932" y="25908"/>
                </a:lnTo>
                <a:lnTo>
                  <a:pt x="217932" y="24257"/>
                </a:lnTo>
                <a:lnTo>
                  <a:pt x="208788" y="24257"/>
                </a:lnTo>
                <a:lnTo>
                  <a:pt x="201167" y="22860"/>
                </a:lnTo>
                <a:lnTo>
                  <a:pt x="202692" y="22860"/>
                </a:lnTo>
                <a:lnTo>
                  <a:pt x="195072" y="21336"/>
                </a:lnTo>
                <a:lnTo>
                  <a:pt x="178308" y="21336"/>
                </a:lnTo>
                <a:lnTo>
                  <a:pt x="169164" y="19812"/>
                </a:lnTo>
                <a:lnTo>
                  <a:pt x="288036" y="19812"/>
                </a:lnTo>
                <a:lnTo>
                  <a:pt x="310896" y="24257"/>
                </a:lnTo>
                <a:lnTo>
                  <a:pt x="320040" y="25908"/>
                </a:lnTo>
                <a:close/>
              </a:path>
              <a:path w="1568450" h="67310">
                <a:moveTo>
                  <a:pt x="1453896" y="45720"/>
                </a:moveTo>
                <a:lnTo>
                  <a:pt x="1339596" y="45720"/>
                </a:lnTo>
                <a:lnTo>
                  <a:pt x="1327404" y="42672"/>
                </a:lnTo>
                <a:lnTo>
                  <a:pt x="1312164" y="39624"/>
                </a:lnTo>
                <a:lnTo>
                  <a:pt x="1307592" y="39624"/>
                </a:lnTo>
                <a:lnTo>
                  <a:pt x="1292352" y="36449"/>
                </a:lnTo>
                <a:lnTo>
                  <a:pt x="1286256" y="35052"/>
                </a:lnTo>
                <a:lnTo>
                  <a:pt x="1278636" y="35052"/>
                </a:lnTo>
                <a:lnTo>
                  <a:pt x="1271016" y="33528"/>
                </a:lnTo>
                <a:lnTo>
                  <a:pt x="1264920" y="32004"/>
                </a:lnTo>
                <a:lnTo>
                  <a:pt x="1205484" y="32004"/>
                </a:lnTo>
                <a:lnTo>
                  <a:pt x="1199388" y="30353"/>
                </a:lnTo>
                <a:lnTo>
                  <a:pt x="1193292" y="30353"/>
                </a:lnTo>
                <a:lnTo>
                  <a:pt x="1187196" y="28956"/>
                </a:lnTo>
                <a:lnTo>
                  <a:pt x="1182624" y="28956"/>
                </a:lnTo>
                <a:lnTo>
                  <a:pt x="1176528" y="27432"/>
                </a:lnTo>
                <a:lnTo>
                  <a:pt x="1162812" y="27432"/>
                </a:lnTo>
                <a:lnTo>
                  <a:pt x="1156716" y="25908"/>
                </a:lnTo>
                <a:lnTo>
                  <a:pt x="949452" y="25908"/>
                </a:lnTo>
                <a:lnTo>
                  <a:pt x="964692" y="22860"/>
                </a:lnTo>
                <a:lnTo>
                  <a:pt x="973836" y="21336"/>
                </a:lnTo>
                <a:lnTo>
                  <a:pt x="1357884" y="21336"/>
                </a:lnTo>
                <a:lnTo>
                  <a:pt x="1363980" y="22860"/>
                </a:lnTo>
                <a:lnTo>
                  <a:pt x="1373124" y="22860"/>
                </a:lnTo>
                <a:lnTo>
                  <a:pt x="1379982" y="24117"/>
                </a:lnTo>
                <a:lnTo>
                  <a:pt x="1379220" y="24257"/>
                </a:lnTo>
                <a:lnTo>
                  <a:pt x="1566248" y="24257"/>
                </a:lnTo>
                <a:lnTo>
                  <a:pt x="1565148" y="25908"/>
                </a:lnTo>
                <a:lnTo>
                  <a:pt x="1563624" y="28956"/>
                </a:lnTo>
                <a:lnTo>
                  <a:pt x="1559052" y="30353"/>
                </a:lnTo>
                <a:lnTo>
                  <a:pt x="1556004" y="33528"/>
                </a:lnTo>
                <a:lnTo>
                  <a:pt x="1554480" y="33528"/>
                </a:lnTo>
                <a:lnTo>
                  <a:pt x="1548384" y="35052"/>
                </a:lnTo>
                <a:lnTo>
                  <a:pt x="1546860" y="36449"/>
                </a:lnTo>
                <a:lnTo>
                  <a:pt x="1540764" y="38100"/>
                </a:lnTo>
                <a:lnTo>
                  <a:pt x="1531620" y="38100"/>
                </a:lnTo>
                <a:lnTo>
                  <a:pt x="1522476" y="39624"/>
                </a:lnTo>
                <a:lnTo>
                  <a:pt x="1511808" y="41148"/>
                </a:lnTo>
                <a:lnTo>
                  <a:pt x="1501140" y="41148"/>
                </a:lnTo>
                <a:lnTo>
                  <a:pt x="1490472" y="42672"/>
                </a:lnTo>
                <a:lnTo>
                  <a:pt x="1478280" y="44069"/>
                </a:lnTo>
                <a:lnTo>
                  <a:pt x="1466088" y="44069"/>
                </a:lnTo>
                <a:lnTo>
                  <a:pt x="1453896" y="45720"/>
                </a:lnTo>
                <a:close/>
              </a:path>
              <a:path w="1568450" h="67310">
                <a:moveTo>
                  <a:pt x="1380744" y="24257"/>
                </a:moveTo>
                <a:lnTo>
                  <a:pt x="1379220" y="24257"/>
                </a:lnTo>
                <a:lnTo>
                  <a:pt x="1379982" y="24117"/>
                </a:lnTo>
                <a:lnTo>
                  <a:pt x="1380744" y="24257"/>
                </a:lnTo>
                <a:close/>
              </a:path>
              <a:path w="1568450" h="67310">
                <a:moveTo>
                  <a:pt x="86867" y="25908"/>
                </a:moveTo>
                <a:lnTo>
                  <a:pt x="24383" y="25908"/>
                </a:lnTo>
                <a:lnTo>
                  <a:pt x="27432" y="24257"/>
                </a:lnTo>
                <a:lnTo>
                  <a:pt x="94488" y="24257"/>
                </a:lnTo>
                <a:lnTo>
                  <a:pt x="86867" y="25908"/>
                </a:lnTo>
                <a:close/>
              </a:path>
              <a:path w="1568450" h="67310">
                <a:moveTo>
                  <a:pt x="59436" y="33528"/>
                </a:moveTo>
                <a:lnTo>
                  <a:pt x="60960" y="32004"/>
                </a:lnTo>
                <a:lnTo>
                  <a:pt x="9144" y="32004"/>
                </a:lnTo>
                <a:lnTo>
                  <a:pt x="12192" y="30353"/>
                </a:lnTo>
                <a:lnTo>
                  <a:pt x="13716" y="28956"/>
                </a:lnTo>
                <a:lnTo>
                  <a:pt x="15240" y="28956"/>
                </a:lnTo>
                <a:lnTo>
                  <a:pt x="18288" y="27432"/>
                </a:lnTo>
                <a:lnTo>
                  <a:pt x="21336" y="27432"/>
                </a:lnTo>
                <a:lnTo>
                  <a:pt x="21336" y="25908"/>
                </a:lnTo>
                <a:lnTo>
                  <a:pt x="88392" y="25908"/>
                </a:lnTo>
                <a:lnTo>
                  <a:pt x="64008" y="32004"/>
                </a:lnTo>
                <a:lnTo>
                  <a:pt x="59436" y="33528"/>
                </a:lnTo>
                <a:close/>
              </a:path>
              <a:path w="1568450" h="67310">
                <a:moveTo>
                  <a:pt x="487680" y="51816"/>
                </a:moveTo>
                <a:lnTo>
                  <a:pt x="338328" y="51816"/>
                </a:lnTo>
                <a:lnTo>
                  <a:pt x="315467" y="47244"/>
                </a:lnTo>
                <a:lnTo>
                  <a:pt x="306324" y="45720"/>
                </a:lnTo>
                <a:lnTo>
                  <a:pt x="298704" y="44069"/>
                </a:lnTo>
                <a:lnTo>
                  <a:pt x="297180" y="44069"/>
                </a:lnTo>
                <a:lnTo>
                  <a:pt x="289560" y="41148"/>
                </a:lnTo>
                <a:lnTo>
                  <a:pt x="281940" y="39624"/>
                </a:lnTo>
                <a:lnTo>
                  <a:pt x="275844" y="38100"/>
                </a:lnTo>
                <a:lnTo>
                  <a:pt x="268224" y="36449"/>
                </a:lnTo>
                <a:lnTo>
                  <a:pt x="266700" y="35052"/>
                </a:lnTo>
                <a:lnTo>
                  <a:pt x="254508" y="32004"/>
                </a:lnTo>
                <a:lnTo>
                  <a:pt x="239267" y="28956"/>
                </a:lnTo>
                <a:lnTo>
                  <a:pt x="240792" y="28956"/>
                </a:lnTo>
                <a:lnTo>
                  <a:pt x="225552" y="25908"/>
                </a:lnTo>
                <a:lnTo>
                  <a:pt x="318516" y="25908"/>
                </a:lnTo>
                <a:lnTo>
                  <a:pt x="327660" y="27432"/>
                </a:lnTo>
                <a:lnTo>
                  <a:pt x="342900" y="30353"/>
                </a:lnTo>
                <a:lnTo>
                  <a:pt x="348996" y="32004"/>
                </a:lnTo>
                <a:lnTo>
                  <a:pt x="350520" y="32004"/>
                </a:lnTo>
                <a:lnTo>
                  <a:pt x="356616" y="33528"/>
                </a:lnTo>
                <a:lnTo>
                  <a:pt x="568452" y="33528"/>
                </a:lnTo>
                <a:lnTo>
                  <a:pt x="560832" y="35052"/>
                </a:lnTo>
                <a:lnTo>
                  <a:pt x="548640" y="38100"/>
                </a:lnTo>
                <a:lnTo>
                  <a:pt x="542544" y="38100"/>
                </a:lnTo>
                <a:lnTo>
                  <a:pt x="536448" y="39624"/>
                </a:lnTo>
                <a:lnTo>
                  <a:pt x="534924" y="41148"/>
                </a:lnTo>
                <a:lnTo>
                  <a:pt x="528828" y="41148"/>
                </a:lnTo>
                <a:lnTo>
                  <a:pt x="521208" y="42672"/>
                </a:lnTo>
                <a:lnTo>
                  <a:pt x="522732" y="42672"/>
                </a:lnTo>
                <a:lnTo>
                  <a:pt x="515112" y="45720"/>
                </a:lnTo>
                <a:lnTo>
                  <a:pt x="509016" y="45720"/>
                </a:lnTo>
                <a:lnTo>
                  <a:pt x="501396" y="48768"/>
                </a:lnTo>
                <a:lnTo>
                  <a:pt x="493776" y="50165"/>
                </a:lnTo>
                <a:lnTo>
                  <a:pt x="487680" y="51816"/>
                </a:lnTo>
                <a:close/>
              </a:path>
              <a:path w="1568450" h="67310">
                <a:moveTo>
                  <a:pt x="1082040" y="33528"/>
                </a:moveTo>
                <a:lnTo>
                  <a:pt x="897636" y="33528"/>
                </a:lnTo>
                <a:lnTo>
                  <a:pt x="915924" y="30353"/>
                </a:lnTo>
                <a:lnTo>
                  <a:pt x="923544" y="30353"/>
                </a:lnTo>
                <a:lnTo>
                  <a:pt x="938783" y="27432"/>
                </a:lnTo>
                <a:lnTo>
                  <a:pt x="947928" y="25908"/>
                </a:lnTo>
                <a:lnTo>
                  <a:pt x="1135380" y="25908"/>
                </a:lnTo>
                <a:lnTo>
                  <a:pt x="1127760" y="27432"/>
                </a:lnTo>
                <a:lnTo>
                  <a:pt x="1129284" y="27432"/>
                </a:lnTo>
                <a:lnTo>
                  <a:pt x="1120140" y="28956"/>
                </a:lnTo>
                <a:lnTo>
                  <a:pt x="1110996" y="28956"/>
                </a:lnTo>
                <a:lnTo>
                  <a:pt x="1095756" y="32004"/>
                </a:lnTo>
                <a:lnTo>
                  <a:pt x="1089660" y="32004"/>
                </a:lnTo>
                <a:lnTo>
                  <a:pt x="1082040" y="33528"/>
                </a:lnTo>
                <a:close/>
              </a:path>
              <a:path w="1568450" h="67310">
                <a:moveTo>
                  <a:pt x="601980" y="32004"/>
                </a:moveTo>
                <a:lnTo>
                  <a:pt x="469392" y="32004"/>
                </a:lnTo>
                <a:lnTo>
                  <a:pt x="477012" y="30353"/>
                </a:lnTo>
                <a:lnTo>
                  <a:pt x="608076" y="30353"/>
                </a:lnTo>
                <a:lnTo>
                  <a:pt x="601980" y="32004"/>
                </a:lnTo>
                <a:close/>
              </a:path>
              <a:path w="1568450" h="67310">
                <a:moveTo>
                  <a:pt x="742188" y="36449"/>
                </a:moveTo>
                <a:lnTo>
                  <a:pt x="656844" y="36449"/>
                </a:lnTo>
                <a:lnTo>
                  <a:pt x="650748" y="35052"/>
                </a:lnTo>
                <a:lnTo>
                  <a:pt x="643128" y="35052"/>
                </a:lnTo>
                <a:lnTo>
                  <a:pt x="635508" y="33528"/>
                </a:lnTo>
                <a:lnTo>
                  <a:pt x="627888" y="33528"/>
                </a:lnTo>
                <a:lnTo>
                  <a:pt x="612648" y="30353"/>
                </a:lnTo>
                <a:lnTo>
                  <a:pt x="725424" y="30353"/>
                </a:lnTo>
                <a:lnTo>
                  <a:pt x="729996" y="32004"/>
                </a:lnTo>
                <a:lnTo>
                  <a:pt x="736092" y="33528"/>
                </a:lnTo>
                <a:lnTo>
                  <a:pt x="742188" y="36449"/>
                </a:lnTo>
                <a:close/>
              </a:path>
              <a:path w="1568450" h="67310">
                <a:moveTo>
                  <a:pt x="15240" y="50165"/>
                </a:moveTo>
                <a:lnTo>
                  <a:pt x="6096" y="50165"/>
                </a:lnTo>
                <a:lnTo>
                  <a:pt x="3048" y="48768"/>
                </a:lnTo>
                <a:lnTo>
                  <a:pt x="1524" y="47244"/>
                </a:lnTo>
                <a:lnTo>
                  <a:pt x="0" y="44069"/>
                </a:lnTo>
                <a:lnTo>
                  <a:pt x="0" y="41148"/>
                </a:lnTo>
                <a:lnTo>
                  <a:pt x="1524" y="38100"/>
                </a:lnTo>
                <a:lnTo>
                  <a:pt x="7620" y="32004"/>
                </a:lnTo>
                <a:lnTo>
                  <a:pt x="60960" y="32004"/>
                </a:lnTo>
                <a:lnTo>
                  <a:pt x="56388" y="35052"/>
                </a:lnTo>
                <a:lnTo>
                  <a:pt x="54864" y="35052"/>
                </a:lnTo>
                <a:lnTo>
                  <a:pt x="45720" y="38100"/>
                </a:lnTo>
                <a:lnTo>
                  <a:pt x="42672" y="39624"/>
                </a:lnTo>
                <a:lnTo>
                  <a:pt x="39624" y="39624"/>
                </a:lnTo>
                <a:lnTo>
                  <a:pt x="36576" y="41148"/>
                </a:lnTo>
                <a:lnTo>
                  <a:pt x="35052" y="42672"/>
                </a:lnTo>
                <a:lnTo>
                  <a:pt x="32004" y="44069"/>
                </a:lnTo>
                <a:lnTo>
                  <a:pt x="30480" y="44069"/>
                </a:lnTo>
                <a:lnTo>
                  <a:pt x="25908" y="45720"/>
                </a:lnTo>
                <a:lnTo>
                  <a:pt x="22860" y="45720"/>
                </a:lnTo>
                <a:lnTo>
                  <a:pt x="21336" y="47244"/>
                </a:lnTo>
                <a:lnTo>
                  <a:pt x="19812" y="47244"/>
                </a:lnTo>
                <a:lnTo>
                  <a:pt x="16764" y="48768"/>
                </a:lnTo>
                <a:lnTo>
                  <a:pt x="18288" y="48768"/>
                </a:lnTo>
                <a:lnTo>
                  <a:pt x="15240" y="50165"/>
                </a:lnTo>
                <a:close/>
              </a:path>
              <a:path w="1568450" h="67310">
                <a:moveTo>
                  <a:pt x="586740" y="33528"/>
                </a:moveTo>
                <a:lnTo>
                  <a:pt x="367283" y="33528"/>
                </a:lnTo>
                <a:lnTo>
                  <a:pt x="373380" y="32004"/>
                </a:lnTo>
                <a:lnTo>
                  <a:pt x="594360" y="32004"/>
                </a:lnTo>
                <a:lnTo>
                  <a:pt x="586740" y="33528"/>
                </a:lnTo>
                <a:close/>
              </a:path>
              <a:path w="1568450" h="67310">
                <a:moveTo>
                  <a:pt x="566928" y="35052"/>
                </a:moveTo>
                <a:lnTo>
                  <a:pt x="568452" y="33528"/>
                </a:lnTo>
                <a:lnTo>
                  <a:pt x="574548" y="33528"/>
                </a:lnTo>
                <a:lnTo>
                  <a:pt x="566928" y="35052"/>
                </a:lnTo>
                <a:close/>
              </a:path>
              <a:path w="1568450" h="67310">
                <a:moveTo>
                  <a:pt x="1019556" y="39624"/>
                </a:moveTo>
                <a:lnTo>
                  <a:pt x="859536" y="39624"/>
                </a:lnTo>
                <a:lnTo>
                  <a:pt x="882396" y="35052"/>
                </a:lnTo>
                <a:lnTo>
                  <a:pt x="891540" y="33528"/>
                </a:lnTo>
                <a:lnTo>
                  <a:pt x="1072896" y="33528"/>
                </a:lnTo>
                <a:lnTo>
                  <a:pt x="1065276" y="35052"/>
                </a:lnTo>
                <a:lnTo>
                  <a:pt x="1057656" y="35052"/>
                </a:lnTo>
                <a:lnTo>
                  <a:pt x="1051560" y="36449"/>
                </a:lnTo>
                <a:lnTo>
                  <a:pt x="1045464" y="36449"/>
                </a:lnTo>
                <a:lnTo>
                  <a:pt x="1039367" y="38100"/>
                </a:lnTo>
                <a:lnTo>
                  <a:pt x="1025652" y="38100"/>
                </a:lnTo>
                <a:lnTo>
                  <a:pt x="1019556" y="39624"/>
                </a:lnTo>
                <a:close/>
              </a:path>
              <a:path w="1568450" h="67310">
                <a:moveTo>
                  <a:pt x="650748" y="36449"/>
                </a:moveTo>
                <a:lnTo>
                  <a:pt x="644652" y="35052"/>
                </a:lnTo>
                <a:lnTo>
                  <a:pt x="650748" y="35052"/>
                </a:lnTo>
                <a:lnTo>
                  <a:pt x="650748" y="36449"/>
                </a:lnTo>
                <a:close/>
              </a:path>
              <a:path w="1568450" h="67310">
                <a:moveTo>
                  <a:pt x="786383" y="42672"/>
                </a:moveTo>
                <a:lnTo>
                  <a:pt x="684276" y="42672"/>
                </a:lnTo>
                <a:lnTo>
                  <a:pt x="676656" y="41148"/>
                </a:lnTo>
                <a:lnTo>
                  <a:pt x="658367" y="36449"/>
                </a:lnTo>
                <a:lnTo>
                  <a:pt x="742188" y="36449"/>
                </a:lnTo>
                <a:lnTo>
                  <a:pt x="742188" y="35052"/>
                </a:lnTo>
                <a:lnTo>
                  <a:pt x="748283" y="38100"/>
                </a:lnTo>
                <a:lnTo>
                  <a:pt x="758952" y="38100"/>
                </a:lnTo>
                <a:lnTo>
                  <a:pt x="765048" y="39624"/>
                </a:lnTo>
                <a:lnTo>
                  <a:pt x="771144" y="39624"/>
                </a:lnTo>
                <a:lnTo>
                  <a:pt x="772667" y="41148"/>
                </a:lnTo>
                <a:lnTo>
                  <a:pt x="778764" y="41148"/>
                </a:lnTo>
                <a:lnTo>
                  <a:pt x="786383" y="42672"/>
                </a:lnTo>
                <a:close/>
              </a:path>
              <a:path w="1568450" h="67310">
                <a:moveTo>
                  <a:pt x="752856" y="38100"/>
                </a:moveTo>
                <a:lnTo>
                  <a:pt x="748283" y="38100"/>
                </a:lnTo>
                <a:lnTo>
                  <a:pt x="746760" y="36449"/>
                </a:lnTo>
                <a:lnTo>
                  <a:pt x="752856" y="38100"/>
                </a:lnTo>
                <a:close/>
              </a:path>
              <a:path w="1568450" h="67310">
                <a:moveTo>
                  <a:pt x="38100" y="41148"/>
                </a:moveTo>
                <a:lnTo>
                  <a:pt x="39624" y="39624"/>
                </a:lnTo>
                <a:lnTo>
                  <a:pt x="42672" y="39624"/>
                </a:lnTo>
                <a:lnTo>
                  <a:pt x="38100" y="41148"/>
                </a:lnTo>
                <a:close/>
              </a:path>
              <a:path w="1568450" h="67310">
                <a:moveTo>
                  <a:pt x="1007364" y="41148"/>
                </a:moveTo>
                <a:lnTo>
                  <a:pt x="845820" y="41148"/>
                </a:lnTo>
                <a:lnTo>
                  <a:pt x="853440" y="39624"/>
                </a:lnTo>
                <a:lnTo>
                  <a:pt x="1013460" y="39624"/>
                </a:lnTo>
                <a:lnTo>
                  <a:pt x="1007364" y="41148"/>
                </a:lnTo>
                <a:close/>
              </a:path>
              <a:path w="1568450" h="67310">
                <a:moveTo>
                  <a:pt x="979932" y="45720"/>
                </a:moveTo>
                <a:lnTo>
                  <a:pt x="694944" y="45720"/>
                </a:lnTo>
                <a:lnTo>
                  <a:pt x="682752" y="42672"/>
                </a:lnTo>
                <a:lnTo>
                  <a:pt x="822960" y="42672"/>
                </a:lnTo>
                <a:lnTo>
                  <a:pt x="830580" y="41148"/>
                </a:lnTo>
                <a:lnTo>
                  <a:pt x="999744" y="41148"/>
                </a:lnTo>
                <a:lnTo>
                  <a:pt x="993648" y="42672"/>
                </a:lnTo>
                <a:lnTo>
                  <a:pt x="986028" y="44069"/>
                </a:lnTo>
                <a:lnTo>
                  <a:pt x="987552" y="44069"/>
                </a:lnTo>
                <a:lnTo>
                  <a:pt x="979932" y="45720"/>
                </a:lnTo>
                <a:close/>
              </a:path>
              <a:path w="1568450" h="67310">
                <a:moveTo>
                  <a:pt x="909828" y="56261"/>
                </a:moveTo>
                <a:lnTo>
                  <a:pt x="728472" y="56261"/>
                </a:lnTo>
                <a:lnTo>
                  <a:pt x="722376" y="54864"/>
                </a:lnTo>
                <a:lnTo>
                  <a:pt x="717804" y="51816"/>
                </a:lnTo>
                <a:lnTo>
                  <a:pt x="711708" y="50165"/>
                </a:lnTo>
                <a:lnTo>
                  <a:pt x="707136" y="50165"/>
                </a:lnTo>
                <a:lnTo>
                  <a:pt x="701040" y="48768"/>
                </a:lnTo>
                <a:lnTo>
                  <a:pt x="699516" y="47244"/>
                </a:lnTo>
                <a:lnTo>
                  <a:pt x="693420" y="45720"/>
                </a:lnTo>
                <a:lnTo>
                  <a:pt x="978408" y="45720"/>
                </a:lnTo>
                <a:lnTo>
                  <a:pt x="969264" y="47244"/>
                </a:lnTo>
                <a:lnTo>
                  <a:pt x="961644" y="48768"/>
                </a:lnTo>
                <a:lnTo>
                  <a:pt x="960120" y="48768"/>
                </a:lnTo>
                <a:lnTo>
                  <a:pt x="934212" y="53340"/>
                </a:lnTo>
                <a:lnTo>
                  <a:pt x="926592" y="54864"/>
                </a:lnTo>
                <a:lnTo>
                  <a:pt x="918972" y="54864"/>
                </a:lnTo>
                <a:lnTo>
                  <a:pt x="909828" y="56261"/>
                </a:lnTo>
                <a:close/>
              </a:path>
              <a:path w="1568450" h="67310">
                <a:moveTo>
                  <a:pt x="1399032" y="47244"/>
                </a:moveTo>
                <a:lnTo>
                  <a:pt x="1363980" y="47244"/>
                </a:lnTo>
                <a:lnTo>
                  <a:pt x="1356360" y="45720"/>
                </a:lnTo>
                <a:lnTo>
                  <a:pt x="1408176" y="45720"/>
                </a:lnTo>
                <a:lnTo>
                  <a:pt x="1399032" y="47244"/>
                </a:lnTo>
                <a:close/>
              </a:path>
              <a:path w="1568450" h="67310">
                <a:moveTo>
                  <a:pt x="1380744" y="48768"/>
                </a:moveTo>
                <a:lnTo>
                  <a:pt x="1379220" y="48768"/>
                </a:lnTo>
                <a:lnTo>
                  <a:pt x="1370076" y="47244"/>
                </a:lnTo>
                <a:lnTo>
                  <a:pt x="1389888" y="47244"/>
                </a:lnTo>
                <a:lnTo>
                  <a:pt x="1380744" y="48768"/>
                </a:lnTo>
                <a:close/>
              </a:path>
              <a:path w="1568450" h="67310">
                <a:moveTo>
                  <a:pt x="368808" y="54864"/>
                </a:moveTo>
                <a:lnTo>
                  <a:pt x="352044" y="54864"/>
                </a:lnTo>
                <a:lnTo>
                  <a:pt x="339852" y="51816"/>
                </a:lnTo>
                <a:lnTo>
                  <a:pt x="486156" y="51816"/>
                </a:lnTo>
                <a:lnTo>
                  <a:pt x="478536" y="53340"/>
                </a:lnTo>
                <a:lnTo>
                  <a:pt x="374904" y="53340"/>
                </a:lnTo>
                <a:lnTo>
                  <a:pt x="368808" y="54864"/>
                </a:lnTo>
                <a:close/>
              </a:path>
              <a:path w="1568450" h="67310">
                <a:moveTo>
                  <a:pt x="464820" y="54864"/>
                </a:moveTo>
                <a:lnTo>
                  <a:pt x="432816" y="54864"/>
                </a:lnTo>
                <a:lnTo>
                  <a:pt x="428244" y="53340"/>
                </a:lnTo>
                <a:lnTo>
                  <a:pt x="472440" y="53340"/>
                </a:lnTo>
                <a:lnTo>
                  <a:pt x="464820" y="54864"/>
                </a:lnTo>
                <a:close/>
              </a:path>
              <a:path w="1568450" h="67310">
                <a:moveTo>
                  <a:pt x="864108" y="64008"/>
                </a:moveTo>
                <a:lnTo>
                  <a:pt x="762000" y="64008"/>
                </a:lnTo>
                <a:lnTo>
                  <a:pt x="762000" y="62357"/>
                </a:lnTo>
                <a:lnTo>
                  <a:pt x="749808" y="62357"/>
                </a:lnTo>
                <a:lnTo>
                  <a:pt x="748283" y="60960"/>
                </a:lnTo>
                <a:lnTo>
                  <a:pt x="740664" y="60960"/>
                </a:lnTo>
                <a:lnTo>
                  <a:pt x="734567" y="57912"/>
                </a:lnTo>
                <a:lnTo>
                  <a:pt x="729996" y="56261"/>
                </a:lnTo>
                <a:lnTo>
                  <a:pt x="911352" y="56261"/>
                </a:lnTo>
                <a:lnTo>
                  <a:pt x="902208" y="57912"/>
                </a:lnTo>
                <a:lnTo>
                  <a:pt x="894588" y="57912"/>
                </a:lnTo>
                <a:lnTo>
                  <a:pt x="885444" y="59436"/>
                </a:lnTo>
                <a:lnTo>
                  <a:pt x="886967" y="59436"/>
                </a:lnTo>
                <a:lnTo>
                  <a:pt x="864108" y="64008"/>
                </a:lnTo>
                <a:close/>
              </a:path>
              <a:path w="1568450" h="67310">
                <a:moveTo>
                  <a:pt x="848867" y="65532"/>
                </a:moveTo>
                <a:lnTo>
                  <a:pt x="775716" y="65532"/>
                </a:lnTo>
                <a:lnTo>
                  <a:pt x="768096" y="64008"/>
                </a:lnTo>
                <a:lnTo>
                  <a:pt x="856488" y="64008"/>
                </a:lnTo>
                <a:lnTo>
                  <a:pt x="848867" y="65532"/>
                </a:lnTo>
                <a:close/>
              </a:path>
              <a:path w="1568450" h="67310">
                <a:moveTo>
                  <a:pt x="824483" y="67056"/>
                </a:moveTo>
                <a:lnTo>
                  <a:pt x="790956" y="67056"/>
                </a:lnTo>
                <a:lnTo>
                  <a:pt x="783336" y="65532"/>
                </a:lnTo>
                <a:lnTo>
                  <a:pt x="832104" y="65532"/>
                </a:lnTo>
                <a:lnTo>
                  <a:pt x="824483" y="67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59" name="object 8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680" y="2651760"/>
            <a:ext cx="2170176" cy="109728"/>
          </a:xfrm>
          <a:prstGeom prst="rect">
            <a:avLst/>
          </a:prstGeom>
        </p:spPr>
      </p:pic>
      <p:pic>
        <p:nvPicPr>
          <p:cNvPr id="2097260" name="object 9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6511" y="2667000"/>
            <a:ext cx="4447032" cy="181356"/>
          </a:xfrm>
          <a:prstGeom prst="rect">
            <a:avLst/>
          </a:prstGeom>
        </p:spPr>
      </p:pic>
      <p:pic>
        <p:nvPicPr>
          <p:cNvPr id="2097261" name="object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3064" y="2970276"/>
            <a:ext cx="1479803" cy="548640"/>
          </a:xfrm>
          <a:prstGeom prst="rect">
            <a:avLst/>
          </a:prstGeom>
        </p:spPr>
      </p:pic>
      <p:sp>
        <p:nvSpPr>
          <p:cNvPr id="1048641" name="object 11"/>
          <p:cNvSpPr txBox="1"/>
          <p:nvPr/>
        </p:nvSpPr>
        <p:spPr>
          <a:xfrm>
            <a:off x="8532308" y="6662181"/>
            <a:ext cx="5035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 txBox="1"/>
          <p:nvPr/>
        </p:nvSpPr>
        <p:spPr>
          <a:xfrm>
            <a:off x="979379" y="2012722"/>
            <a:ext cx="7927340" cy="2145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 indent="-34798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550">
              <a:latin typeface="Microsoft Sans Serif"/>
              <a:cs typeface="Microsoft Sans Serif"/>
            </a:endParaRPr>
          </a:p>
          <a:p>
            <a:pPr marL="398145" indent="-347980">
              <a:lnSpc>
                <a:spcPct val="1000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35" dirty="0">
                <a:latin typeface="Microsoft Sans Serif"/>
                <a:cs typeface="Microsoft Sans Serif"/>
              </a:rPr>
              <a:t>Taking</a:t>
            </a:r>
            <a:r>
              <a:rPr sz="1600" spc="-5" dirty="0">
                <a:latin typeface="Microsoft Sans Serif"/>
                <a:cs typeface="Microsoft Sans Serif"/>
              </a:rPr>
              <a:t> anti-log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both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sides,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98145" marR="55880" indent="-347980">
              <a:lnSpc>
                <a:spcPct val="1500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straight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slope α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intercept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I</a:t>
            </a:r>
            <a:r>
              <a:rPr sz="1575" spc="7" baseline="-21164" dirty="0">
                <a:latin typeface="Microsoft Sans Serif"/>
                <a:cs typeface="Microsoft Sans Serif"/>
              </a:rPr>
              <a:t>0</a:t>
            </a:r>
            <a:r>
              <a:rPr sz="1575" spc="254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pressure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kept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constant.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3" name="object 3"/>
          <p:cNvSpPr txBox="1">
            <a:spLocks noGrp="1"/>
          </p:cNvSpPr>
          <p:nvPr>
            <p:ph type="title"/>
          </p:nvPr>
        </p:nvSpPr>
        <p:spPr>
          <a:xfrm>
            <a:off x="1017479" y="924606"/>
            <a:ext cx="75660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4BC"/>
                </a:solidFill>
              </a:rPr>
              <a:t>Current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Growth</a:t>
            </a:r>
            <a:r>
              <a:rPr sz="220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in</a:t>
            </a:r>
            <a:r>
              <a:rPr sz="2200" dirty="0">
                <a:solidFill>
                  <a:srgbClr val="0064BC"/>
                </a:solidFill>
              </a:rPr>
              <a:t> the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Presence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of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Secondary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Processes</a:t>
            </a:r>
            <a:endParaRPr sz="2200"/>
          </a:p>
        </p:txBody>
      </p:sp>
      <p:pic>
        <p:nvPicPr>
          <p:cNvPr id="2097262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9079" y="2313262"/>
            <a:ext cx="835812" cy="292777"/>
          </a:xfrm>
          <a:prstGeom prst="rect">
            <a:avLst/>
          </a:prstGeom>
        </p:spPr>
      </p:pic>
      <p:pic>
        <p:nvPicPr>
          <p:cNvPr id="2097263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0676" y="3127248"/>
            <a:ext cx="1334845" cy="283463"/>
          </a:xfrm>
          <a:prstGeom prst="rect">
            <a:avLst/>
          </a:prstGeom>
        </p:spPr>
      </p:pic>
      <p:sp>
        <p:nvSpPr>
          <p:cNvPr id="1048644" name="object 6"/>
          <p:cNvSpPr/>
          <p:nvPr/>
        </p:nvSpPr>
        <p:spPr>
          <a:xfrm>
            <a:off x="752855" y="923544"/>
            <a:ext cx="535305" cy="472440"/>
          </a:xfrm>
          <a:custGeom>
            <a:avLst/>
            <a:gdLst/>
            <a:ahLst/>
            <a:cxnLst/>
            <a:rect l="l" t="t" r="r" b="b"/>
            <a:pathLst>
              <a:path w="535305" h="472440">
                <a:moveTo>
                  <a:pt x="130302" y="405384"/>
                </a:moveTo>
                <a:lnTo>
                  <a:pt x="106680" y="405384"/>
                </a:lnTo>
                <a:lnTo>
                  <a:pt x="111252" y="391668"/>
                </a:lnTo>
                <a:lnTo>
                  <a:pt x="143256" y="324612"/>
                </a:lnTo>
                <a:lnTo>
                  <a:pt x="167640" y="286512"/>
                </a:lnTo>
                <a:lnTo>
                  <a:pt x="167640" y="284988"/>
                </a:lnTo>
                <a:lnTo>
                  <a:pt x="179831" y="265176"/>
                </a:lnTo>
                <a:lnTo>
                  <a:pt x="181356" y="265176"/>
                </a:lnTo>
                <a:lnTo>
                  <a:pt x="196595" y="243840"/>
                </a:lnTo>
                <a:lnTo>
                  <a:pt x="214883" y="222504"/>
                </a:lnTo>
                <a:lnTo>
                  <a:pt x="233171" y="202692"/>
                </a:lnTo>
                <a:lnTo>
                  <a:pt x="251460" y="181356"/>
                </a:lnTo>
                <a:lnTo>
                  <a:pt x="269748" y="163068"/>
                </a:lnTo>
                <a:lnTo>
                  <a:pt x="286512" y="143256"/>
                </a:lnTo>
                <a:lnTo>
                  <a:pt x="303276" y="126492"/>
                </a:lnTo>
                <a:lnTo>
                  <a:pt x="320040" y="111252"/>
                </a:lnTo>
                <a:lnTo>
                  <a:pt x="338327" y="96012"/>
                </a:lnTo>
                <a:lnTo>
                  <a:pt x="355092" y="82296"/>
                </a:lnTo>
                <a:lnTo>
                  <a:pt x="371856" y="70104"/>
                </a:lnTo>
                <a:lnTo>
                  <a:pt x="373380" y="70104"/>
                </a:lnTo>
                <a:lnTo>
                  <a:pt x="391668" y="57912"/>
                </a:lnTo>
                <a:lnTo>
                  <a:pt x="409956" y="48768"/>
                </a:lnTo>
                <a:lnTo>
                  <a:pt x="426720" y="39624"/>
                </a:lnTo>
                <a:lnTo>
                  <a:pt x="426720" y="38100"/>
                </a:lnTo>
                <a:lnTo>
                  <a:pt x="445008" y="30480"/>
                </a:lnTo>
                <a:lnTo>
                  <a:pt x="461772" y="21336"/>
                </a:lnTo>
                <a:lnTo>
                  <a:pt x="478536" y="13716"/>
                </a:lnTo>
                <a:lnTo>
                  <a:pt x="480060" y="12192"/>
                </a:lnTo>
                <a:lnTo>
                  <a:pt x="498348" y="6096"/>
                </a:lnTo>
                <a:lnTo>
                  <a:pt x="518160" y="1524"/>
                </a:lnTo>
                <a:lnTo>
                  <a:pt x="524256" y="0"/>
                </a:lnTo>
                <a:lnTo>
                  <a:pt x="530351" y="3048"/>
                </a:lnTo>
                <a:lnTo>
                  <a:pt x="531875" y="9144"/>
                </a:lnTo>
                <a:lnTo>
                  <a:pt x="534924" y="15240"/>
                </a:lnTo>
                <a:lnTo>
                  <a:pt x="531875" y="21336"/>
                </a:lnTo>
                <a:lnTo>
                  <a:pt x="525780" y="22860"/>
                </a:lnTo>
                <a:lnTo>
                  <a:pt x="505968" y="30480"/>
                </a:lnTo>
                <a:lnTo>
                  <a:pt x="489204" y="36576"/>
                </a:lnTo>
                <a:lnTo>
                  <a:pt x="472440" y="44196"/>
                </a:lnTo>
                <a:lnTo>
                  <a:pt x="457200" y="53340"/>
                </a:lnTo>
                <a:lnTo>
                  <a:pt x="438912" y="60960"/>
                </a:lnTo>
                <a:lnTo>
                  <a:pt x="422148" y="71628"/>
                </a:lnTo>
                <a:lnTo>
                  <a:pt x="403860" y="80772"/>
                </a:lnTo>
                <a:lnTo>
                  <a:pt x="405384" y="80772"/>
                </a:lnTo>
                <a:lnTo>
                  <a:pt x="387096" y="91440"/>
                </a:lnTo>
                <a:lnTo>
                  <a:pt x="372427" y="102108"/>
                </a:lnTo>
                <a:lnTo>
                  <a:pt x="370332" y="102108"/>
                </a:lnTo>
                <a:lnTo>
                  <a:pt x="353568" y="115824"/>
                </a:lnTo>
                <a:lnTo>
                  <a:pt x="355092" y="115824"/>
                </a:lnTo>
                <a:lnTo>
                  <a:pt x="336804" y="129540"/>
                </a:lnTo>
                <a:lnTo>
                  <a:pt x="304800" y="161544"/>
                </a:lnTo>
                <a:lnTo>
                  <a:pt x="288036" y="179832"/>
                </a:lnTo>
                <a:lnTo>
                  <a:pt x="269748" y="198120"/>
                </a:lnTo>
                <a:lnTo>
                  <a:pt x="252766" y="217932"/>
                </a:lnTo>
                <a:lnTo>
                  <a:pt x="251460" y="217932"/>
                </a:lnTo>
                <a:lnTo>
                  <a:pt x="233171" y="239268"/>
                </a:lnTo>
                <a:lnTo>
                  <a:pt x="214883" y="259080"/>
                </a:lnTo>
                <a:lnTo>
                  <a:pt x="199644" y="278892"/>
                </a:lnTo>
                <a:lnTo>
                  <a:pt x="185928" y="298704"/>
                </a:lnTo>
                <a:lnTo>
                  <a:pt x="187452" y="298704"/>
                </a:lnTo>
                <a:lnTo>
                  <a:pt x="173736" y="316992"/>
                </a:lnTo>
                <a:lnTo>
                  <a:pt x="175260" y="316992"/>
                </a:lnTo>
                <a:lnTo>
                  <a:pt x="163068" y="335280"/>
                </a:lnTo>
                <a:lnTo>
                  <a:pt x="153924" y="353568"/>
                </a:lnTo>
                <a:lnTo>
                  <a:pt x="144780" y="370332"/>
                </a:lnTo>
                <a:lnTo>
                  <a:pt x="132588" y="400812"/>
                </a:lnTo>
                <a:lnTo>
                  <a:pt x="130302" y="405384"/>
                </a:lnTo>
                <a:close/>
              </a:path>
              <a:path w="535305" h="472440">
                <a:moveTo>
                  <a:pt x="370332" y="103632"/>
                </a:moveTo>
                <a:lnTo>
                  <a:pt x="370332" y="102108"/>
                </a:lnTo>
                <a:lnTo>
                  <a:pt x="372427" y="102108"/>
                </a:lnTo>
                <a:lnTo>
                  <a:pt x="370332" y="103632"/>
                </a:lnTo>
                <a:close/>
              </a:path>
              <a:path w="535305" h="472440">
                <a:moveTo>
                  <a:pt x="251460" y="219456"/>
                </a:moveTo>
                <a:lnTo>
                  <a:pt x="251460" y="217932"/>
                </a:lnTo>
                <a:lnTo>
                  <a:pt x="252766" y="217932"/>
                </a:lnTo>
                <a:lnTo>
                  <a:pt x="251460" y="219456"/>
                </a:lnTo>
                <a:close/>
              </a:path>
              <a:path w="535305" h="472440">
                <a:moveTo>
                  <a:pt x="15240" y="408432"/>
                </a:moveTo>
                <a:lnTo>
                  <a:pt x="9144" y="408432"/>
                </a:lnTo>
                <a:lnTo>
                  <a:pt x="4572" y="405384"/>
                </a:lnTo>
                <a:lnTo>
                  <a:pt x="1524" y="402336"/>
                </a:lnTo>
                <a:lnTo>
                  <a:pt x="0" y="396240"/>
                </a:lnTo>
                <a:lnTo>
                  <a:pt x="3048" y="391668"/>
                </a:lnTo>
                <a:lnTo>
                  <a:pt x="4572" y="390144"/>
                </a:lnTo>
                <a:lnTo>
                  <a:pt x="9144" y="387096"/>
                </a:lnTo>
                <a:lnTo>
                  <a:pt x="12192" y="385572"/>
                </a:lnTo>
                <a:lnTo>
                  <a:pt x="16764" y="384048"/>
                </a:lnTo>
                <a:lnTo>
                  <a:pt x="21336" y="384048"/>
                </a:lnTo>
                <a:lnTo>
                  <a:pt x="24384" y="382524"/>
                </a:lnTo>
                <a:lnTo>
                  <a:pt x="33528" y="385572"/>
                </a:lnTo>
                <a:lnTo>
                  <a:pt x="33528" y="387096"/>
                </a:lnTo>
                <a:lnTo>
                  <a:pt x="36576" y="388620"/>
                </a:lnTo>
                <a:lnTo>
                  <a:pt x="42672" y="394716"/>
                </a:lnTo>
                <a:lnTo>
                  <a:pt x="44196" y="397764"/>
                </a:lnTo>
                <a:lnTo>
                  <a:pt x="45720" y="399288"/>
                </a:lnTo>
                <a:lnTo>
                  <a:pt x="46482" y="400812"/>
                </a:lnTo>
                <a:lnTo>
                  <a:pt x="19812" y="400812"/>
                </a:lnTo>
                <a:lnTo>
                  <a:pt x="22555" y="401726"/>
                </a:lnTo>
                <a:lnTo>
                  <a:pt x="21336" y="402336"/>
                </a:lnTo>
                <a:lnTo>
                  <a:pt x="19812" y="402336"/>
                </a:lnTo>
                <a:lnTo>
                  <a:pt x="16764" y="403860"/>
                </a:lnTo>
                <a:lnTo>
                  <a:pt x="18288" y="403860"/>
                </a:lnTo>
                <a:lnTo>
                  <a:pt x="15240" y="408432"/>
                </a:lnTo>
                <a:close/>
              </a:path>
              <a:path w="535305" h="472440">
                <a:moveTo>
                  <a:pt x="22555" y="401726"/>
                </a:moveTo>
                <a:lnTo>
                  <a:pt x="19812" y="400812"/>
                </a:lnTo>
                <a:lnTo>
                  <a:pt x="22860" y="400812"/>
                </a:lnTo>
                <a:lnTo>
                  <a:pt x="23368" y="401320"/>
                </a:lnTo>
                <a:lnTo>
                  <a:pt x="22555" y="401726"/>
                </a:lnTo>
                <a:close/>
              </a:path>
              <a:path w="535305" h="472440">
                <a:moveTo>
                  <a:pt x="23368" y="401320"/>
                </a:moveTo>
                <a:lnTo>
                  <a:pt x="22860" y="400812"/>
                </a:lnTo>
                <a:lnTo>
                  <a:pt x="24384" y="400812"/>
                </a:lnTo>
                <a:lnTo>
                  <a:pt x="23368" y="401320"/>
                </a:lnTo>
                <a:close/>
              </a:path>
              <a:path w="535305" h="472440">
                <a:moveTo>
                  <a:pt x="54864" y="416052"/>
                </a:moveTo>
                <a:lnTo>
                  <a:pt x="33528" y="416052"/>
                </a:lnTo>
                <a:lnTo>
                  <a:pt x="30480" y="413004"/>
                </a:lnTo>
                <a:lnTo>
                  <a:pt x="30480" y="411480"/>
                </a:lnTo>
                <a:lnTo>
                  <a:pt x="28956" y="408432"/>
                </a:lnTo>
                <a:lnTo>
                  <a:pt x="24384" y="403860"/>
                </a:lnTo>
                <a:lnTo>
                  <a:pt x="25908" y="403860"/>
                </a:lnTo>
                <a:lnTo>
                  <a:pt x="23368" y="401320"/>
                </a:lnTo>
                <a:lnTo>
                  <a:pt x="24384" y="400812"/>
                </a:lnTo>
                <a:lnTo>
                  <a:pt x="46482" y="400812"/>
                </a:lnTo>
                <a:lnTo>
                  <a:pt x="47244" y="402336"/>
                </a:lnTo>
                <a:lnTo>
                  <a:pt x="50292" y="405384"/>
                </a:lnTo>
                <a:lnTo>
                  <a:pt x="50292" y="406908"/>
                </a:lnTo>
                <a:lnTo>
                  <a:pt x="52324" y="409956"/>
                </a:lnTo>
                <a:lnTo>
                  <a:pt x="51816" y="409956"/>
                </a:lnTo>
                <a:lnTo>
                  <a:pt x="54864" y="416052"/>
                </a:lnTo>
                <a:close/>
              </a:path>
              <a:path w="535305" h="472440">
                <a:moveTo>
                  <a:pt x="24384" y="402336"/>
                </a:moveTo>
                <a:lnTo>
                  <a:pt x="22555" y="401726"/>
                </a:lnTo>
                <a:lnTo>
                  <a:pt x="23368" y="401320"/>
                </a:lnTo>
                <a:lnTo>
                  <a:pt x="24384" y="402336"/>
                </a:lnTo>
                <a:close/>
              </a:path>
              <a:path w="535305" h="472440">
                <a:moveTo>
                  <a:pt x="24384" y="402336"/>
                </a:moveTo>
                <a:lnTo>
                  <a:pt x="21336" y="402336"/>
                </a:lnTo>
                <a:lnTo>
                  <a:pt x="22555" y="401726"/>
                </a:lnTo>
                <a:lnTo>
                  <a:pt x="24384" y="402336"/>
                </a:lnTo>
                <a:close/>
              </a:path>
              <a:path w="535305" h="472440">
                <a:moveTo>
                  <a:pt x="18288" y="403860"/>
                </a:moveTo>
                <a:lnTo>
                  <a:pt x="16764" y="403860"/>
                </a:lnTo>
                <a:lnTo>
                  <a:pt x="19812" y="402336"/>
                </a:lnTo>
                <a:lnTo>
                  <a:pt x="18288" y="403860"/>
                </a:lnTo>
                <a:close/>
              </a:path>
              <a:path w="535305" h="472440">
                <a:moveTo>
                  <a:pt x="18288" y="403860"/>
                </a:moveTo>
                <a:lnTo>
                  <a:pt x="19812" y="402336"/>
                </a:lnTo>
                <a:lnTo>
                  <a:pt x="21336" y="402336"/>
                </a:lnTo>
                <a:lnTo>
                  <a:pt x="18288" y="403860"/>
                </a:lnTo>
                <a:close/>
              </a:path>
              <a:path w="535305" h="472440">
                <a:moveTo>
                  <a:pt x="91440" y="434340"/>
                </a:moveTo>
                <a:lnTo>
                  <a:pt x="106680" y="403860"/>
                </a:lnTo>
                <a:lnTo>
                  <a:pt x="106680" y="405384"/>
                </a:lnTo>
                <a:lnTo>
                  <a:pt x="130302" y="405384"/>
                </a:lnTo>
                <a:lnTo>
                  <a:pt x="126492" y="413004"/>
                </a:lnTo>
                <a:lnTo>
                  <a:pt x="126492" y="414528"/>
                </a:lnTo>
                <a:lnTo>
                  <a:pt x="120396" y="425196"/>
                </a:lnTo>
                <a:lnTo>
                  <a:pt x="117130" y="432816"/>
                </a:lnTo>
                <a:lnTo>
                  <a:pt x="92964" y="432816"/>
                </a:lnTo>
                <a:lnTo>
                  <a:pt x="91440" y="434340"/>
                </a:lnTo>
                <a:close/>
              </a:path>
              <a:path w="535305" h="472440">
                <a:moveTo>
                  <a:pt x="53340" y="411480"/>
                </a:moveTo>
                <a:lnTo>
                  <a:pt x="51816" y="409956"/>
                </a:lnTo>
                <a:lnTo>
                  <a:pt x="52324" y="409956"/>
                </a:lnTo>
                <a:lnTo>
                  <a:pt x="53340" y="411480"/>
                </a:lnTo>
                <a:close/>
              </a:path>
              <a:path w="535305" h="472440">
                <a:moveTo>
                  <a:pt x="86868" y="470916"/>
                </a:moveTo>
                <a:lnTo>
                  <a:pt x="73152" y="470916"/>
                </a:lnTo>
                <a:lnTo>
                  <a:pt x="68580" y="467868"/>
                </a:lnTo>
                <a:lnTo>
                  <a:pt x="65532" y="466344"/>
                </a:lnTo>
                <a:lnTo>
                  <a:pt x="64008" y="466344"/>
                </a:lnTo>
                <a:lnTo>
                  <a:pt x="60960" y="464820"/>
                </a:lnTo>
                <a:lnTo>
                  <a:pt x="50292" y="454152"/>
                </a:lnTo>
                <a:lnTo>
                  <a:pt x="50292" y="452628"/>
                </a:lnTo>
                <a:lnTo>
                  <a:pt x="47244" y="448056"/>
                </a:lnTo>
                <a:lnTo>
                  <a:pt x="45720" y="446532"/>
                </a:lnTo>
                <a:lnTo>
                  <a:pt x="44196" y="440436"/>
                </a:lnTo>
                <a:lnTo>
                  <a:pt x="41148" y="434340"/>
                </a:lnTo>
                <a:lnTo>
                  <a:pt x="38100" y="425196"/>
                </a:lnTo>
                <a:lnTo>
                  <a:pt x="35052" y="420624"/>
                </a:lnTo>
                <a:lnTo>
                  <a:pt x="35052" y="419100"/>
                </a:lnTo>
                <a:lnTo>
                  <a:pt x="32004" y="416052"/>
                </a:lnTo>
                <a:lnTo>
                  <a:pt x="56388" y="416052"/>
                </a:lnTo>
                <a:lnTo>
                  <a:pt x="57912" y="420624"/>
                </a:lnTo>
                <a:lnTo>
                  <a:pt x="59436" y="422148"/>
                </a:lnTo>
                <a:lnTo>
                  <a:pt x="60960" y="426720"/>
                </a:lnTo>
                <a:lnTo>
                  <a:pt x="64008" y="432816"/>
                </a:lnTo>
                <a:lnTo>
                  <a:pt x="65532" y="437388"/>
                </a:lnTo>
                <a:lnTo>
                  <a:pt x="66294" y="437388"/>
                </a:lnTo>
                <a:lnTo>
                  <a:pt x="67818" y="440436"/>
                </a:lnTo>
                <a:lnTo>
                  <a:pt x="67056" y="440436"/>
                </a:lnTo>
                <a:lnTo>
                  <a:pt x="73152" y="446532"/>
                </a:lnTo>
                <a:lnTo>
                  <a:pt x="73914" y="446532"/>
                </a:lnTo>
                <a:lnTo>
                  <a:pt x="76200" y="448056"/>
                </a:lnTo>
                <a:lnTo>
                  <a:pt x="77724" y="448056"/>
                </a:lnTo>
                <a:lnTo>
                  <a:pt x="80467" y="448970"/>
                </a:lnTo>
                <a:lnTo>
                  <a:pt x="76200" y="451104"/>
                </a:lnTo>
                <a:lnTo>
                  <a:pt x="108204" y="451104"/>
                </a:lnTo>
                <a:lnTo>
                  <a:pt x="106680" y="452628"/>
                </a:lnTo>
                <a:lnTo>
                  <a:pt x="103632" y="457200"/>
                </a:lnTo>
                <a:lnTo>
                  <a:pt x="92964" y="467868"/>
                </a:lnTo>
                <a:lnTo>
                  <a:pt x="89916" y="467868"/>
                </a:lnTo>
                <a:lnTo>
                  <a:pt x="86868" y="470916"/>
                </a:lnTo>
                <a:close/>
              </a:path>
              <a:path w="535305" h="472440">
                <a:moveTo>
                  <a:pt x="88392" y="440436"/>
                </a:moveTo>
                <a:lnTo>
                  <a:pt x="92964" y="432816"/>
                </a:lnTo>
                <a:lnTo>
                  <a:pt x="117130" y="432816"/>
                </a:lnTo>
                <a:lnTo>
                  <a:pt x="115824" y="435864"/>
                </a:lnTo>
                <a:lnTo>
                  <a:pt x="114604" y="438912"/>
                </a:lnTo>
                <a:lnTo>
                  <a:pt x="89916" y="438912"/>
                </a:lnTo>
                <a:lnTo>
                  <a:pt x="88392" y="440436"/>
                </a:lnTo>
                <a:close/>
              </a:path>
              <a:path w="535305" h="472440">
                <a:moveTo>
                  <a:pt x="66294" y="437388"/>
                </a:moveTo>
                <a:lnTo>
                  <a:pt x="65532" y="437388"/>
                </a:lnTo>
                <a:lnTo>
                  <a:pt x="65532" y="435864"/>
                </a:lnTo>
                <a:lnTo>
                  <a:pt x="66294" y="437388"/>
                </a:lnTo>
                <a:close/>
              </a:path>
              <a:path w="535305" h="472440">
                <a:moveTo>
                  <a:pt x="82296" y="448056"/>
                </a:moveTo>
                <a:lnTo>
                  <a:pt x="85344" y="443484"/>
                </a:lnTo>
                <a:lnTo>
                  <a:pt x="89916" y="438912"/>
                </a:lnTo>
                <a:lnTo>
                  <a:pt x="114604" y="438912"/>
                </a:lnTo>
                <a:lnTo>
                  <a:pt x="112776" y="443484"/>
                </a:lnTo>
                <a:lnTo>
                  <a:pt x="111252" y="443484"/>
                </a:lnTo>
                <a:lnTo>
                  <a:pt x="110032" y="446532"/>
                </a:lnTo>
                <a:lnTo>
                  <a:pt x="83820" y="446532"/>
                </a:lnTo>
                <a:lnTo>
                  <a:pt x="82296" y="448056"/>
                </a:lnTo>
                <a:close/>
              </a:path>
              <a:path w="535305" h="472440">
                <a:moveTo>
                  <a:pt x="68580" y="441960"/>
                </a:moveTo>
                <a:lnTo>
                  <a:pt x="67056" y="440436"/>
                </a:lnTo>
                <a:lnTo>
                  <a:pt x="67818" y="440436"/>
                </a:lnTo>
                <a:lnTo>
                  <a:pt x="68580" y="441960"/>
                </a:lnTo>
                <a:close/>
              </a:path>
              <a:path w="535305" h="472440">
                <a:moveTo>
                  <a:pt x="73914" y="446532"/>
                </a:moveTo>
                <a:lnTo>
                  <a:pt x="73152" y="446532"/>
                </a:lnTo>
                <a:lnTo>
                  <a:pt x="71628" y="445008"/>
                </a:lnTo>
                <a:lnTo>
                  <a:pt x="73914" y="446532"/>
                </a:lnTo>
                <a:close/>
              </a:path>
              <a:path w="535305" h="472440">
                <a:moveTo>
                  <a:pt x="77724" y="448056"/>
                </a:moveTo>
                <a:lnTo>
                  <a:pt x="76200" y="448056"/>
                </a:lnTo>
                <a:lnTo>
                  <a:pt x="74676" y="446532"/>
                </a:lnTo>
                <a:lnTo>
                  <a:pt x="77724" y="448056"/>
                </a:lnTo>
                <a:close/>
              </a:path>
              <a:path w="535305" h="472440">
                <a:moveTo>
                  <a:pt x="108204" y="451104"/>
                </a:moveTo>
                <a:lnTo>
                  <a:pt x="76200" y="451104"/>
                </a:lnTo>
                <a:lnTo>
                  <a:pt x="82296" y="449580"/>
                </a:lnTo>
                <a:lnTo>
                  <a:pt x="81153" y="449199"/>
                </a:lnTo>
                <a:lnTo>
                  <a:pt x="83820" y="446532"/>
                </a:lnTo>
                <a:lnTo>
                  <a:pt x="110032" y="446532"/>
                </a:lnTo>
                <a:lnTo>
                  <a:pt x="108204" y="451104"/>
                </a:lnTo>
                <a:close/>
              </a:path>
              <a:path w="535305" h="472440">
                <a:moveTo>
                  <a:pt x="81153" y="449199"/>
                </a:moveTo>
                <a:lnTo>
                  <a:pt x="80467" y="448970"/>
                </a:lnTo>
                <a:lnTo>
                  <a:pt x="82296" y="448056"/>
                </a:lnTo>
                <a:lnTo>
                  <a:pt x="81153" y="449199"/>
                </a:lnTo>
                <a:close/>
              </a:path>
              <a:path w="535305" h="472440">
                <a:moveTo>
                  <a:pt x="76200" y="451104"/>
                </a:moveTo>
                <a:lnTo>
                  <a:pt x="80467" y="448970"/>
                </a:lnTo>
                <a:lnTo>
                  <a:pt x="81153" y="449199"/>
                </a:lnTo>
                <a:lnTo>
                  <a:pt x="80772" y="449580"/>
                </a:lnTo>
                <a:lnTo>
                  <a:pt x="82296" y="449580"/>
                </a:lnTo>
                <a:lnTo>
                  <a:pt x="76200" y="451104"/>
                </a:lnTo>
                <a:close/>
              </a:path>
              <a:path w="535305" h="472440">
                <a:moveTo>
                  <a:pt x="82296" y="449580"/>
                </a:moveTo>
                <a:lnTo>
                  <a:pt x="80772" y="449580"/>
                </a:lnTo>
                <a:lnTo>
                  <a:pt x="81153" y="449199"/>
                </a:lnTo>
                <a:lnTo>
                  <a:pt x="82296" y="449580"/>
                </a:lnTo>
                <a:close/>
              </a:path>
              <a:path w="535305" h="472440">
                <a:moveTo>
                  <a:pt x="82296" y="472440"/>
                </a:moveTo>
                <a:lnTo>
                  <a:pt x="80772" y="470916"/>
                </a:lnTo>
                <a:lnTo>
                  <a:pt x="83820" y="470916"/>
                </a:lnTo>
                <a:lnTo>
                  <a:pt x="82296" y="4724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7"/>
          <p:cNvSpPr/>
          <p:nvPr/>
        </p:nvSpPr>
        <p:spPr>
          <a:xfrm>
            <a:off x="905256" y="1944624"/>
            <a:ext cx="527685" cy="401320"/>
          </a:xfrm>
          <a:custGeom>
            <a:avLst/>
            <a:gdLst/>
            <a:ahLst/>
            <a:cxnLst/>
            <a:rect l="l" t="t" r="r" b="b"/>
            <a:pathLst>
              <a:path w="527685" h="401319">
                <a:moveTo>
                  <a:pt x="524865" y="15239"/>
                </a:moveTo>
                <a:lnTo>
                  <a:pt x="498348" y="15239"/>
                </a:lnTo>
                <a:lnTo>
                  <a:pt x="502919" y="7620"/>
                </a:lnTo>
                <a:lnTo>
                  <a:pt x="505968" y="4571"/>
                </a:lnTo>
                <a:lnTo>
                  <a:pt x="507492" y="4571"/>
                </a:lnTo>
                <a:lnTo>
                  <a:pt x="515111" y="1524"/>
                </a:lnTo>
                <a:lnTo>
                  <a:pt x="518160" y="0"/>
                </a:lnTo>
                <a:lnTo>
                  <a:pt x="521207" y="0"/>
                </a:lnTo>
                <a:lnTo>
                  <a:pt x="525780" y="4571"/>
                </a:lnTo>
                <a:lnTo>
                  <a:pt x="527303" y="7620"/>
                </a:lnTo>
                <a:lnTo>
                  <a:pt x="525780" y="10667"/>
                </a:lnTo>
                <a:lnTo>
                  <a:pt x="524865" y="15239"/>
                </a:lnTo>
                <a:close/>
              </a:path>
              <a:path w="527685" h="401319">
                <a:moveTo>
                  <a:pt x="476141" y="77724"/>
                </a:moveTo>
                <a:lnTo>
                  <a:pt x="443484" y="77724"/>
                </a:lnTo>
                <a:lnTo>
                  <a:pt x="452627" y="68579"/>
                </a:lnTo>
                <a:lnTo>
                  <a:pt x="460248" y="57912"/>
                </a:lnTo>
                <a:lnTo>
                  <a:pt x="469392" y="47243"/>
                </a:lnTo>
                <a:lnTo>
                  <a:pt x="477011" y="38100"/>
                </a:lnTo>
                <a:lnTo>
                  <a:pt x="484631" y="30479"/>
                </a:lnTo>
                <a:lnTo>
                  <a:pt x="492252" y="21335"/>
                </a:lnTo>
                <a:lnTo>
                  <a:pt x="498348" y="13716"/>
                </a:lnTo>
                <a:lnTo>
                  <a:pt x="498348" y="15239"/>
                </a:lnTo>
                <a:lnTo>
                  <a:pt x="524865" y="15239"/>
                </a:lnTo>
                <a:lnTo>
                  <a:pt x="524256" y="18287"/>
                </a:lnTo>
                <a:lnTo>
                  <a:pt x="524256" y="19812"/>
                </a:lnTo>
                <a:lnTo>
                  <a:pt x="522731" y="21335"/>
                </a:lnTo>
                <a:lnTo>
                  <a:pt x="522731" y="22859"/>
                </a:lnTo>
                <a:lnTo>
                  <a:pt x="516635" y="28955"/>
                </a:lnTo>
                <a:lnTo>
                  <a:pt x="516635" y="30479"/>
                </a:lnTo>
                <a:lnTo>
                  <a:pt x="511759" y="36575"/>
                </a:lnTo>
                <a:lnTo>
                  <a:pt x="510539" y="36575"/>
                </a:lnTo>
                <a:lnTo>
                  <a:pt x="488950" y="62483"/>
                </a:lnTo>
                <a:lnTo>
                  <a:pt x="487680" y="62483"/>
                </a:lnTo>
                <a:lnTo>
                  <a:pt x="480060" y="73151"/>
                </a:lnTo>
                <a:lnTo>
                  <a:pt x="476141" y="77724"/>
                </a:lnTo>
                <a:close/>
              </a:path>
              <a:path w="527685" h="401319">
                <a:moveTo>
                  <a:pt x="510539" y="38100"/>
                </a:moveTo>
                <a:lnTo>
                  <a:pt x="510539" y="36575"/>
                </a:lnTo>
                <a:lnTo>
                  <a:pt x="511759" y="36575"/>
                </a:lnTo>
                <a:lnTo>
                  <a:pt x="510539" y="38100"/>
                </a:lnTo>
                <a:close/>
              </a:path>
              <a:path w="527685" h="401319">
                <a:moveTo>
                  <a:pt x="487680" y="64008"/>
                </a:moveTo>
                <a:lnTo>
                  <a:pt x="487680" y="62483"/>
                </a:lnTo>
                <a:lnTo>
                  <a:pt x="488950" y="62483"/>
                </a:lnTo>
                <a:lnTo>
                  <a:pt x="487680" y="64008"/>
                </a:lnTo>
                <a:close/>
              </a:path>
              <a:path w="527685" h="401319">
                <a:moveTo>
                  <a:pt x="323088" y="230124"/>
                </a:moveTo>
                <a:lnTo>
                  <a:pt x="295656" y="230124"/>
                </a:lnTo>
                <a:lnTo>
                  <a:pt x="306323" y="216408"/>
                </a:lnTo>
                <a:lnTo>
                  <a:pt x="316992" y="204216"/>
                </a:lnTo>
                <a:lnTo>
                  <a:pt x="327660" y="190500"/>
                </a:lnTo>
                <a:lnTo>
                  <a:pt x="348995" y="166116"/>
                </a:lnTo>
                <a:lnTo>
                  <a:pt x="397764" y="117347"/>
                </a:lnTo>
                <a:lnTo>
                  <a:pt x="409956" y="106679"/>
                </a:lnTo>
                <a:lnTo>
                  <a:pt x="422148" y="97535"/>
                </a:lnTo>
                <a:lnTo>
                  <a:pt x="422148" y="96012"/>
                </a:lnTo>
                <a:lnTo>
                  <a:pt x="432815" y="86867"/>
                </a:lnTo>
                <a:lnTo>
                  <a:pt x="445007" y="76200"/>
                </a:lnTo>
                <a:lnTo>
                  <a:pt x="443484" y="77724"/>
                </a:lnTo>
                <a:lnTo>
                  <a:pt x="476141" y="77724"/>
                </a:lnTo>
                <a:lnTo>
                  <a:pt x="470915" y="83820"/>
                </a:lnTo>
                <a:lnTo>
                  <a:pt x="460248" y="94487"/>
                </a:lnTo>
                <a:lnTo>
                  <a:pt x="460248" y="96012"/>
                </a:lnTo>
                <a:lnTo>
                  <a:pt x="448056" y="105155"/>
                </a:lnTo>
                <a:lnTo>
                  <a:pt x="449580" y="105155"/>
                </a:lnTo>
                <a:lnTo>
                  <a:pt x="437388" y="114300"/>
                </a:lnTo>
                <a:lnTo>
                  <a:pt x="400811" y="146304"/>
                </a:lnTo>
                <a:lnTo>
                  <a:pt x="390144" y="156971"/>
                </a:lnTo>
                <a:lnTo>
                  <a:pt x="388619" y="156971"/>
                </a:lnTo>
                <a:lnTo>
                  <a:pt x="376427" y="169163"/>
                </a:lnTo>
                <a:lnTo>
                  <a:pt x="377952" y="169163"/>
                </a:lnTo>
                <a:lnTo>
                  <a:pt x="365760" y="181355"/>
                </a:lnTo>
                <a:lnTo>
                  <a:pt x="323088" y="230124"/>
                </a:lnTo>
                <a:close/>
              </a:path>
              <a:path w="527685" h="401319">
                <a:moveTo>
                  <a:pt x="388619" y="158495"/>
                </a:moveTo>
                <a:lnTo>
                  <a:pt x="388619" y="156971"/>
                </a:lnTo>
                <a:lnTo>
                  <a:pt x="390144" y="156971"/>
                </a:lnTo>
                <a:lnTo>
                  <a:pt x="388619" y="158495"/>
                </a:lnTo>
                <a:close/>
              </a:path>
              <a:path w="527685" h="401319">
                <a:moveTo>
                  <a:pt x="275843" y="254508"/>
                </a:moveTo>
                <a:lnTo>
                  <a:pt x="284987" y="242316"/>
                </a:lnTo>
                <a:lnTo>
                  <a:pt x="286512" y="242316"/>
                </a:lnTo>
                <a:lnTo>
                  <a:pt x="295656" y="228600"/>
                </a:lnTo>
                <a:lnTo>
                  <a:pt x="295656" y="230124"/>
                </a:lnTo>
                <a:lnTo>
                  <a:pt x="323088" y="230124"/>
                </a:lnTo>
                <a:lnTo>
                  <a:pt x="313943" y="242316"/>
                </a:lnTo>
                <a:lnTo>
                  <a:pt x="313943" y="243839"/>
                </a:lnTo>
                <a:lnTo>
                  <a:pt x="305942" y="252983"/>
                </a:lnTo>
                <a:lnTo>
                  <a:pt x="277368" y="252983"/>
                </a:lnTo>
                <a:lnTo>
                  <a:pt x="275843" y="254508"/>
                </a:lnTo>
                <a:close/>
              </a:path>
              <a:path w="527685" h="401319">
                <a:moveTo>
                  <a:pt x="287382" y="275843"/>
                </a:moveTo>
                <a:lnTo>
                  <a:pt x="257556" y="275843"/>
                </a:lnTo>
                <a:lnTo>
                  <a:pt x="266700" y="265175"/>
                </a:lnTo>
                <a:lnTo>
                  <a:pt x="277368" y="252983"/>
                </a:lnTo>
                <a:lnTo>
                  <a:pt x="305942" y="252983"/>
                </a:lnTo>
                <a:lnTo>
                  <a:pt x="303275" y="256031"/>
                </a:lnTo>
                <a:lnTo>
                  <a:pt x="294131" y="268224"/>
                </a:lnTo>
                <a:lnTo>
                  <a:pt x="292608" y="269747"/>
                </a:lnTo>
                <a:lnTo>
                  <a:pt x="287382" y="275843"/>
                </a:lnTo>
                <a:close/>
              </a:path>
              <a:path w="527685" h="401319">
                <a:moveTo>
                  <a:pt x="278238" y="284987"/>
                </a:moveTo>
                <a:lnTo>
                  <a:pt x="248412" y="284987"/>
                </a:lnTo>
                <a:lnTo>
                  <a:pt x="257556" y="274320"/>
                </a:lnTo>
                <a:lnTo>
                  <a:pt x="257556" y="275843"/>
                </a:lnTo>
                <a:lnTo>
                  <a:pt x="287382" y="275843"/>
                </a:lnTo>
                <a:lnTo>
                  <a:pt x="284770" y="278891"/>
                </a:lnTo>
                <a:lnTo>
                  <a:pt x="283464" y="278891"/>
                </a:lnTo>
                <a:lnTo>
                  <a:pt x="278238" y="284987"/>
                </a:lnTo>
                <a:close/>
              </a:path>
              <a:path w="527685" h="401319">
                <a:moveTo>
                  <a:pt x="283464" y="280416"/>
                </a:moveTo>
                <a:lnTo>
                  <a:pt x="283464" y="278891"/>
                </a:lnTo>
                <a:lnTo>
                  <a:pt x="284770" y="278891"/>
                </a:lnTo>
                <a:lnTo>
                  <a:pt x="283464" y="280416"/>
                </a:lnTo>
                <a:close/>
              </a:path>
              <a:path w="527685" h="401319">
                <a:moveTo>
                  <a:pt x="179831" y="370331"/>
                </a:moveTo>
                <a:lnTo>
                  <a:pt x="182879" y="365759"/>
                </a:lnTo>
                <a:lnTo>
                  <a:pt x="187452" y="361187"/>
                </a:lnTo>
                <a:lnTo>
                  <a:pt x="190500" y="356616"/>
                </a:lnTo>
                <a:lnTo>
                  <a:pt x="195071" y="352043"/>
                </a:lnTo>
                <a:lnTo>
                  <a:pt x="198119" y="347471"/>
                </a:lnTo>
                <a:lnTo>
                  <a:pt x="202691" y="342900"/>
                </a:lnTo>
                <a:lnTo>
                  <a:pt x="205739" y="336804"/>
                </a:lnTo>
                <a:lnTo>
                  <a:pt x="207264" y="336804"/>
                </a:lnTo>
                <a:lnTo>
                  <a:pt x="216408" y="321563"/>
                </a:lnTo>
                <a:lnTo>
                  <a:pt x="217931" y="320039"/>
                </a:lnTo>
                <a:lnTo>
                  <a:pt x="224027" y="312420"/>
                </a:lnTo>
                <a:lnTo>
                  <a:pt x="239268" y="294131"/>
                </a:lnTo>
                <a:lnTo>
                  <a:pt x="239268" y="292608"/>
                </a:lnTo>
                <a:lnTo>
                  <a:pt x="248412" y="283463"/>
                </a:lnTo>
                <a:lnTo>
                  <a:pt x="248412" y="284987"/>
                </a:lnTo>
                <a:lnTo>
                  <a:pt x="278238" y="284987"/>
                </a:lnTo>
                <a:lnTo>
                  <a:pt x="274319" y="289559"/>
                </a:lnTo>
                <a:lnTo>
                  <a:pt x="274319" y="291083"/>
                </a:lnTo>
                <a:lnTo>
                  <a:pt x="257556" y="307847"/>
                </a:lnTo>
                <a:lnTo>
                  <a:pt x="256031" y="307847"/>
                </a:lnTo>
                <a:lnTo>
                  <a:pt x="240791" y="326135"/>
                </a:lnTo>
                <a:lnTo>
                  <a:pt x="234695" y="333755"/>
                </a:lnTo>
                <a:lnTo>
                  <a:pt x="236219" y="333755"/>
                </a:lnTo>
                <a:lnTo>
                  <a:pt x="230123" y="341375"/>
                </a:lnTo>
                <a:lnTo>
                  <a:pt x="230123" y="342900"/>
                </a:lnTo>
                <a:lnTo>
                  <a:pt x="220979" y="355091"/>
                </a:lnTo>
                <a:lnTo>
                  <a:pt x="219456" y="356616"/>
                </a:lnTo>
                <a:lnTo>
                  <a:pt x="216408" y="361187"/>
                </a:lnTo>
                <a:lnTo>
                  <a:pt x="214883" y="362712"/>
                </a:lnTo>
                <a:lnTo>
                  <a:pt x="211835" y="367283"/>
                </a:lnTo>
                <a:lnTo>
                  <a:pt x="210311" y="368808"/>
                </a:lnTo>
                <a:lnTo>
                  <a:pt x="181356" y="368808"/>
                </a:lnTo>
                <a:lnTo>
                  <a:pt x="179831" y="370331"/>
                </a:lnTo>
                <a:close/>
              </a:path>
              <a:path w="527685" h="401319">
                <a:moveTo>
                  <a:pt x="256031" y="309371"/>
                </a:moveTo>
                <a:lnTo>
                  <a:pt x="256031" y="307847"/>
                </a:lnTo>
                <a:lnTo>
                  <a:pt x="257556" y="307847"/>
                </a:lnTo>
                <a:lnTo>
                  <a:pt x="256031" y="309371"/>
                </a:lnTo>
                <a:close/>
              </a:path>
              <a:path w="527685" h="401319">
                <a:moveTo>
                  <a:pt x="76200" y="353567"/>
                </a:moveTo>
                <a:lnTo>
                  <a:pt x="71627" y="353567"/>
                </a:lnTo>
                <a:lnTo>
                  <a:pt x="76200" y="352043"/>
                </a:lnTo>
                <a:lnTo>
                  <a:pt x="76200" y="353567"/>
                </a:lnTo>
                <a:close/>
              </a:path>
              <a:path w="527685" h="401319">
                <a:moveTo>
                  <a:pt x="102108" y="353567"/>
                </a:moveTo>
                <a:lnTo>
                  <a:pt x="76200" y="353567"/>
                </a:lnTo>
                <a:lnTo>
                  <a:pt x="80771" y="352043"/>
                </a:lnTo>
                <a:lnTo>
                  <a:pt x="97535" y="352043"/>
                </a:lnTo>
                <a:lnTo>
                  <a:pt x="102108" y="353567"/>
                </a:lnTo>
                <a:close/>
              </a:path>
              <a:path w="527685" h="401319">
                <a:moveTo>
                  <a:pt x="117348" y="355091"/>
                </a:moveTo>
                <a:lnTo>
                  <a:pt x="62483" y="355091"/>
                </a:lnTo>
                <a:lnTo>
                  <a:pt x="67056" y="353567"/>
                </a:lnTo>
                <a:lnTo>
                  <a:pt x="112775" y="353567"/>
                </a:lnTo>
                <a:lnTo>
                  <a:pt x="117348" y="355091"/>
                </a:lnTo>
                <a:close/>
              </a:path>
              <a:path w="527685" h="401319">
                <a:moveTo>
                  <a:pt x="138683" y="361187"/>
                </a:moveTo>
                <a:lnTo>
                  <a:pt x="47243" y="361187"/>
                </a:lnTo>
                <a:lnTo>
                  <a:pt x="56387" y="356616"/>
                </a:lnTo>
                <a:lnTo>
                  <a:pt x="60960" y="355091"/>
                </a:lnTo>
                <a:lnTo>
                  <a:pt x="118871" y="355091"/>
                </a:lnTo>
                <a:lnTo>
                  <a:pt x="121919" y="356616"/>
                </a:lnTo>
                <a:lnTo>
                  <a:pt x="126491" y="356616"/>
                </a:lnTo>
                <a:lnTo>
                  <a:pt x="129539" y="358139"/>
                </a:lnTo>
                <a:lnTo>
                  <a:pt x="131064" y="358139"/>
                </a:lnTo>
                <a:lnTo>
                  <a:pt x="134112" y="359663"/>
                </a:lnTo>
                <a:lnTo>
                  <a:pt x="135635" y="359663"/>
                </a:lnTo>
                <a:lnTo>
                  <a:pt x="138683" y="361187"/>
                </a:lnTo>
                <a:close/>
              </a:path>
              <a:path w="527685" h="401319">
                <a:moveTo>
                  <a:pt x="124968" y="356616"/>
                </a:moveTo>
                <a:lnTo>
                  <a:pt x="121919" y="356616"/>
                </a:lnTo>
                <a:lnTo>
                  <a:pt x="121919" y="355091"/>
                </a:lnTo>
                <a:lnTo>
                  <a:pt x="124968" y="356616"/>
                </a:lnTo>
                <a:close/>
              </a:path>
              <a:path w="527685" h="401319">
                <a:moveTo>
                  <a:pt x="140208" y="362712"/>
                </a:moveTo>
                <a:lnTo>
                  <a:pt x="42671" y="362712"/>
                </a:lnTo>
                <a:lnTo>
                  <a:pt x="45719" y="361187"/>
                </a:lnTo>
                <a:lnTo>
                  <a:pt x="137160" y="361187"/>
                </a:lnTo>
                <a:lnTo>
                  <a:pt x="140208" y="362712"/>
                </a:lnTo>
                <a:close/>
              </a:path>
              <a:path w="527685" h="401319">
                <a:moveTo>
                  <a:pt x="149352" y="367283"/>
                </a:moveTo>
                <a:lnTo>
                  <a:pt x="38100" y="367283"/>
                </a:lnTo>
                <a:lnTo>
                  <a:pt x="41148" y="364235"/>
                </a:lnTo>
                <a:lnTo>
                  <a:pt x="44195" y="362712"/>
                </a:lnTo>
                <a:lnTo>
                  <a:pt x="141731" y="362712"/>
                </a:lnTo>
                <a:lnTo>
                  <a:pt x="144779" y="365759"/>
                </a:lnTo>
                <a:lnTo>
                  <a:pt x="147827" y="365759"/>
                </a:lnTo>
                <a:lnTo>
                  <a:pt x="149352" y="367283"/>
                </a:lnTo>
                <a:close/>
              </a:path>
              <a:path w="527685" h="401319">
                <a:moveTo>
                  <a:pt x="147827" y="365759"/>
                </a:moveTo>
                <a:lnTo>
                  <a:pt x="144779" y="365759"/>
                </a:lnTo>
                <a:lnTo>
                  <a:pt x="144779" y="364235"/>
                </a:lnTo>
                <a:lnTo>
                  <a:pt x="147827" y="365759"/>
                </a:lnTo>
                <a:close/>
              </a:path>
              <a:path w="527685" h="401319">
                <a:moveTo>
                  <a:pt x="155448" y="371855"/>
                </a:moveTo>
                <a:lnTo>
                  <a:pt x="28955" y="371855"/>
                </a:lnTo>
                <a:lnTo>
                  <a:pt x="30479" y="370331"/>
                </a:lnTo>
                <a:lnTo>
                  <a:pt x="39623" y="365759"/>
                </a:lnTo>
                <a:lnTo>
                  <a:pt x="38100" y="367283"/>
                </a:lnTo>
                <a:lnTo>
                  <a:pt x="149352" y="367283"/>
                </a:lnTo>
                <a:lnTo>
                  <a:pt x="152400" y="368808"/>
                </a:lnTo>
                <a:lnTo>
                  <a:pt x="155448" y="371855"/>
                </a:lnTo>
                <a:close/>
              </a:path>
              <a:path w="527685" h="401319">
                <a:moveTo>
                  <a:pt x="175260" y="379475"/>
                </a:moveTo>
                <a:lnTo>
                  <a:pt x="170687" y="379475"/>
                </a:lnTo>
                <a:lnTo>
                  <a:pt x="169545" y="379094"/>
                </a:lnTo>
                <a:lnTo>
                  <a:pt x="170688" y="377951"/>
                </a:lnTo>
                <a:lnTo>
                  <a:pt x="173735" y="376427"/>
                </a:lnTo>
                <a:lnTo>
                  <a:pt x="173735" y="374904"/>
                </a:lnTo>
                <a:lnTo>
                  <a:pt x="176783" y="373379"/>
                </a:lnTo>
                <a:lnTo>
                  <a:pt x="175260" y="373379"/>
                </a:lnTo>
                <a:lnTo>
                  <a:pt x="178308" y="371855"/>
                </a:lnTo>
                <a:lnTo>
                  <a:pt x="181356" y="368808"/>
                </a:lnTo>
                <a:lnTo>
                  <a:pt x="210311" y="368808"/>
                </a:lnTo>
                <a:lnTo>
                  <a:pt x="201168" y="377951"/>
                </a:lnTo>
                <a:lnTo>
                  <a:pt x="172212" y="377951"/>
                </a:lnTo>
                <a:lnTo>
                  <a:pt x="175260" y="379475"/>
                </a:lnTo>
                <a:close/>
              </a:path>
              <a:path w="527685" h="401319">
                <a:moveTo>
                  <a:pt x="28955" y="371855"/>
                </a:moveTo>
                <a:close/>
              </a:path>
              <a:path w="527685" h="401319">
                <a:moveTo>
                  <a:pt x="73152" y="373379"/>
                </a:moveTo>
                <a:lnTo>
                  <a:pt x="27431" y="373379"/>
                </a:lnTo>
                <a:lnTo>
                  <a:pt x="28956" y="371855"/>
                </a:lnTo>
                <a:lnTo>
                  <a:pt x="77723" y="371855"/>
                </a:lnTo>
                <a:lnTo>
                  <a:pt x="73152" y="373379"/>
                </a:lnTo>
                <a:close/>
              </a:path>
              <a:path w="527685" h="401319">
                <a:moveTo>
                  <a:pt x="156971" y="373379"/>
                </a:moveTo>
                <a:lnTo>
                  <a:pt x="100583" y="373379"/>
                </a:lnTo>
                <a:lnTo>
                  <a:pt x="96012" y="371855"/>
                </a:lnTo>
                <a:lnTo>
                  <a:pt x="153924" y="371855"/>
                </a:lnTo>
                <a:lnTo>
                  <a:pt x="156971" y="373379"/>
                </a:lnTo>
                <a:close/>
              </a:path>
              <a:path w="527685" h="401319">
                <a:moveTo>
                  <a:pt x="56387" y="376427"/>
                </a:moveTo>
                <a:lnTo>
                  <a:pt x="18287" y="376427"/>
                </a:lnTo>
                <a:lnTo>
                  <a:pt x="21335" y="374904"/>
                </a:lnTo>
                <a:lnTo>
                  <a:pt x="25908" y="373379"/>
                </a:lnTo>
                <a:lnTo>
                  <a:pt x="28955" y="371855"/>
                </a:lnTo>
                <a:lnTo>
                  <a:pt x="27431" y="373379"/>
                </a:lnTo>
                <a:lnTo>
                  <a:pt x="67056" y="373379"/>
                </a:lnTo>
                <a:lnTo>
                  <a:pt x="64008" y="374904"/>
                </a:lnTo>
                <a:lnTo>
                  <a:pt x="59435" y="374904"/>
                </a:lnTo>
                <a:lnTo>
                  <a:pt x="56387" y="376427"/>
                </a:lnTo>
                <a:close/>
              </a:path>
              <a:path w="527685" h="401319">
                <a:moveTo>
                  <a:pt x="114300" y="374904"/>
                </a:moveTo>
                <a:lnTo>
                  <a:pt x="111252" y="373379"/>
                </a:lnTo>
                <a:lnTo>
                  <a:pt x="112775" y="373379"/>
                </a:lnTo>
                <a:lnTo>
                  <a:pt x="114300" y="374904"/>
                </a:lnTo>
                <a:close/>
              </a:path>
              <a:path w="527685" h="401319">
                <a:moveTo>
                  <a:pt x="164591" y="377951"/>
                </a:moveTo>
                <a:lnTo>
                  <a:pt x="126491" y="377951"/>
                </a:lnTo>
                <a:lnTo>
                  <a:pt x="120395" y="374904"/>
                </a:lnTo>
                <a:lnTo>
                  <a:pt x="117348" y="374904"/>
                </a:lnTo>
                <a:lnTo>
                  <a:pt x="112775" y="373379"/>
                </a:lnTo>
                <a:lnTo>
                  <a:pt x="158495" y="373379"/>
                </a:lnTo>
                <a:lnTo>
                  <a:pt x="160019" y="374904"/>
                </a:lnTo>
                <a:lnTo>
                  <a:pt x="120395" y="374904"/>
                </a:lnTo>
                <a:lnTo>
                  <a:pt x="120395" y="376427"/>
                </a:lnTo>
                <a:lnTo>
                  <a:pt x="163068" y="376427"/>
                </a:lnTo>
                <a:lnTo>
                  <a:pt x="164591" y="377951"/>
                </a:lnTo>
                <a:close/>
              </a:path>
              <a:path w="527685" h="401319">
                <a:moveTo>
                  <a:pt x="6095" y="393191"/>
                </a:moveTo>
                <a:lnTo>
                  <a:pt x="3048" y="393191"/>
                </a:lnTo>
                <a:lnTo>
                  <a:pt x="0" y="390143"/>
                </a:lnTo>
                <a:lnTo>
                  <a:pt x="1523" y="387096"/>
                </a:lnTo>
                <a:lnTo>
                  <a:pt x="3048" y="385571"/>
                </a:lnTo>
                <a:lnTo>
                  <a:pt x="9143" y="382524"/>
                </a:lnTo>
                <a:lnTo>
                  <a:pt x="7619" y="382524"/>
                </a:lnTo>
                <a:lnTo>
                  <a:pt x="13716" y="379475"/>
                </a:lnTo>
                <a:lnTo>
                  <a:pt x="16764" y="376427"/>
                </a:lnTo>
                <a:lnTo>
                  <a:pt x="54864" y="376427"/>
                </a:lnTo>
                <a:lnTo>
                  <a:pt x="53339" y="377951"/>
                </a:lnTo>
                <a:lnTo>
                  <a:pt x="51816" y="377951"/>
                </a:lnTo>
                <a:lnTo>
                  <a:pt x="48768" y="379475"/>
                </a:lnTo>
                <a:lnTo>
                  <a:pt x="50291" y="379475"/>
                </a:lnTo>
                <a:lnTo>
                  <a:pt x="47243" y="381000"/>
                </a:lnTo>
                <a:lnTo>
                  <a:pt x="45719" y="381000"/>
                </a:lnTo>
                <a:lnTo>
                  <a:pt x="42671" y="382524"/>
                </a:lnTo>
                <a:lnTo>
                  <a:pt x="41148" y="384047"/>
                </a:lnTo>
                <a:lnTo>
                  <a:pt x="39623" y="384047"/>
                </a:lnTo>
                <a:lnTo>
                  <a:pt x="36575" y="385571"/>
                </a:lnTo>
                <a:lnTo>
                  <a:pt x="38100" y="385571"/>
                </a:lnTo>
                <a:lnTo>
                  <a:pt x="35052" y="387096"/>
                </a:lnTo>
                <a:lnTo>
                  <a:pt x="30479" y="387096"/>
                </a:lnTo>
                <a:lnTo>
                  <a:pt x="25908" y="388620"/>
                </a:lnTo>
                <a:lnTo>
                  <a:pt x="18287" y="388620"/>
                </a:lnTo>
                <a:lnTo>
                  <a:pt x="13716" y="390143"/>
                </a:lnTo>
                <a:lnTo>
                  <a:pt x="9143" y="390143"/>
                </a:lnTo>
                <a:lnTo>
                  <a:pt x="6095" y="393191"/>
                </a:lnTo>
                <a:close/>
              </a:path>
              <a:path w="527685" h="401319">
                <a:moveTo>
                  <a:pt x="138683" y="384047"/>
                </a:moveTo>
                <a:lnTo>
                  <a:pt x="129539" y="379475"/>
                </a:lnTo>
                <a:lnTo>
                  <a:pt x="124968" y="377951"/>
                </a:lnTo>
                <a:lnTo>
                  <a:pt x="166116" y="377951"/>
                </a:lnTo>
                <a:lnTo>
                  <a:pt x="167030" y="378256"/>
                </a:lnTo>
                <a:lnTo>
                  <a:pt x="164591" y="379475"/>
                </a:lnTo>
                <a:lnTo>
                  <a:pt x="169164" y="379475"/>
                </a:lnTo>
                <a:lnTo>
                  <a:pt x="166116" y="381000"/>
                </a:lnTo>
                <a:lnTo>
                  <a:pt x="199135" y="381000"/>
                </a:lnTo>
                <a:lnTo>
                  <a:pt x="198119" y="382524"/>
                </a:lnTo>
                <a:lnTo>
                  <a:pt x="137160" y="382524"/>
                </a:lnTo>
                <a:lnTo>
                  <a:pt x="138683" y="384047"/>
                </a:lnTo>
                <a:close/>
              </a:path>
              <a:path w="527685" h="401319">
                <a:moveTo>
                  <a:pt x="169545" y="379094"/>
                </a:moveTo>
                <a:lnTo>
                  <a:pt x="167030" y="378256"/>
                </a:lnTo>
                <a:lnTo>
                  <a:pt x="167639" y="377951"/>
                </a:lnTo>
                <a:lnTo>
                  <a:pt x="170688" y="377951"/>
                </a:lnTo>
                <a:lnTo>
                  <a:pt x="169545" y="379094"/>
                </a:lnTo>
                <a:close/>
              </a:path>
              <a:path w="527685" h="401319">
                <a:moveTo>
                  <a:pt x="199135" y="381000"/>
                </a:moveTo>
                <a:lnTo>
                  <a:pt x="166116" y="381000"/>
                </a:lnTo>
                <a:lnTo>
                  <a:pt x="175260" y="379475"/>
                </a:lnTo>
                <a:lnTo>
                  <a:pt x="172212" y="377951"/>
                </a:lnTo>
                <a:lnTo>
                  <a:pt x="201168" y="377951"/>
                </a:lnTo>
                <a:lnTo>
                  <a:pt x="199643" y="379475"/>
                </a:lnTo>
                <a:lnTo>
                  <a:pt x="200152" y="379475"/>
                </a:lnTo>
                <a:lnTo>
                  <a:pt x="199135" y="381000"/>
                </a:lnTo>
                <a:close/>
              </a:path>
              <a:path w="527685" h="401319">
                <a:moveTo>
                  <a:pt x="200152" y="379475"/>
                </a:moveTo>
                <a:lnTo>
                  <a:pt x="199643" y="379475"/>
                </a:lnTo>
                <a:lnTo>
                  <a:pt x="201168" y="377951"/>
                </a:lnTo>
                <a:lnTo>
                  <a:pt x="200152" y="379475"/>
                </a:lnTo>
                <a:close/>
              </a:path>
              <a:path w="527685" h="401319">
                <a:moveTo>
                  <a:pt x="169164" y="379475"/>
                </a:moveTo>
                <a:lnTo>
                  <a:pt x="164591" y="379475"/>
                </a:lnTo>
                <a:lnTo>
                  <a:pt x="167030" y="378256"/>
                </a:lnTo>
                <a:lnTo>
                  <a:pt x="169545" y="379094"/>
                </a:lnTo>
                <a:lnTo>
                  <a:pt x="169164" y="379475"/>
                </a:lnTo>
                <a:close/>
              </a:path>
              <a:path w="527685" h="401319">
                <a:moveTo>
                  <a:pt x="166116" y="381000"/>
                </a:moveTo>
                <a:lnTo>
                  <a:pt x="169164" y="379475"/>
                </a:lnTo>
                <a:lnTo>
                  <a:pt x="169545" y="379094"/>
                </a:lnTo>
                <a:lnTo>
                  <a:pt x="170687" y="379475"/>
                </a:lnTo>
                <a:lnTo>
                  <a:pt x="175260" y="379475"/>
                </a:lnTo>
                <a:lnTo>
                  <a:pt x="166116" y="381000"/>
                </a:lnTo>
                <a:close/>
              </a:path>
              <a:path w="527685" h="401319">
                <a:moveTo>
                  <a:pt x="196596" y="384047"/>
                </a:moveTo>
                <a:lnTo>
                  <a:pt x="138683" y="384047"/>
                </a:lnTo>
                <a:lnTo>
                  <a:pt x="137160" y="382524"/>
                </a:lnTo>
                <a:lnTo>
                  <a:pt x="198119" y="382524"/>
                </a:lnTo>
                <a:lnTo>
                  <a:pt x="196596" y="384047"/>
                </a:lnTo>
                <a:close/>
              </a:path>
              <a:path w="527685" h="401319">
                <a:moveTo>
                  <a:pt x="155448" y="396239"/>
                </a:moveTo>
                <a:lnTo>
                  <a:pt x="152400" y="393191"/>
                </a:lnTo>
                <a:lnTo>
                  <a:pt x="146304" y="390143"/>
                </a:lnTo>
                <a:lnTo>
                  <a:pt x="143256" y="387096"/>
                </a:lnTo>
                <a:lnTo>
                  <a:pt x="140208" y="385571"/>
                </a:lnTo>
                <a:lnTo>
                  <a:pt x="138683" y="384047"/>
                </a:lnTo>
                <a:lnTo>
                  <a:pt x="196596" y="384047"/>
                </a:lnTo>
                <a:lnTo>
                  <a:pt x="193548" y="387096"/>
                </a:lnTo>
                <a:lnTo>
                  <a:pt x="192023" y="387096"/>
                </a:lnTo>
                <a:lnTo>
                  <a:pt x="190500" y="390143"/>
                </a:lnTo>
                <a:lnTo>
                  <a:pt x="188975" y="391667"/>
                </a:lnTo>
                <a:lnTo>
                  <a:pt x="185927" y="391667"/>
                </a:lnTo>
                <a:lnTo>
                  <a:pt x="182879" y="394716"/>
                </a:lnTo>
                <a:lnTo>
                  <a:pt x="155448" y="394716"/>
                </a:lnTo>
                <a:lnTo>
                  <a:pt x="155448" y="396239"/>
                </a:lnTo>
                <a:close/>
              </a:path>
              <a:path w="527685" h="401319">
                <a:moveTo>
                  <a:pt x="9143" y="391667"/>
                </a:moveTo>
                <a:lnTo>
                  <a:pt x="9143" y="390143"/>
                </a:lnTo>
                <a:lnTo>
                  <a:pt x="12191" y="390143"/>
                </a:lnTo>
                <a:lnTo>
                  <a:pt x="9143" y="391667"/>
                </a:lnTo>
                <a:close/>
              </a:path>
              <a:path w="527685" h="401319">
                <a:moveTo>
                  <a:pt x="185927" y="393191"/>
                </a:moveTo>
                <a:lnTo>
                  <a:pt x="185927" y="391667"/>
                </a:lnTo>
                <a:lnTo>
                  <a:pt x="188975" y="391667"/>
                </a:lnTo>
                <a:lnTo>
                  <a:pt x="185927" y="393191"/>
                </a:lnTo>
                <a:close/>
              </a:path>
              <a:path w="527685" h="401319">
                <a:moveTo>
                  <a:pt x="169164" y="399287"/>
                </a:moveTo>
                <a:lnTo>
                  <a:pt x="163068" y="399287"/>
                </a:lnTo>
                <a:lnTo>
                  <a:pt x="158495" y="397763"/>
                </a:lnTo>
                <a:lnTo>
                  <a:pt x="158495" y="396239"/>
                </a:lnTo>
                <a:lnTo>
                  <a:pt x="155448" y="394716"/>
                </a:lnTo>
                <a:lnTo>
                  <a:pt x="182879" y="394716"/>
                </a:lnTo>
                <a:lnTo>
                  <a:pt x="179831" y="396239"/>
                </a:lnTo>
                <a:lnTo>
                  <a:pt x="181356" y="396239"/>
                </a:lnTo>
                <a:lnTo>
                  <a:pt x="178308" y="397763"/>
                </a:lnTo>
                <a:lnTo>
                  <a:pt x="166116" y="397763"/>
                </a:lnTo>
                <a:lnTo>
                  <a:pt x="169164" y="399287"/>
                </a:lnTo>
                <a:close/>
              </a:path>
              <a:path w="527685" h="401319">
                <a:moveTo>
                  <a:pt x="169164" y="399287"/>
                </a:moveTo>
                <a:lnTo>
                  <a:pt x="166116" y="397763"/>
                </a:lnTo>
                <a:lnTo>
                  <a:pt x="172212" y="397763"/>
                </a:lnTo>
                <a:lnTo>
                  <a:pt x="169164" y="399287"/>
                </a:lnTo>
                <a:close/>
              </a:path>
              <a:path w="527685" h="401319">
                <a:moveTo>
                  <a:pt x="172212" y="400812"/>
                </a:moveTo>
                <a:lnTo>
                  <a:pt x="169164" y="399287"/>
                </a:lnTo>
                <a:lnTo>
                  <a:pt x="172212" y="397763"/>
                </a:lnTo>
                <a:lnTo>
                  <a:pt x="178308" y="397763"/>
                </a:lnTo>
                <a:lnTo>
                  <a:pt x="172212" y="400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8"/>
          <p:cNvSpPr/>
          <p:nvPr/>
        </p:nvSpPr>
        <p:spPr>
          <a:xfrm>
            <a:off x="957072" y="2670048"/>
            <a:ext cx="539750" cy="449580"/>
          </a:xfrm>
          <a:custGeom>
            <a:avLst/>
            <a:gdLst/>
            <a:ahLst/>
            <a:cxnLst/>
            <a:rect l="l" t="t" r="r" b="b"/>
            <a:pathLst>
              <a:path w="539750" h="449580">
                <a:moveTo>
                  <a:pt x="398646" y="143255"/>
                </a:moveTo>
                <a:lnTo>
                  <a:pt x="364235" y="143255"/>
                </a:lnTo>
                <a:lnTo>
                  <a:pt x="394715" y="114300"/>
                </a:lnTo>
                <a:lnTo>
                  <a:pt x="406907" y="100583"/>
                </a:lnTo>
                <a:lnTo>
                  <a:pt x="420623" y="88391"/>
                </a:lnTo>
                <a:lnTo>
                  <a:pt x="432815" y="74675"/>
                </a:lnTo>
                <a:lnTo>
                  <a:pt x="445007" y="62483"/>
                </a:lnTo>
                <a:lnTo>
                  <a:pt x="457199" y="51816"/>
                </a:lnTo>
                <a:lnTo>
                  <a:pt x="467868" y="41148"/>
                </a:lnTo>
                <a:lnTo>
                  <a:pt x="469391" y="41148"/>
                </a:lnTo>
                <a:lnTo>
                  <a:pt x="480060" y="32003"/>
                </a:lnTo>
                <a:lnTo>
                  <a:pt x="492252" y="22859"/>
                </a:lnTo>
                <a:lnTo>
                  <a:pt x="492252" y="21335"/>
                </a:lnTo>
                <a:lnTo>
                  <a:pt x="502919" y="13716"/>
                </a:lnTo>
                <a:lnTo>
                  <a:pt x="518160" y="6095"/>
                </a:lnTo>
                <a:lnTo>
                  <a:pt x="530352" y="1524"/>
                </a:lnTo>
                <a:lnTo>
                  <a:pt x="531876" y="0"/>
                </a:lnTo>
                <a:lnTo>
                  <a:pt x="537972" y="3048"/>
                </a:lnTo>
                <a:lnTo>
                  <a:pt x="539495" y="6095"/>
                </a:lnTo>
                <a:lnTo>
                  <a:pt x="539495" y="9143"/>
                </a:lnTo>
                <a:lnTo>
                  <a:pt x="536448" y="10667"/>
                </a:lnTo>
                <a:lnTo>
                  <a:pt x="528827" y="19811"/>
                </a:lnTo>
                <a:lnTo>
                  <a:pt x="528827" y="21335"/>
                </a:lnTo>
                <a:lnTo>
                  <a:pt x="518160" y="32003"/>
                </a:lnTo>
                <a:lnTo>
                  <a:pt x="505968" y="41148"/>
                </a:lnTo>
                <a:lnTo>
                  <a:pt x="484631" y="59435"/>
                </a:lnTo>
                <a:lnTo>
                  <a:pt x="472440" y="70103"/>
                </a:lnTo>
                <a:lnTo>
                  <a:pt x="461772" y="79248"/>
                </a:lnTo>
                <a:lnTo>
                  <a:pt x="449579" y="91440"/>
                </a:lnTo>
                <a:lnTo>
                  <a:pt x="437387" y="105155"/>
                </a:lnTo>
                <a:lnTo>
                  <a:pt x="425195" y="117348"/>
                </a:lnTo>
                <a:lnTo>
                  <a:pt x="423672" y="117348"/>
                </a:lnTo>
                <a:lnTo>
                  <a:pt x="411479" y="131063"/>
                </a:lnTo>
                <a:lnTo>
                  <a:pt x="398646" y="143255"/>
                </a:lnTo>
                <a:close/>
              </a:path>
              <a:path w="539750" h="449580">
                <a:moveTo>
                  <a:pt x="306323" y="230124"/>
                </a:moveTo>
                <a:lnTo>
                  <a:pt x="274319" y="230124"/>
                </a:lnTo>
                <a:lnTo>
                  <a:pt x="288035" y="214883"/>
                </a:lnTo>
                <a:lnTo>
                  <a:pt x="303276" y="199643"/>
                </a:lnTo>
                <a:lnTo>
                  <a:pt x="316991" y="184403"/>
                </a:lnTo>
                <a:lnTo>
                  <a:pt x="318515" y="184403"/>
                </a:lnTo>
                <a:lnTo>
                  <a:pt x="333756" y="170687"/>
                </a:lnTo>
                <a:lnTo>
                  <a:pt x="348995" y="155448"/>
                </a:lnTo>
                <a:lnTo>
                  <a:pt x="364235" y="141732"/>
                </a:lnTo>
                <a:lnTo>
                  <a:pt x="364235" y="143255"/>
                </a:lnTo>
                <a:lnTo>
                  <a:pt x="398646" y="143255"/>
                </a:lnTo>
                <a:lnTo>
                  <a:pt x="380999" y="160019"/>
                </a:lnTo>
                <a:lnTo>
                  <a:pt x="379476" y="160019"/>
                </a:lnTo>
                <a:lnTo>
                  <a:pt x="333756" y="201167"/>
                </a:lnTo>
                <a:lnTo>
                  <a:pt x="320040" y="216408"/>
                </a:lnTo>
                <a:lnTo>
                  <a:pt x="306323" y="230124"/>
                </a:lnTo>
                <a:close/>
              </a:path>
              <a:path w="539750" h="449580">
                <a:moveTo>
                  <a:pt x="140207" y="385571"/>
                </a:moveTo>
                <a:lnTo>
                  <a:pt x="158496" y="362711"/>
                </a:lnTo>
                <a:lnTo>
                  <a:pt x="166115" y="353567"/>
                </a:lnTo>
                <a:lnTo>
                  <a:pt x="175259" y="344424"/>
                </a:lnTo>
                <a:lnTo>
                  <a:pt x="175259" y="342900"/>
                </a:lnTo>
                <a:lnTo>
                  <a:pt x="193548" y="324611"/>
                </a:lnTo>
                <a:lnTo>
                  <a:pt x="202691" y="313943"/>
                </a:lnTo>
                <a:lnTo>
                  <a:pt x="214883" y="300227"/>
                </a:lnTo>
                <a:lnTo>
                  <a:pt x="225552" y="286511"/>
                </a:lnTo>
                <a:lnTo>
                  <a:pt x="237743" y="272795"/>
                </a:lnTo>
                <a:lnTo>
                  <a:pt x="248411" y="259079"/>
                </a:lnTo>
                <a:lnTo>
                  <a:pt x="249935" y="259079"/>
                </a:lnTo>
                <a:lnTo>
                  <a:pt x="262127" y="245363"/>
                </a:lnTo>
                <a:lnTo>
                  <a:pt x="275843" y="230124"/>
                </a:lnTo>
                <a:lnTo>
                  <a:pt x="306323" y="230124"/>
                </a:lnTo>
                <a:lnTo>
                  <a:pt x="304799" y="231648"/>
                </a:lnTo>
                <a:lnTo>
                  <a:pt x="304952" y="231648"/>
                </a:lnTo>
                <a:lnTo>
                  <a:pt x="292607" y="245363"/>
                </a:lnTo>
                <a:lnTo>
                  <a:pt x="292607" y="246887"/>
                </a:lnTo>
                <a:lnTo>
                  <a:pt x="278891" y="260603"/>
                </a:lnTo>
                <a:lnTo>
                  <a:pt x="254507" y="288035"/>
                </a:lnTo>
                <a:lnTo>
                  <a:pt x="243839" y="301751"/>
                </a:lnTo>
                <a:lnTo>
                  <a:pt x="219455" y="329183"/>
                </a:lnTo>
                <a:lnTo>
                  <a:pt x="210311" y="339851"/>
                </a:lnTo>
                <a:lnTo>
                  <a:pt x="208787" y="339851"/>
                </a:lnTo>
                <a:lnTo>
                  <a:pt x="199643" y="348995"/>
                </a:lnTo>
                <a:lnTo>
                  <a:pt x="192023" y="358140"/>
                </a:lnTo>
                <a:lnTo>
                  <a:pt x="184403" y="368808"/>
                </a:lnTo>
                <a:lnTo>
                  <a:pt x="182879" y="368808"/>
                </a:lnTo>
                <a:lnTo>
                  <a:pt x="175259" y="376427"/>
                </a:lnTo>
                <a:lnTo>
                  <a:pt x="176783" y="376427"/>
                </a:lnTo>
                <a:lnTo>
                  <a:pt x="169163" y="384048"/>
                </a:lnTo>
                <a:lnTo>
                  <a:pt x="141731" y="384048"/>
                </a:lnTo>
                <a:lnTo>
                  <a:pt x="140207" y="385571"/>
                </a:lnTo>
                <a:close/>
              </a:path>
              <a:path w="539750" h="449580">
                <a:moveTo>
                  <a:pt x="306323" y="230124"/>
                </a:moveTo>
                <a:close/>
              </a:path>
              <a:path w="539750" h="449580">
                <a:moveTo>
                  <a:pt x="304952" y="231648"/>
                </a:moveTo>
                <a:lnTo>
                  <a:pt x="304799" y="231648"/>
                </a:lnTo>
                <a:lnTo>
                  <a:pt x="306323" y="230124"/>
                </a:lnTo>
                <a:lnTo>
                  <a:pt x="304952" y="231648"/>
                </a:lnTo>
                <a:close/>
              </a:path>
              <a:path w="539750" h="449580">
                <a:moveTo>
                  <a:pt x="51815" y="406908"/>
                </a:moveTo>
                <a:lnTo>
                  <a:pt x="19811" y="406908"/>
                </a:lnTo>
                <a:lnTo>
                  <a:pt x="15239" y="405383"/>
                </a:lnTo>
                <a:lnTo>
                  <a:pt x="12191" y="402335"/>
                </a:lnTo>
                <a:lnTo>
                  <a:pt x="9143" y="402335"/>
                </a:lnTo>
                <a:lnTo>
                  <a:pt x="6096" y="397763"/>
                </a:lnTo>
                <a:lnTo>
                  <a:pt x="3048" y="396240"/>
                </a:lnTo>
                <a:lnTo>
                  <a:pt x="3048" y="394716"/>
                </a:lnTo>
                <a:lnTo>
                  <a:pt x="1523" y="393192"/>
                </a:lnTo>
                <a:lnTo>
                  <a:pt x="0" y="388619"/>
                </a:lnTo>
                <a:lnTo>
                  <a:pt x="0" y="385571"/>
                </a:lnTo>
                <a:lnTo>
                  <a:pt x="1523" y="381000"/>
                </a:lnTo>
                <a:lnTo>
                  <a:pt x="3048" y="377951"/>
                </a:lnTo>
                <a:lnTo>
                  <a:pt x="7619" y="376427"/>
                </a:lnTo>
                <a:lnTo>
                  <a:pt x="13715" y="376427"/>
                </a:lnTo>
                <a:lnTo>
                  <a:pt x="16001" y="377951"/>
                </a:lnTo>
                <a:lnTo>
                  <a:pt x="15239" y="377951"/>
                </a:lnTo>
                <a:lnTo>
                  <a:pt x="13715" y="379475"/>
                </a:lnTo>
                <a:lnTo>
                  <a:pt x="22859" y="379475"/>
                </a:lnTo>
                <a:lnTo>
                  <a:pt x="23621" y="381000"/>
                </a:lnTo>
                <a:lnTo>
                  <a:pt x="18287" y="381000"/>
                </a:lnTo>
                <a:lnTo>
                  <a:pt x="18541" y="382524"/>
                </a:lnTo>
                <a:lnTo>
                  <a:pt x="18287" y="382524"/>
                </a:lnTo>
                <a:lnTo>
                  <a:pt x="18626" y="383032"/>
                </a:lnTo>
                <a:lnTo>
                  <a:pt x="19811" y="390143"/>
                </a:lnTo>
                <a:lnTo>
                  <a:pt x="18287" y="391667"/>
                </a:lnTo>
                <a:lnTo>
                  <a:pt x="32765" y="391667"/>
                </a:lnTo>
                <a:lnTo>
                  <a:pt x="35052" y="393192"/>
                </a:lnTo>
                <a:lnTo>
                  <a:pt x="33527" y="393192"/>
                </a:lnTo>
                <a:lnTo>
                  <a:pt x="38100" y="394716"/>
                </a:lnTo>
                <a:lnTo>
                  <a:pt x="41148" y="397763"/>
                </a:lnTo>
                <a:lnTo>
                  <a:pt x="42671" y="397763"/>
                </a:lnTo>
                <a:lnTo>
                  <a:pt x="45719" y="400811"/>
                </a:lnTo>
                <a:lnTo>
                  <a:pt x="44196" y="400811"/>
                </a:lnTo>
                <a:lnTo>
                  <a:pt x="47243" y="402335"/>
                </a:lnTo>
                <a:lnTo>
                  <a:pt x="12191" y="402335"/>
                </a:lnTo>
                <a:lnTo>
                  <a:pt x="12191" y="403859"/>
                </a:lnTo>
                <a:lnTo>
                  <a:pt x="48767" y="403859"/>
                </a:lnTo>
                <a:lnTo>
                  <a:pt x="51815" y="406908"/>
                </a:lnTo>
                <a:close/>
              </a:path>
              <a:path w="539750" h="449580">
                <a:moveTo>
                  <a:pt x="18287" y="379475"/>
                </a:moveTo>
                <a:lnTo>
                  <a:pt x="13715" y="379475"/>
                </a:lnTo>
                <a:lnTo>
                  <a:pt x="15239" y="377951"/>
                </a:lnTo>
                <a:lnTo>
                  <a:pt x="16001" y="377951"/>
                </a:lnTo>
                <a:lnTo>
                  <a:pt x="18287" y="379475"/>
                </a:lnTo>
                <a:close/>
              </a:path>
              <a:path w="539750" h="449580">
                <a:moveTo>
                  <a:pt x="22859" y="379475"/>
                </a:moveTo>
                <a:lnTo>
                  <a:pt x="18287" y="379475"/>
                </a:lnTo>
                <a:lnTo>
                  <a:pt x="16001" y="377951"/>
                </a:lnTo>
                <a:lnTo>
                  <a:pt x="18287" y="377951"/>
                </a:lnTo>
                <a:lnTo>
                  <a:pt x="22859" y="379475"/>
                </a:lnTo>
                <a:close/>
              </a:path>
              <a:path w="539750" h="449580">
                <a:moveTo>
                  <a:pt x="24166" y="386225"/>
                </a:moveTo>
                <a:lnTo>
                  <a:pt x="22859" y="385571"/>
                </a:lnTo>
                <a:lnTo>
                  <a:pt x="21335" y="385571"/>
                </a:lnTo>
                <a:lnTo>
                  <a:pt x="18592" y="382828"/>
                </a:lnTo>
                <a:lnTo>
                  <a:pt x="18287" y="381000"/>
                </a:lnTo>
                <a:lnTo>
                  <a:pt x="21335" y="384048"/>
                </a:lnTo>
                <a:lnTo>
                  <a:pt x="24383" y="384048"/>
                </a:lnTo>
                <a:lnTo>
                  <a:pt x="24383" y="385571"/>
                </a:lnTo>
                <a:lnTo>
                  <a:pt x="24166" y="386225"/>
                </a:lnTo>
                <a:close/>
              </a:path>
              <a:path w="539750" h="449580">
                <a:moveTo>
                  <a:pt x="24383" y="384048"/>
                </a:moveTo>
                <a:lnTo>
                  <a:pt x="21335" y="384048"/>
                </a:lnTo>
                <a:lnTo>
                  <a:pt x="18287" y="381000"/>
                </a:lnTo>
                <a:lnTo>
                  <a:pt x="23621" y="381000"/>
                </a:lnTo>
                <a:lnTo>
                  <a:pt x="24383" y="382524"/>
                </a:lnTo>
                <a:lnTo>
                  <a:pt x="24383" y="384048"/>
                </a:lnTo>
                <a:close/>
              </a:path>
              <a:path w="539750" h="449580">
                <a:moveTo>
                  <a:pt x="18626" y="383032"/>
                </a:moveTo>
                <a:lnTo>
                  <a:pt x="18287" y="382524"/>
                </a:lnTo>
                <a:lnTo>
                  <a:pt x="18592" y="382828"/>
                </a:lnTo>
                <a:lnTo>
                  <a:pt x="18626" y="383032"/>
                </a:lnTo>
                <a:close/>
              </a:path>
              <a:path w="539750" h="449580">
                <a:moveTo>
                  <a:pt x="18592" y="382828"/>
                </a:moveTo>
                <a:lnTo>
                  <a:pt x="18287" y="382524"/>
                </a:lnTo>
                <a:lnTo>
                  <a:pt x="18541" y="382524"/>
                </a:lnTo>
                <a:lnTo>
                  <a:pt x="18592" y="382828"/>
                </a:lnTo>
                <a:close/>
              </a:path>
              <a:path w="539750" h="449580">
                <a:moveTo>
                  <a:pt x="21335" y="387095"/>
                </a:moveTo>
                <a:lnTo>
                  <a:pt x="18626" y="383032"/>
                </a:lnTo>
                <a:lnTo>
                  <a:pt x="18592" y="382828"/>
                </a:lnTo>
                <a:lnTo>
                  <a:pt x="19812" y="384048"/>
                </a:lnTo>
                <a:lnTo>
                  <a:pt x="21335" y="387095"/>
                </a:lnTo>
                <a:close/>
              </a:path>
              <a:path w="539750" h="449580">
                <a:moveTo>
                  <a:pt x="19811" y="390143"/>
                </a:moveTo>
                <a:lnTo>
                  <a:pt x="18626" y="383032"/>
                </a:lnTo>
                <a:lnTo>
                  <a:pt x="21335" y="387095"/>
                </a:lnTo>
                <a:lnTo>
                  <a:pt x="23875" y="387095"/>
                </a:lnTo>
                <a:lnTo>
                  <a:pt x="23367" y="388619"/>
                </a:lnTo>
                <a:lnTo>
                  <a:pt x="21335" y="388619"/>
                </a:lnTo>
                <a:lnTo>
                  <a:pt x="19811" y="390143"/>
                </a:lnTo>
                <a:close/>
              </a:path>
              <a:path w="539750" h="449580">
                <a:moveTo>
                  <a:pt x="23875" y="387095"/>
                </a:moveTo>
                <a:lnTo>
                  <a:pt x="21335" y="387095"/>
                </a:lnTo>
                <a:lnTo>
                  <a:pt x="19811" y="384048"/>
                </a:lnTo>
                <a:lnTo>
                  <a:pt x="21335" y="385571"/>
                </a:lnTo>
                <a:lnTo>
                  <a:pt x="22859" y="385571"/>
                </a:lnTo>
                <a:lnTo>
                  <a:pt x="24166" y="386225"/>
                </a:lnTo>
                <a:lnTo>
                  <a:pt x="23875" y="387095"/>
                </a:lnTo>
                <a:close/>
              </a:path>
              <a:path w="539750" h="449580">
                <a:moveTo>
                  <a:pt x="129539" y="399287"/>
                </a:moveTo>
                <a:lnTo>
                  <a:pt x="134111" y="393192"/>
                </a:lnTo>
                <a:lnTo>
                  <a:pt x="135635" y="391667"/>
                </a:lnTo>
                <a:lnTo>
                  <a:pt x="141731" y="384048"/>
                </a:lnTo>
                <a:lnTo>
                  <a:pt x="169163" y="384048"/>
                </a:lnTo>
                <a:lnTo>
                  <a:pt x="163067" y="391667"/>
                </a:lnTo>
                <a:lnTo>
                  <a:pt x="164591" y="391667"/>
                </a:lnTo>
                <a:lnTo>
                  <a:pt x="158496" y="397763"/>
                </a:lnTo>
                <a:lnTo>
                  <a:pt x="131063" y="397763"/>
                </a:lnTo>
                <a:lnTo>
                  <a:pt x="129539" y="399287"/>
                </a:lnTo>
                <a:close/>
              </a:path>
              <a:path w="539750" h="449580">
                <a:moveTo>
                  <a:pt x="32765" y="391667"/>
                </a:moveTo>
                <a:lnTo>
                  <a:pt x="19811" y="391667"/>
                </a:lnTo>
                <a:lnTo>
                  <a:pt x="22859" y="390143"/>
                </a:lnTo>
                <a:lnTo>
                  <a:pt x="24166" y="386225"/>
                </a:lnTo>
                <a:lnTo>
                  <a:pt x="25907" y="387095"/>
                </a:lnTo>
                <a:lnTo>
                  <a:pt x="28955" y="390143"/>
                </a:lnTo>
                <a:lnTo>
                  <a:pt x="30479" y="390143"/>
                </a:lnTo>
                <a:lnTo>
                  <a:pt x="32765" y="391667"/>
                </a:lnTo>
                <a:close/>
              </a:path>
              <a:path w="539750" h="449580">
                <a:moveTo>
                  <a:pt x="19811" y="390143"/>
                </a:moveTo>
                <a:lnTo>
                  <a:pt x="21335" y="388619"/>
                </a:lnTo>
                <a:lnTo>
                  <a:pt x="19811" y="390143"/>
                </a:lnTo>
                <a:close/>
              </a:path>
              <a:path w="539750" h="449580">
                <a:moveTo>
                  <a:pt x="19811" y="391667"/>
                </a:moveTo>
                <a:lnTo>
                  <a:pt x="18287" y="391667"/>
                </a:lnTo>
                <a:lnTo>
                  <a:pt x="21335" y="388619"/>
                </a:lnTo>
                <a:lnTo>
                  <a:pt x="23367" y="388619"/>
                </a:lnTo>
                <a:lnTo>
                  <a:pt x="22859" y="390143"/>
                </a:lnTo>
                <a:lnTo>
                  <a:pt x="19811" y="391667"/>
                </a:lnTo>
                <a:close/>
              </a:path>
              <a:path w="539750" h="449580">
                <a:moveTo>
                  <a:pt x="141731" y="419100"/>
                </a:moveTo>
                <a:lnTo>
                  <a:pt x="111252" y="419100"/>
                </a:lnTo>
                <a:lnTo>
                  <a:pt x="115823" y="414527"/>
                </a:lnTo>
                <a:lnTo>
                  <a:pt x="115823" y="413003"/>
                </a:lnTo>
                <a:lnTo>
                  <a:pt x="121919" y="408432"/>
                </a:lnTo>
                <a:lnTo>
                  <a:pt x="126491" y="403859"/>
                </a:lnTo>
                <a:lnTo>
                  <a:pt x="131063" y="397763"/>
                </a:lnTo>
                <a:lnTo>
                  <a:pt x="158496" y="397763"/>
                </a:lnTo>
                <a:lnTo>
                  <a:pt x="158496" y="399287"/>
                </a:lnTo>
                <a:lnTo>
                  <a:pt x="152400" y="405383"/>
                </a:lnTo>
                <a:lnTo>
                  <a:pt x="147827" y="411479"/>
                </a:lnTo>
                <a:lnTo>
                  <a:pt x="147827" y="413003"/>
                </a:lnTo>
                <a:lnTo>
                  <a:pt x="141731" y="419100"/>
                </a:lnTo>
                <a:close/>
              </a:path>
              <a:path w="539750" h="449580">
                <a:moveTo>
                  <a:pt x="27431" y="413003"/>
                </a:moveTo>
                <a:lnTo>
                  <a:pt x="18287" y="406908"/>
                </a:lnTo>
                <a:lnTo>
                  <a:pt x="51815" y="406908"/>
                </a:lnTo>
                <a:lnTo>
                  <a:pt x="50291" y="405383"/>
                </a:lnTo>
                <a:lnTo>
                  <a:pt x="54863" y="408432"/>
                </a:lnTo>
                <a:lnTo>
                  <a:pt x="57911" y="409955"/>
                </a:lnTo>
                <a:lnTo>
                  <a:pt x="59435" y="409955"/>
                </a:lnTo>
                <a:lnTo>
                  <a:pt x="60959" y="411479"/>
                </a:lnTo>
                <a:lnTo>
                  <a:pt x="25907" y="411479"/>
                </a:lnTo>
                <a:lnTo>
                  <a:pt x="27431" y="413003"/>
                </a:lnTo>
                <a:close/>
              </a:path>
              <a:path w="539750" h="449580">
                <a:moveTo>
                  <a:pt x="71627" y="419100"/>
                </a:moveTo>
                <a:lnTo>
                  <a:pt x="36575" y="419100"/>
                </a:lnTo>
                <a:lnTo>
                  <a:pt x="33527" y="417575"/>
                </a:lnTo>
                <a:lnTo>
                  <a:pt x="32003" y="416051"/>
                </a:lnTo>
                <a:lnTo>
                  <a:pt x="28955" y="414527"/>
                </a:lnTo>
                <a:lnTo>
                  <a:pt x="30479" y="414527"/>
                </a:lnTo>
                <a:lnTo>
                  <a:pt x="25907" y="411479"/>
                </a:lnTo>
                <a:lnTo>
                  <a:pt x="60959" y="411479"/>
                </a:lnTo>
                <a:lnTo>
                  <a:pt x="62483" y="413003"/>
                </a:lnTo>
                <a:lnTo>
                  <a:pt x="60959" y="413003"/>
                </a:lnTo>
                <a:lnTo>
                  <a:pt x="65531" y="414527"/>
                </a:lnTo>
                <a:lnTo>
                  <a:pt x="68579" y="417575"/>
                </a:lnTo>
                <a:lnTo>
                  <a:pt x="71627" y="419100"/>
                </a:lnTo>
                <a:close/>
              </a:path>
              <a:path w="539750" h="449580">
                <a:moveTo>
                  <a:pt x="138683" y="422148"/>
                </a:moveTo>
                <a:lnTo>
                  <a:pt x="108203" y="422148"/>
                </a:lnTo>
                <a:lnTo>
                  <a:pt x="109727" y="420624"/>
                </a:lnTo>
                <a:lnTo>
                  <a:pt x="112775" y="417575"/>
                </a:lnTo>
                <a:lnTo>
                  <a:pt x="111252" y="419100"/>
                </a:lnTo>
                <a:lnTo>
                  <a:pt x="141731" y="419100"/>
                </a:lnTo>
                <a:lnTo>
                  <a:pt x="138683" y="422148"/>
                </a:lnTo>
                <a:close/>
              </a:path>
              <a:path w="539750" h="449580">
                <a:moveTo>
                  <a:pt x="97535" y="449579"/>
                </a:moveTo>
                <a:lnTo>
                  <a:pt x="91439" y="449579"/>
                </a:lnTo>
                <a:lnTo>
                  <a:pt x="88391" y="448055"/>
                </a:lnTo>
                <a:lnTo>
                  <a:pt x="85343" y="448055"/>
                </a:lnTo>
                <a:lnTo>
                  <a:pt x="82296" y="446532"/>
                </a:lnTo>
                <a:lnTo>
                  <a:pt x="77723" y="445008"/>
                </a:lnTo>
                <a:lnTo>
                  <a:pt x="62483" y="437387"/>
                </a:lnTo>
                <a:lnTo>
                  <a:pt x="60959" y="437387"/>
                </a:lnTo>
                <a:lnTo>
                  <a:pt x="57911" y="434340"/>
                </a:lnTo>
                <a:lnTo>
                  <a:pt x="56387" y="434340"/>
                </a:lnTo>
                <a:lnTo>
                  <a:pt x="53339" y="431292"/>
                </a:lnTo>
                <a:lnTo>
                  <a:pt x="50291" y="429767"/>
                </a:lnTo>
                <a:lnTo>
                  <a:pt x="45719" y="426719"/>
                </a:lnTo>
                <a:lnTo>
                  <a:pt x="44196" y="425195"/>
                </a:lnTo>
                <a:lnTo>
                  <a:pt x="39623" y="422148"/>
                </a:lnTo>
                <a:lnTo>
                  <a:pt x="38100" y="420624"/>
                </a:lnTo>
                <a:lnTo>
                  <a:pt x="35052" y="419100"/>
                </a:lnTo>
                <a:lnTo>
                  <a:pt x="70103" y="419100"/>
                </a:lnTo>
                <a:lnTo>
                  <a:pt x="73152" y="420624"/>
                </a:lnTo>
                <a:lnTo>
                  <a:pt x="74676" y="420624"/>
                </a:lnTo>
                <a:lnTo>
                  <a:pt x="83819" y="425195"/>
                </a:lnTo>
                <a:lnTo>
                  <a:pt x="85343" y="425195"/>
                </a:lnTo>
                <a:lnTo>
                  <a:pt x="88391" y="426719"/>
                </a:lnTo>
                <a:lnTo>
                  <a:pt x="86867" y="426719"/>
                </a:lnTo>
                <a:lnTo>
                  <a:pt x="89915" y="429767"/>
                </a:lnTo>
                <a:lnTo>
                  <a:pt x="131063" y="429767"/>
                </a:lnTo>
                <a:lnTo>
                  <a:pt x="121919" y="438911"/>
                </a:lnTo>
                <a:lnTo>
                  <a:pt x="120396" y="438911"/>
                </a:lnTo>
                <a:lnTo>
                  <a:pt x="111252" y="445008"/>
                </a:lnTo>
                <a:lnTo>
                  <a:pt x="106679" y="446532"/>
                </a:lnTo>
                <a:lnTo>
                  <a:pt x="105155" y="446532"/>
                </a:lnTo>
                <a:lnTo>
                  <a:pt x="102107" y="448055"/>
                </a:lnTo>
                <a:lnTo>
                  <a:pt x="97535" y="449579"/>
                </a:lnTo>
                <a:close/>
              </a:path>
              <a:path w="539750" h="449580">
                <a:moveTo>
                  <a:pt x="109727" y="420624"/>
                </a:moveTo>
                <a:close/>
              </a:path>
              <a:path w="539750" h="449580">
                <a:moveTo>
                  <a:pt x="132587" y="428243"/>
                </a:moveTo>
                <a:lnTo>
                  <a:pt x="97535" y="428243"/>
                </a:lnTo>
                <a:lnTo>
                  <a:pt x="102107" y="425195"/>
                </a:lnTo>
                <a:lnTo>
                  <a:pt x="105155" y="423671"/>
                </a:lnTo>
                <a:lnTo>
                  <a:pt x="109727" y="420624"/>
                </a:lnTo>
                <a:lnTo>
                  <a:pt x="108203" y="422148"/>
                </a:lnTo>
                <a:lnTo>
                  <a:pt x="138683" y="422148"/>
                </a:lnTo>
                <a:lnTo>
                  <a:pt x="132587" y="428243"/>
                </a:lnTo>
                <a:close/>
              </a:path>
              <a:path w="539750" h="449580">
                <a:moveTo>
                  <a:pt x="89915" y="429767"/>
                </a:moveTo>
                <a:lnTo>
                  <a:pt x="86867" y="426719"/>
                </a:lnTo>
                <a:lnTo>
                  <a:pt x="88899" y="427735"/>
                </a:lnTo>
                <a:lnTo>
                  <a:pt x="89915" y="429767"/>
                </a:lnTo>
                <a:close/>
              </a:path>
              <a:path w="539750" h="449580">
                <a:moveTo>
                  <a:pt x="88899" y="427735"/>
                </a:moveTo>
                <a:lnTo>
                  <a:pt x="86867" y="426719"/>
                </a:lnTo>
                <a:lnTo>
                  <a:pt x="88392" y="426719"/>
                </a:lnTo>
                <a:lnTo>
                  <a:pt x="88899" y="427735"/>
                </a:lnTo>
                <a:close/>
              </a:path>
              <a:path w="539750" h="449580">
                <a:moveTo>
                  <a:pt x="97535" y="428243"/>
                </a:moveTo>
                <a:lnTo>
                  <a:pt x="94487" y="428243"/>
                </a:lnTo>
                <a:lnTo>
                  <a:pt x="97535" y="426719"/>
                </a:lnTo>
                <a:lnTo>
                  <a:pt x="97535" y="428243"/>
                </a:lnTo>
                <a:close/>
              </a:path>
              <a:path w="539750" h="449580">
                <a:moveTo>
                  <a:pt x="131063" y="429767"/>
                </a:moveTo>
                <a:lnTo>
                  <a:pt x="89915" y="429767"/>
                </a:lnTo>
                <a:lnTo>
                  <a:pt x="88899" y="427735"/>
                </a:lnTo>
                <a:lnTo>
                  <a:pt x="89915" y="428243"/>
                </a:lnTo>
                <a:lnTo>
                  <a:pt x="132587" y="428243"/>
                </a:lnTo>
                <a:lnTo>
                  <a:pt x="131063" y="4297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9"/>
          <p:cNvSpPr/>
          <p:nvPr/>
        </p:nvSpPr>
        <p:spPr>
          <a:xfrm>
            <a:off x="5538215" y="3095243"/>
            <a:ext cx="494030" cy="337185"/>
          </a:xfrm>
          <a:custGeom>
            <a:avLst/>
            <a:gdLst/>
            <a:ahLst/>
            <a:cxnLst/>
            <a:rect l="l" t="t" r="r" b="b"/>
            <a:pathLst>
              <a:path w="494029" h="337185">
                <a:moveTo>
                  <a:pt x="422148" y="64007"/>
                </a:moveTo>
                <a:lnTo>
                  <a:pt x="373380" y="64007"/>
                </a:lnTo>
                <a:lnTo>
                  <a:pt x="388620" y="54864"/>
                </a:lnTo>
                <a:lnTo>
                  <a:pt x="390144" y="53340"/>
                </a:lnTo>
                <a:lnTo>
                  <a:pt x="417576" y="38100"/>
                </a:lnTo>
                <a:lnTo>
                  <a:pt x="429768" y="28955"/>
                </a:lnTo>
                <a:lnTo>
                  <a:pt x="441960" y="21335"/>
                </a:lnTo>
                <a:lnTo>
                  <a:pt x="454152" y="15240"/>
                </a:lnTo>
                <a:lnTo>
                  <a:pt x="454152" y="13715"/>
                </a:lnTo>
                <a:lnTo>
                  <a:pt x="464820" y="9143"/>
                </a:lnTo>
                <a:lnTo>
                  <a:pt x="466344" y="7619"/>
                </a:lnTo>
                <a:lnTo>
                  <a:pt x="475488" y="4571"/>
                </a:lnTo>
                <a:lnTo>
                  <a:pt x="475488" y="3047"/>
                </a:lnTo>
                <a:lnTo>
                  <a:pt x="484632" y="1523"/>
                </a:lnTo>
                <a:lnTo>
                  <a:pt x="487680" y="0"/>
                </a:lnTo>
                <a:lnTo>
                  <a:pt x="490728" y="1523"/>
                </a:lnTo>
                <a:lnTo>
                  <a:pt x="492252" y="3047"/>
                </a:lnTo>
                <a:lnTo>
                  <a:pt x="493776" y="6095"/>
                </a:lnTo>
                <a:lnTo>
                  <a:pt x="493776" y="9143"/>
                </a:lnTo>
                <a:lnTo>
                  <a:pt x="492252" y="10667"/>
                </a:lnTo>
                <a:lnTo>
                  <a:pt x="486156" y="18288"/>
                </a:lnTo>
                <a:lnTo>
                  <a:pt x="478536" y="25907"/>
                </a:lnTo>
                <a:lnTo>
                  <a:pt x="477012" y="28955"/>
                </a:lnTo>
                <a:lnTo>
                  <a:pt x="466344" y="35052"/>
                </a:lnTo>
                <a:lnTo>
                  <a:pt x="455676" y="42671"/>
                </a:lnTo>
                <a:lnTo>
                  <a:pt x="431292" y="57911"/>
                </a:lnTo>
                <a:lnTo>
                  <a:pt x="422148" y="64007"/>
                </a:lnTo>
                <a:close/>
              </a:path>
              <a:path w="494029" h="337185">
                <a:moveTo>
                  <a:pt x="260434" y="166115"/>
                </a:moveTo>
                <a:lnTo>
                  <a:pt x="219456" y="166115"/>
                </a:lnTo>
                <a:lnTo>
                  <a:pt x="237744" y="152399"/>
                </a:lnTo>
                <a:lnTo>
                  <a:pt x="254508" y="138683"/>
                </a:lnTo>
                <a:lnTo>
                  <a:pt x="271272" y="126491"/>
                </a:lnTo>
                <a:lnTo>
                  <a:pt x="271272" y="124967"/>
                </a:lnTo>
                <a:lnTo>
                  <a:pt x="289560" y="114299"/>
                </a:lnTo>
                <a:lnTo>
                  <a:pt x="289560" y="112775"/>
                </a:lnTo>
                <a:lnTo>
                  <a:pt x="306324" y="102107"/>
                </a:lnTo>
                <a:lnTo>
                  <a:pt x="321564" y="92964"/>
                </a:lnTo>
                <a:lnTo>
                  <a:pt x="338328" y="82295"/>
                </a:lnTo>
                <a:lnTo>
                  <a:pt x="339852" y="82295"/>
                </a:lnTo>
                <a:lnTo>
                  <a:pt x="356616" y="73152"/>
                </a:lnTo>
                <a:lnTo>
                  <a:pt x="373380" y="62483"/>
                </a:lnTo>
                <a:lnTo>
                  <a:pt x="373380" y="64007"/>
                </a:lnTo>
                <a:lnTo>
                  <a:pt x="422148" y="64007"/>
                </a:lnTo>
                <a:lnTo>
                  <a:pt x="417576" y="67055"/>
                </a:lnTo>
                <a:lnTo>
                  <a:pt x="404876" y="74676"/>
                </a:lnTo>
                <a:lnTo>
                  <a:pt x="402336" y="74676"/>
                </a:lnTo>
                <a:lnTo>
                  <a:pt x="385571" y="85343"/>
                </a:lnTo>
                <a:lnTo>
                  <a:pt x="367284" y="94488"/>
                </a:lnTo>
                <a:lnTo>
                  <a:pt x="368808" y="94488"/>
                </a:lnTo>
                <a:lnTo>
                  <a:pt x="350520" y="103631"/>
                </a:lnTo>
                <a:lnTo>
                  <a:pt x="352044" y="103631"/>
                </a:lnTo>
                <a:lnTo>
                  <a:pt x="335280" y="112775"/>
                </a:lnTo>
                <a:lnTo>
                  <a:pt x="318515" y="123443"/>
                </a:lnTo>
                <a:lnTo>
                  <a:pt x="303276" y="134111"/>
                </a:lnTo>
                <a:lnTo>
                  <a:pt x="284988" y="146303"/>
                </a:lnTo>
                <a:lnTo>
                  <a:pt x="286512" y="146303"/>
                </a:lnTo>
                <a:lnTo>
                  <a:pt x="269748" y="158495"/>
                </a:lnTo>
                <a:lnTo>
                  <a:pt x="260434" y="166115"/>
                </a:lnTo>
                <a:close/>
              </a:path>
              <a:path w="494029" h="337185">
                <a:moveTo>
                  <a:pt x="402336" y="76200"/>
                </a:moveTo>
                <a:lnTo>
                  <a:pt x="402336" y="74676"/>
                </a:lnTo>
                <a:lnTo>
                  <a:pt x="404876" y="74676"/>
                </a:lnTo>
                <a:lnTo>
                  <a:pt x="402336" y="76200"/>
                </a:lnTo>
                <a:close/>
              </a:path>
              <a:path w="494029" h="337185">
                <a:moveTo>
                  <a:pt x="96012" y="301751"/>
                </a:moveTo>
                <a:lnTo>
                  <a:pt x="60960" y="301751"/>
                </a:lnTo>
                <a:lnTo>
                  <a:pt x="77724" y="284987"/>
                </a:lnTo>
                <a:lnTo>
                  <a:pt x="88392" y="275843"/>
                </a:lnTo>
                <a:lnTo>
                  <a:pt x="86868" y="275843"/>
                </a:lnTo>
                <a:lnTo>
                  <a:pt x="97536" y="266699"/>
                </a:lnTo>
                <a:lnTo>
                  <a:pt x="99060" y="266699"/>
                </a:lnTo>
                <a:lnTo>
                  <a:pt x="121920" y="243839"/>
                </a:lnTo>
                <a:lnTo>
                  <a:pt x="135636" y="231647"/>
                </a:lnTo>
                <a:lnTo>
                  <a:pt x="149352" y="217931"/>
                </a:lnTo>
                <a:lnTo>
                  <a:pt x="150876" y="217931"/>
                </a:lnTo>
                <a:lnTo>
                  <a:pt x="166116" y="204215"/>
                </a:lnTo>
                <a:lnTo>
                  <a:pt x="182879" y="192023"/>
                </a:lnTo>
                <a:lnTo>
                  <a:pt x="219456" y="164591"/>
                </a:lnTo>
                <a:lnTo>
                  <a:pt x="219456" y="166115"/>
                </a:lnTo>
                <a:lnTo>
                  <a:pt x="260434" y="166115"/>
                </a:lnTo>
                <a:lnTo>
                  <a:pt x="252984" y="172211"/>
                </a:lnTo>
                <a:lnTo>
                  <a:pt x="234696" y="185927"/>
                </a:lnTo>
                <a:lnTo>
                  <a:pt x="214884" y="198119"/>
                </a:lnTo>
                <a:lnTo>
                  <a:pt x="198120" y="211835"/>
                </a:lnTo>
                <a:lnTo>
                  <a:pt x="181356" y="224027"/>
                </a:lnTo>
                <a:lnTo>
                  <a:pt x="167809" y="236219"/>
                </a:lnTo>
                <a:lnTo>
                  <a:pt x="166116" y="236219"/>
                </a:lnTo>
                <a:lnTo>
                  <a:pt x="152400" y="249935"/>
                </a:lnTo>
                <a:lnTo>
                  <a:pt x="140398" y="260603"/>
                </a:lnTo>
                <a:lnTo>
                  <a:pt x="138684" y="260603"/>
                </a:lnTo>
                <a:lnTo>
                  <a:pt x="126492" y="272795"/>
                </a:lnTo>
                <a:lnTo>
                  <a:pt x="126492" y="274319"/>
                </a:lnTo>
                <a:lnTo>
                  <a:pt x="114300" y="283463"/>
                </a:lnTo>
                <a:lnTo>
                  <a:pt x="105156" y="294131"/>
                </a:lnTo>
                <a:lnTo>
                  <a:pt x="103632" y="294131"/>
                </a:lnTo>
                <a:lnTo>
                  <a:pt x="96012" y="301751"/>
                </a:lnTo>
                <a:close/>
              </a:path>
              <a:path w="494029" h="337185">
                <a:moveTo>
                  <a:pt x="166116" y="237743"/>
                </a:moveTo>
                <a:lnTo>
                  <a:pt x="166116" y="236219"/>
                </a:lnTo>
                <a:lnTo>
                  <a:pt x="167809" y="236219"/>
                </a:lnTo>
                <a:lnTo>
                  <a:pt x="166116" y="237743"/>
                </a:lnTo>
                <a:close/>
              </a:path>
              <a:path w="494029" h="337185">
                <a:moveTo>
                  <a:pt x="28956" y="309371"/>
                </a:moveTo>
                <a:lnTo>
                  <a:pt x="6096" y="309371"/>
                </a:lnTo>
                <a:lnTo>
                  <a:pt x="3048" y="304799"/>
                </a:lnTo>
                <a:lnTo>
                  <a:pt x="3048" y="303275"/>
                </a:lnTo>
                <a:lnTo>
                  <a:pt x="1524" y="297179"/>
                </a:lnTo>
                <a:lnTo>
                  <a:pt x="1524" y="292607"/>
                </a:lnTo>
                <a:lnTo>
                  <a:pt x="0" y="289559"/>
                </a:lnTo>
                <a:lnTo>
                  <a:pt x="0" y="271271"/>
                </a:lnTo>
                <a:lnTo>
                  <a:pt x="1524" y="268223"/>
                </a:lnTo>
                <a:lnTo>
                  <a:pt x="1524" y="265175"/>
                </a:lnTo>
                <a:lnTo>
                  <a:pt x="3048" y="263651"/>
                </a:lnTo>
                <a:lnTo>
                  <a:pt x="4572" y="260603"/>
                </a:lnTo>
                <a:lnTo>
                  <a:pt x="4572" y="257555"/>
                </a:lnTo>
                <a:lnTo>
                  <a:pt x="7620" y="256031"/>
                </a:lnTo>
                <a:lnTo>
                  <a:pt x="9144" y="252983"/>
                </a:lnTo>
                <a:lnTo>
                  <a:pt x="13716" y="251459"/>
                </a:lnTo>
                <a:lnTo>
                  <a:pt x="22860" y="251459"/>
                </a:lnTo>
                <a:lnTo>
                  <a:pt x="24384" y="252983"/>
                </a:lnTo>
                <a:lnTo>
                  <a:pt x="28956" y="254507"/>
                </a:lnTo>
                <a:lnTo>
                  <a:pt x="30480" y="259079"/>
                </a:lnTo>
                <a:lnTo>
                  <a:pt x="28956" y="263651"/>
                </a:lnTo>
                <a:lnTo>
                  <a:pt x="28956" y="265175"/>
                </a:lnTo>
                <a:lnTo>
                  <a:pt x="25908" y="268223"/>
                </a:lnTo>
                <a:lnTo>
                  <a:pt x="24384" y="268223"/>
                </a:lnTo>
                <a:lnTo>
                  <a:pt x="21336" y="274319"/>
                </a:lnTo>
                <a:lnTo>
                  <a:pt x="22860" y="274319"/>
                </a:lnTo>
                <a:lnTo>
                  <a:pt x="22860" y="275843"/>
                </a:lnTo>
                <a:lnTo>
                  <a:pt x="21844" y="278891"/>
                </a:lnTo>
                <a:lnTo>
                  <a:pt x="21336" y="278891"/>
                </a:lnTo>
                <a:lnTo>
                  <a:pt x="21336" y="283463"/>
                </a:lnTo>
                <a:lnTo>
                  <a:pt x="21844" y="283463"/>
                </a:lnTo>
                <a:lnTo>
                  <a:pt x="22860" y="286511"/>
                </a:lnTo>
                <a:lnTo>
                  <a:pt x="22860" y="292607"/>
                </a:lnTo>
                <a:lnTo>
                  <a:pt x="24384" y="297179"/>
                </a:lnTo>
                <a:lnTo>
                  <a:pt x="24892" y="297179"/>
                </a:lnTo>
                <a:lnTo>
                  <a:pt x="25908" y="300227"/>
                </a:lnTo>
                <a:lnTo>
                  <a:pt x="25908" y="301751"/>
                </a:lnTo>
                <a:lnTo>
                  <a:pt x="27432" y="304799"/>
                </a:lnTo>
                <a:lnTo>
                  <a:pt x="28956" y="309371"/>
                </a:lnTo>
                <a:close/>
              </a:path>
              <a:path w="494029" h="337185">
                <a:moveTo>
                  <a:pt x="138684" y="262127"/>
                </a:moveTo>
                <a:lnTo>
                  <a:pt x="138684" y="260603"/>
                </a:lnTo>
                <a:lnTo>
                  <a:pt x="140398" y="260603"/>
                </a:lnTo>
                <a:lnTo>
                  <a:pt x="138684" y="262127"/>
                </a:lnTo>
                <a:close/>
              </a:path>
              <a:path w="494029" h="337185">
                <a:moveTo>
                  <a:pt x="22860" y="271271"/>
                </a:moveTo>
                <a:lnTo>
                  <a:pt x="24384" y="268223"/>
                </a:lnTo>
                <a:lnTo>
                  <a:pt x="25908" y="268223"/>
                </a:lnTo>
                <a:lnTo>
                  <a:pt x="22860" y="271271"/>
                </a:lnTo>
                <a:close/>
              </a:path>
              <a:path w="494029" h="337185">
                <a:moveTo>
                  <a:pt x="22860" y="272795"/>
                </a:moveTo>
                <a:lnTo>
                  <a:pt x="22860" y="271271"/>
                </a:lnTo>
                <a:lnTo>
                  <a:pt x="24384" y="269747"/>
                </a:lnTo>
                <a:lnTo>
                  <a:pt x="22860" y="272795"/>
                </a:lnTo>
                <a:close/>
              </a:path>
              <a:path w="494029" h="337185">
                <a:moveTo>
                  <a:pt x="22860" y="274319"/>
                </a:moveTo>
                <a:lnTo>
                  <a:pt x="21336" y="274319"/>
                </a:lnTo>
                <a:lnTo>
                  <a:pt x="22860" y="271271"/>
                </a:lnTo>
                <a:lnTo>
                  <a:pt x="22860" y="274319"/>
                </a:lnTo>
                <a:close/>
              </a:path>
              <a:path w="494029" h="337185">
                <a:moveTo>
                  <a:pt x="21336" y="280415"/>
                </a:moveTo>
                <a:lnTo>
                  <a:pt x="21336" y="278891"/>
                </a:lnTo>
                <a:lnTo>
                  <a:pt x="21844" y="278891"/>
                </a:lnTo>
                <a:lnTo>
                  <a:pt x="21336" y="280415"/>
                </a:lnTo>
                <a:close/>
              </a:path>
              <a:path w="494029" h="337185">
                <a:moveTo>
                  <a:pt x="21844" y="283463"/>
                </a:moveTo>
                <a:lnTo>
                  <a:pt x="21336" y="283463"/>
                </a:lnTo>
                <a:lnTo>
                  <a:pt x="21336" y="281939"/>
                </a:lnTo>
                <a:lnTo>
                  <a:pt x="21844" y="283463"/>
                </a:lnTo>
                <a:close/>
              </a:path>
              <a:path w="494029" h="337185">
                <a:moveTo>
                  <a:pt x="24892" y="297179"/>
                </a:moveTo>
                <a:lnTo>
                  <a:pt x="24384" y="297179"/>
                </a:lnTo>
                <a:lnTo>
                  <a:pt x="24384" y="295655"/>
                </a:lnTo>
                <a:lnTo>
                  <a:pt x="24892" y="297179"/>
                </a:lnTo>
                <a:close/>
              </a:path>
              <a:path w="494029" h="337185">
                <a:moveTo>
                  <a:pt x="83515" y="313943"/>
                </a:moveTo>
                <a:lnTo>
                  <a:pt x="38100" y="313943"/>
                </a:lnTo>
                <a:lnTo>
                  <a:pt x="44196" y="312419"/>
                </a:lnTo>
                <a:lnTo>
                  <a:pt x="42672" y="312419"/>
                </a:lnTo>
                <a:lnTo>
                  <a:pt x="47244" y="309371"/>
                </a:lnTo>
                <a:lnTo>
                  <a:pt x="54864" y="306323"/>
                </a:lnTo>
                <a:lnTo>
                  <a:pt x="53340" y="306323"/>
                </a:lnTo>
                <a:lnTo>
                  <a:pt x="60960" y="300227"/>
                </a:lnTo>
                <a:lnTo>
                  <a:pt x="60960" y="301751"/>
                </a:lnTo>
                <a:lnTo>
                  <a:pt x="96012" y="301751"/>
                </a:lnTo>
                <a:lnTo>
                  <a:pt x="85344" y="312419"/>
                </a:lnTo>
                <a:lnTo>
                  <a:pt x="83515" y="313943"/>
                </a:lnTo>
                <a:close/>
              </a:path>
              <a:path w="494029" h="337185">
                <a:moveTo>
                  <a:pt x="30480" y="312419"/>
                </a:moveTo>
                <a:lnTo>
                  <a:pt x="6096" y="312419"/>
                </a:lnTo>
                <a:lnTo>
                  <a:pt x="4572" y="307847"/>
                </a:lnTo>
                <a:lnTo>
                  <a:pt x="6096" y="309371"/>
                </a:lnTo>
                <a:lnTo>
                  <a:pt x="28956" y="309371"/>
                </a:lnTo>
                <a:lnTo>
                  <a:pt x="30480" y="312419"/>
                </a:lnTo>
                <a:close/>
              </a:path>
              <a:path w="494029" h="337185">
                <a:moveTo>
                  <a:pt x="42672" y="336804"/>
                </a:moveTo>
                <a:lnTo>
                  <a:pt x="30480" y="336804"/>
                </a:lnTo>
                <a:lnTo>
                  <a:pt x="28956" y="335280"/>
                </a:lnTo>
                <a:lnTo>
                  <a:pt x="24384" y="335280"/>
                </a:lnTo>
                <a:lnTo>
                  <a:pt x="21336" y="333756"/>
                </a:lnTo>
                <a:lnTo>
                  <a:pt x="13716" y="326136"/>
                </a:lnTo>
                <a:lnTo>
                  <a:pt x="12192" y="323088"/>
                </a:lnTo>
                <a:lnTo>
                  <a:pt x="10668" y="321564"/>
                </a:lnTo>
                <a:lnTo>
                  <a:pt x="7620" y="312419"/>
                </a:lnTo>
                <a:lnTo>
                  <a:pt x="30480" y="312419"/>
                </a:lnTo>
                <a:lnTo>
                  <a:pt x="28956" y="309371"/>
                </a:lnTo>
                <a:lnTo>
                  <a:pt x="33528" y="313943"/>
                </a:lnTo>
                <a:lnTo>
                  <a:pt x="83515" y="313943"/>
                </a:lnTo>
                <a:lnTo>
                  <a:pt x="76200" y="320040"/>
                </a:lnTo>
                <a:lnTo>
                  <a:pt x="74676" y="320040"/>
                </a:lnTo>
                <a:lnTo>
                  <a:pt x="67056" y="326136"/>
                </a:lnTo>
                <a:lnTo>
                  <a:pt x="65532" y="326136"/>
                </a:lnTo>
                <a:lnTo>
                  <a:pt x="59436" y="330708"/>
                </a:lnTo>
                <a:lnTo>
                  <a:pt x="57912" y="330708"/>
                </a:lnTo>
                <a:lnTo>
                  <a:pt x="51816" y="333756"/>
                </a:lnTo>
                <a:lnTo>
                  <a:pt x="50292" y="333756"/>
                </a:lnTo>
                <a:lnTo>
                  <a:pt x="44196" y="335280"/>
                </a:lnTo>
                <a:lnTo>
                  <a:pt x="42672" y="336804"/>
                </a:lnTo>
                <a:close/>
              </a:path>
              <a:path w="494029" h="337185">
                <a:moveTo>
                  <a:pt x="35052" y="313943"/>
                </a:moveTo>
                <a:lnTo>
                  <a:pt x="33528" y="313943"/>
                </a:lnTo>
                <a:lnTo>
                  <a:pt x="32004" y="312419"/>
                </a:lnTo>
                <a:lnTo>
                  <a:pt x="35052" y="3139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10"/>
          <p:cNvGrpSpPr/>
          <p:nvPr/>
        </p:nvGrpSpPr>
        <p:grpSpPr>
          <a:xfrm>
            <a:off x="3716200" y="3707892"/>
            <a:ext cx="3018155" cy="2516505"/>
            <a:chOff x="3716200" y="3707892"/>
            <a:chExt cx="3018155" cy="2516505"/>
          </a:xfrm>
        </p:grpSpPr>
        <p:pic>
          <p:nvPicPr>
            <p:cNvPr id="2097264" name="object 11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6200" y="3852901"/>
              <a:ext cx="3018016" cy="2371277"/>
            </a:xfrm>
            <a:prstGeom prst="rect">
              <a:avLst/>
            </a:prstGeom>
          </p:spPr>
        </p:pic>
        <p:sp>
          <p:nvSpPr>
            <p:cNvPr id="1048648" name="object 12"/>
            <p:cNvSpPr/>
            <p:nvPr/>
          </p:nvSpPr>
          <p:spPr>
            <a:xfrm>
              <a:off x="4244340" y="3707892"/>
              <a:ext cx="978535" cy="113030"/>
            </a:xfrm>
            <a:custGeom>
              <a:avLst/>
              <a:gdLst/>
              <a:ahLst/>
              <a:cxnLst/>
              <a:rect l="l" t="t" r="r" b="b"/>
              <a:pathLst>
                <a:path w="978535" h="113029">
                  <a:moveTo>
                    <a:pt x="856488" y="1524"/>
                  </a:moveTo>
                  <a:lnTo>
                    <a:pt x="818388" y="1524"/>
                  </a:lnTo>
                  <a:lnTo>
                    <a:pt x="824483" y="0"/>
                  </a:lnTo>
                  <a:lnTo>
                    <a:pt x="851915" y="0"/>
                  </a:lnTo>
                  <a:lnTo>
                    <a:pt x="856488" y="1524"/>
                  </a:lnTo>
                  <a:close/>
                </a:path>
                <a:path w="978535" h="113029">
                  <a:moveTo>
                    <a:pt x="941831" y="25908"/>
                  </a:moveTo>
                  <a:lnTo>
                    <a:pt x="697992" y="25908"/>
                  </a:lnTo>
                  <a:lnTo>
                    <a:pt x="713231" y="22733"/>
                  </a:lnTo>
                  <a:lnTo>
                    <a:pt x="714756" y="22733"/>
                  </a:lnTo>
                  <a:lnTo>
                    <a:pt x="737615" y="18288"/>
                  </a:lnTo>
                  <a:lnTo>
                    <a:pt x="743711" y="16764"/>
                  </a:lnTo>
                  <a:lnTo>
                    <a:pt x="742188" y="16764"/>
                  </a:lnTo>
                  <a:lnTo>
                    <a:pt x="749808" y="15240"/>
                  </a:lnTo>
                  <a:lnTo>
                    <a:pt x="757427" y="12065"/>
                  </a:lnTo>
                  <a:lnTo>
                    <a:pt x="766572" y="10541"/>
                  </a:lnTo>
                  <a:lnTo>
                    <a:pt x="784859" y="6096"/>
                  </a:lnTo>
                  <a:lnTo>
                    <a:pt x="792479" y="4572"/>
                  </a:lnTo>
                  <a:lnTo>
                    <a:pt x="804672" y="1524"/>
                  </a:lnTo>
                  <a:lnTo>
                    <a:pt x="864108" y="1524"/>
                  </a:lnTo>
                  <a:lnTo>
                    <a:pt x="870204" y="3048"/>
                  </a:lnTo>
                  <a:lnTo>
                    <a:pt x="871727" y="3048"/>
                  </a:lnTo>
                  <a:lnTo>
                    <a:pt x="877824" y="4572"/>
                  </a:lnTo>
                  <a:lnTo>
                    <a:pt x="882395" y="4572"/>
                  </a:lnTo>
                  <a:lnTo>
                    <a:pt x="883920" y="6096"/>
                  </a:lnTo>
                  <a:lnTo>
                    <a:pt x="890015" y="7493"/>
                  </a:lnTo>
                  <a:lnTo>
                    <a:pt x="891540" y="7493"/>
                  </a:lnTo>
                  <a:lnTo>
                    <a:pt x="896111" y="10541"/>
                  </a:lnTo>
                  <a:lnTo>
                    <a:pt x="899159" y="10541"/>
                  </a:lnTo>
                  <a:lnTo>
                    <a:pt x="900683" y="12065"/>
                  </a:lnTo>
                  <a:lnTo>
                    <a:pt x="905256" y="13716"/>
                  </a:lnTo>
                  <a:lnTo>
                    <a:pt x="909827" y="16764"/>
                  </a:lnTo>
                  <a:lnTo>
                    <a:pt x="918972" y="19685"/>
                  </a:lnTo>
                  <a:lnTo>
                    <a:pt x="917447" y="19685"/>
                  </a:lnTo>
                  <a:lnTo>
                    <a:pt x="922020" y="21209"/>
                  </a:lnTo>
                  <a:lnTo>
                    <a:pt x="920495" y="21209"/>
                  </a:lnTo>
                  <a:lnTo>
                    <a:pt x="926592" y="22733"/>
                  </a:lnTo>
                  <a:lnTo>
                    <a:pt x="931163" y="24257"/>
                  </a:lnTo>
                  <a:lnTo>
                    <a:pt x="937259" y="24257"/>
                  </a:lnTo>
                  <a:lnTo>
                    <a:pt x="941831" y="25908"/>
                  </a:lnTo>
                  <a:close/>
                </a:path>
                <a:path w="978535" h="113029">
                  <a:moveTo>
                    <a:pt x="899159" y="10541"/>
                  </a:moveTo>
                  <a:lnTo>
                    <a:pt x="896111" y="10541"/>
                  </a:lnTo>
                  <a:lnTo>
                    <a:pt x="894588" y="9017"/>
                  </a:lnTo>
                  <a:lnTo>
                    <a:pt x="899159" y="10541"/>
                  </a:lnTo>
                  <a:close/>
                </a:path>
                <a:path w="978535" h="113029">
                  <a:moveTo>
                    <a:pt x="955547" y="28956"/>
                  </a:moveTo>
                  <a:lnTo>
                    <a:pt x="958595" y="27432"/>
                  </a:lnTo>
                  <a:lnTo>
                    <a:pt x="961643" y="22733"/>
                  </a:lnTo>
                  <a:lnTo>
                    <a:pt x="969263" y="22733"/>
                  </a:lnTo>
                  <a:lnTo>
                    <a:pt x="973836" y="25908"/>
                  </a:lnTo>
                  <a:lnTo>
                    <a:pt x="963167" y="25908"/>
                  </a:lnTo>
                  <a:lnTo>
                    <a:pt x="955547" y="28956"/>
                  </a:lnTo>
                  <a:close/>
                </a:path>
                <a:path w="978535" h="113029">
                  <a:moveTo>
                    <a:pt x="803147" y="28956"/>
                  </a:moveTo>
                  <a:lnTo>
                    <a:pt x="673608" y="28956"/>
                  </a:lnTo>
                  <a:lnTo>
                    <a:pt x="681227" y="27432"/>
                  </a:lnTo>
                  <a:lnTo>
                    <a:pt x="690372" y="25908"/>
                  </a:lnTo>
                  <a:lnTo>
                    <a:pt x="815340" y="25908"/>
                  </a:lnTo>
                  <a:lnTo>
                    <a:pt x="809243" y="27432"/>
                  </a:lnTo>
                  <a:lnTo>
                    <a:pt x="803147" y="27432"/>
                  </a:lnTo>
                  <a:lnTo>
                    <a:pt x="803147" y="28956"/>
                  </a:lnTo>
                  <a:close/>
                </a:path>
                <a:path w="978535" h="113029">
                  <a:moveTo>
                    <a:pt x="955547" y="28956"/>
                  </a:moveTo>
                  <a:lnTo>
                    <a:pt x="871727" y="28956"/>
                  </a:lnTo>
                  <a:lnTo>
                    <a:pt x="865631" y="27432"/>
                  </a:lnTo>
                  <a:lnTo>
                    <a:pt x="867156" y="27432"/>
                  </a:lnTo>
                  <a:lnTo>
                    <a:pt x="861059" y="25908"/>
                  </a:lnTo>
                  <a:lnTo>
                    <a:pt x="959584" y="25908"/>
                  </a:lnTo>
                  <a:lnTo>
                    <a:pt x="958595" y="27432"/>
                  </a:lnTo>
                  <a:lnTo>
                    <a:pt x="955547" y="28956"/>
                  </a:lnTo>
                  <a:close/>
                </a:path>
                <a:path w="978535" h="113029">
                  <a:moveTo>
                    <a:pt x="967740" y="50165"/>
                  </a:moveTo>
                  <a:lnTo>
                    <a:pt x="934211" y="50165"/>
                  </a:lnTo>
                  <a:lnTo>
                    <a:pt x="929640" y="48641"/>
                  </a:lnTo>
                  <a:lnTo>
                    <a:pt x="925067" y="48641"/>
                  </a:lnTo>
                  <a:lnTo>
                    <a:pt x="923543" y="47117"/>
                  </a:lnTo>
                  <a:lnTo>
                    <a:pt x="918972" y="47117"/>
                  </a:lnTo>
                  <a:lnTo>
                    <a:pt x="909827" y="44196"/>
                  </a:lnTo>
                  <a:lnTo>
                    <a:pt x="908304" y="42672"/>
                  </a:lnTo>
                  <a:lnTo>
                    <a:pt x="899159" y="39624"/>
                  </a:lnTo>
                  <a:lnTo>
                    <a:pt x="894588" y="36449"/>
                  </a:lnTo>
                  <a:lnTo>
                    <a:pt x="885443" y="33401"/>
                  </a:lnTo>
                  <a:lnTo>
                    <a:pt x="885443" y="32004"/>
                  </a:lnTo>
                  <a:lnTo>
                    <a:pt x="880872" y="30480"/>
                  </a:lnTo>
                  <a:lnTo>
                    <a:pt x="882395" y="30480"/>
                  </a:lnTo>
                  <a:lnTo>
                    <a:pt x="876299" y="28956"/>
                  </a:lnTo>
                  <a:lnTo>
                    <a:pt x="955547" y="28956"/>
                  </a:lnTo>
                  <a:lnTo>
                    <a:pt x="963167" y="25908"/>
                  </a:lnTo>
                  <a:lnTo>
                    <a:pt x="973836" y="25908"/>
                  </a:lnTo>
                  <a:lnTo>
                    <a:pt x="978408" y="30480"/>
                  </a:lnTo>
                  <a:lnTo>
                    <a:pt x="978408" y="36449"/>
                  </a:lnTo>
                  <a:lnTo>
                    <a:pt x="975359" y="41148"/>
                  </a:lnTo>
                  <a:lnTo>
                    <a:pt x="975359" y="44196"/>
                  </a:lnTo>
                  <a:lnTo>
                    <a:pt x="970788" y="48641"/>
                  </a:lnTo>
                  <a:lnTo>
                    <a:pt x="967740" y="50165"/>
                  </a:lnTo>
                  <a:close/>
                </a:path>
                <a:path w="978535" h="113029">
                  <a:moveTo>
                    <a:pt x="510540" y="56388"/>
                  </a:moveTo>
                  <a:lnTo>
                    <a:pt x="409956" y="56388"/>
                  </a:lnTo>
                  <a:lnTo>
                    <a:pt x="414527" y="53340"/>
                  </a:lnTo>
                  <a:lnTo>
                    <a:pt x="420624" y="51816"/>
                  </a:lnTo>
                  <a:lnTo>
                    <a:pt x="426719" y="48641"/>
                  </a:lnTo>
                  <a:lnTo>
                    <a:pt x="434340" y="47117"/>
                  </a:lnTo>
                  <a:lnTo>
                    <a:pt x="432816" y="47117"/>
                  </a:lnTo>
                  <a:lnTo>
                    <a:pt x="437387" y="44196"/>
                  </a:lnTo>
                  <a:lnTo>
                    <a:pt x="438911" y="44196"/>
                  </a:lnTo>
                  <a:lnTo>
                    <a:pt x="445008" y="41148"/>
                  </a:lnTo>
                  <a:lnTo>
                    <a:pt x="451103" y="39624"/>
                  </a:lnTo>
                  <a:lnTo>
                    <a:pt x="452627" y="38100"/>
                  </a:lnTo>
                  <a:lnTo>
                    <a:pt x="458724" y="36449"/>
                  </a:lnTo>
                  <a:lnTo>
                    <a:pt x="464819" y="36449"/>
                  </a:lnTo>
                  <a:lnTo>
                    <a:pt x="470916" y="34925"/>
                  </a:lnTo>
                  <a:lnTo>
                    <a:pt x="472440" y="34925"/>
                  </a:lnTo>
                  <a:lnTo>
                    <a:pt x="478535" y="33401"/>
                  </a:lnTo>
                  <a:lnTo>
                    <a:pt x="484632" y="33401"/>
                  </a:lnTo>
                  <a:lnTo>
                    <a:pt x="489203" y="32004"/>
                  </a:lnTo>
                  <a:lnTo>
                    <a:pt x="620267" y="32004"/>
                  </a:lnTo>
                  <a:lnTo>
                    <a:pt x="627887" y="30480"/>
                  </a:lnTo>
                  <a:lnTo>
                    <a:pt x="649224" y="30480"/>
                  </a:lnTo>
                  <a:lnTo>
                    <a:pt x="656843" y="28956"/>
                  </a:lnTo>
                  <a:lnTo>
                    <a:pt x="797052" y="28956"/>
                  </a:lnTo>
                  <a:lnTo>
                    <a:pt x="778763" y="33401"/>
                  </a:lnTo>
                  <a:lnTo>
                    <a:pt x="763524" y="36449"/>
                  </a:lnTo>
                  <a:lnTo>
                    <a:pt x="759561" y="38100"/>
                  </a:lnTo>
                  <a:lnTo>
                    <a:pt x="757427" y="38100"/>
                  </a:lnTo>
                  <a:lnTo>
                    <a:pt x="751331" y="41148"/>
                  </a:lnTo>
                  <a:lnTo>
                    <a:pt x="749808" y="41148"/>
                  </a:lnTo>
                  <a:lnTo>
                    <a:pt x="719327" y="47117"/>
                  </a:lnTo>
                  <a:lnTo>
                    <a:pt x="710183" y="48641"/>
                  </a:lnTo>
                  <a:lnTo>
                    <a:pt x="702563" y="50165"/>
                  </a:lnTo>
                  <a:lnTo>
                    <a:pt x="701040" y="50165"/>
                  </a:lnTo>
                  <a:lnTo>
                    <a:pt x="693420" y="51816"/>
                  </a:lnTo>
                  <a:lnTo>
                    <a:pt x="682752" y="51816"/>
                  </a:lnTo>
                  <a:lnTo>
                    <a:pt x="675131" y="53340"/>
                  </a:lnTo>
                  <a:lnTo>
                    <a:pt x="665988" y="53340"/>
                  </a:lnTo>
                  <a:lnTo>
                    <a:pt x="658367" y="54864"/>
                  </a:lnTo>
                  <a:lnTo>
                    <a:pt x="516635" y="54864"/>
                  </a:lnTo>
                  <a:lnTo>
                    <a:pt x="510540" y="56388"/>
                  </a:lnTo>
                  <a:close/>
                </a:path>
                <a:path w="978535" h="113029">
                  <a:moveTo>
                    <a:pt x="507492" y="32004"/>
                  </a:moveTo>
                  <a:lnTo>
                    <a:pt x="496824" y="32004"/>
                  </a:lnTo>
                  <a:lnTo>
                    <a:pt x="501395" y="30480"/>
                  </a:lnTo>
                  <a:lnTo>
                    <a:pt x="509016" y="30480"/>
                  </a:lnTo>
                  <a:lnTo>
                    <a:pt x="507492" y="32004"/>
                  </a:lnTo>
                  <a:close/>
                </a:path>
                <a:path w="978535" h="113029">
                  <a:moveTo>
                    <a:pt x="531875" y="32004"/>
                  </a:moveTo>
                  <a:lnTo>
                    <a:pt x="507492" y="32004"/>
                  </a:lnTo>
                  <a:lnTo>
                    <a:pt x="515111" y="30480"/>
                  </a:lnTo>
                  <a:lnTo>
                    <a:pt x="524256" y="30480"/>
                  </a:lnTo>
                  <a:lnTo>
                    <a:pt x="531875" y="32004"/>
                  </a:lnTo>
                  <a:close/>
                </a:path>
                <a:path w="978535" h="113029">
                  <a:moveTo>
                    <a:pt x="550163" y="32004"/>
                  </a:moveTo>
                  <a:lnTo>
                    <a:pt x="531875" y="32004"/>
                  </a:lnTo>
                  <a:lnTo>
                    <a:pt x="530351" y="30480"/>
                  </a:lnTo>
                  <a:lnTo>
                    <a:pt x="551687" y="30480"/>
                  </a:lnTo>
                  <a:lnTo>
                    <a:pt x="550163" y="32004"/>
                  </a:lnTo>
                  <a:close/>
                </a:path>
                <a:path w="978535" h="113029">
                  <a:moveTo>
                    <a:pt x="574548" y="32004"/>
                  </a:moveTo>
                  <a:lnTo>
                    <a:pt x="550163" y="32004"/>
                  </a:lnTo>
                  <a:lnTo>
                    <a:pt x="557783" y="30480"/>
                  </a:lnTo>
                  <a:lnTo>
                    <a:pt x="566927" y="30480"/>
                  </a:lnTo>
                  <a:lnTo>
                    <a:pt x="574548" y="32004"/>
                  </a:lnTo>
                  <a:close/>
                </a:path>
                <a:path w="978535" h="113029">
                  <a:moveTo>
                    <a:pt x="620267" y="32004"/>
                  </a:moveTo>
                  <a:lnTo>
                    <a:pt x="574548" y="32004"/>
                  </a:lnTo>
                  <a:lnTo>
                    <a:pt x="573024" y="30480"/>
                  </a:lnTo>
                  <a:lnTo>
                    <a:pt x="621792" y="30480"/>
                  </a:lnTo>
                  <a:lnTo>
                    <a:pt x="620267" y="32004"/>
                  </a:lnTo>
                  <a:close/>
                </a:path>
                <a:path w="978535" h="113029">
                  <a:moveTo>
                    <a:pt x="755904" y="39624"/>
                  </a:moveTo>
                  <a:lnTo>
                    <a:pt x="757427" y="38100"/>
                  </a:lnTo>
                  <a:lnTo>
                    <a:pt x="759561" y="38100"/>
                  </a:lnTo>
                  <a:lnTo>
                    <a:pt x="755904" y="39624"/>
                  </a:lnTo>
                  <a:close/>
                </a:path>
                <a:path w="978535" h="113029">
                  <a:moveTo>
                    <a:pt x="158495" y="45593"/>
                  </a:moveTo>
                  <a:lnTo>
                    <a:pt x="108203" y="45593"/>
                  </a:lnTo>
                  <a:lnTo>
                    <a:pt x="121919" y="41148"/>
                  </a:lnTo>
                  <a:lnTo>
                    <a:pt x="140208" y="41148"/>
                  </a:lnTo>
                  <a:lnTo>
                    <a:pt x="143256" y="42672"/>
                  </a:lnTo>
                  <a:lnTo>
                    <a:pt x="144779" y="42672"/>
                  </a:lnTo>
                  <a:lnTo>
                    <a:pt x="149351" y="44196"/>
                  </a:lnTo>
                  <a:lnTo>
                    <a:pt x="153924" y="44196"/>
                  </a:lnTo>
                  <a:lnTo>
                    <a:pt x="158495" y="45593"/>
                  </a:lnTo>
                  <a:close/>
                </a:path>
                <a:path w="978535" h="113029">
                  <a:moveTo>
                    <a:pt x="192024" y="57785"/>
                  </a:moveTo>
                  <a:lnTo>
                    <a:pt x="73151" y="57785"/>
                  </a:lnTo>
                  <a:lnTo>
                    <a:pt x="77724" y="56388"/>
                  </a:lnTo>
                  <a:lnTo>
                    <a:pt x="80771" y="54864"/>
                  </a:lnTo>
                  <a:lnTo>
                    <a:pt x="80771" y="53340"/>
                  </a:lnTo>
                  <a:lnTo>
                    <a:pt x="85343" y="53340"/>
                  </a:lnTo>
                  <a:lnTo>
                    <a:pt x="88391" y="51816"/>
                  </a:lnTo>
                  <a:lnTo>
                    <a:pt x="89916" y="50165"/>
                  </a:lnTo>
                  <a:lnTo>
                    <a:pt x="94487" y="48641"/>
                  </a:lnTo>
                  <a:lnTo>
                    <a:pt x="99059" y="48641"/>
                  </a:lnTo>
                  <a:lnTo>
                    <a:pt x="102108" y="47117"/>
                  </a:lnTo>
                  <a:lnTo>
                    <a:pt x="106679" y="45593"/>
                  </a:lnTo>
                  <a:lnTo>
                    <a:pt x="156971" y="45593"/>
                  </a:lnTo>
                  <a:lnTo>
                    <a:pt x="169163" y="48641"/>
                  </a:lnTo>
                  <a:lnTo>
                    <a:pt x="173735" y="50165"/>
                  </a:lnTo>
                  <a:lnTo>
                    <a:pt x="175259" y="51816"/>
                  </a:lnTo>
                  <a:lnTo>
                    <a:pt x="184403" y="54864"/>
                  </a:lnTo>
                  <a:lnTo>
                    <a:pt x="185927" y="56388"/>
                  </a:lnTo>
                  <a:lnTo>
                    <a:pt x="192024" y="57785"/>
                  </a:lnTo>
                  <a:close/>
                </a:path>
                <a:path w="978535" h="113029">
                  <a:moveTo>
                    <a:pt x="958595" y="51816"/>
                  </a:moveTo>
                  <a:lnTo>
                    <a:pt x="947927" y="51816"/>
                  </a:lnTo>
                  <a:lnTo>
                    <a:pt x="943356" y="50165"/>
                  </a:lnTo>
                  <a:lnTo>
                    <a:pt x="963167" y="50165"/>
                  </a:lnTo>
                  <a:lnTo>
                    <a:pt x="958595" y="51816"/>
                  </a:lnTo>
                  <a:close/>
                </a:path>
                <a:path w="978535" h="113029">
                  <a:moveTo>
                    <a:pt x="470916" y="60833"/>
                  </a:moveTo>
                  <a:lnTo>
                    <a:pt x="397763" y="60833"/>
                  </a:lnTo>
                  <a:lnTo>
                    <a:pt x="409956" y="54864"/>
                  </a:lnTo>
                  <a:lnTo>
                    <a:pt x="409956" y="56388"/>
                  </a:lnTo>
                  <a:lnTo>
                    <a:pt x="492251" y="56388"/>
                  </a:lnTo>
                  <a:lnTo>
                    <a:pt x="487679" y="57785"/>
                  </a:lnTo>
                  <a:lnTo>
                    <a:pt x="481583" y="57785"/>
                  </a:lnTo>
                  <a:lnTo>
                    <a:pt x="475487" y="59309"/>
                  </a:lnTo>
                  <a:lnTo>
                    <a:pt x="477011" y="59309"/>
                  </a:lnTo>
                  <a:lnTo>
                    <a:pt x="470916" y="60833"/>
                  </a:lnTo>
                  <a:close/>
                </a:path>
                <a:path w="978535" h="113029">
                  <a:moveTo>
                    <a:pt x="551687" y="56388"/>
                  </a:moveTo>
                  <a:lnTo>
                    <a:pt x="528827" y="56388"/>
                  </a:lnTo>
                  <a:lnTo>
                    <a:pt x="521208" y="54864"/>
                  </a:lnTo>
                  <a:lnTo>
                    <a:pt x="559308" y="54864"/>
                  </a:lnTo>
                  <a:lnTo>
                    <a:pt x="551687" y="56388"/>
                  </a:lnTo>
                  <a:close/>
                </a:path>
                <a:path w="978535" h="113029">
                  <a:moveTo>
                    <a:pt x="623316" y="56388"/>
                  </a:moveTo>
                  <a:lnTo>
                    <a:pt x="571500" y="56388"/>
                  </a:lnTo>
                  <a:lnTo>
                    <a:pt x="565403" y="54864"/>
                  </a:lnTo>
                  <a:lnTo>
                    <a:pt x="629411" y="54864"/>
                  </a:lnTo>
                  <a:lnTo>
                    <a:pt x="623316" y="56388"/>
                  </a:lnTo>
                  <a:close/>
                </a:path>
                <a:path w="978535" h="113029">
                  <a:moveTo>
                    <a:pt x="62483" y="62357"/>
                  </a:moveTo>
                  <a:lnTo>
                    <a:pt x="71627" y="57785"/>
                  </a:lnTo>
                  <a:lnTo>
                    <a:pt x="190500" y="57785"/>
                  </a:lnTo>
                  <a:lnTo>
                    <a:pt x="196595" y="59309"/>
                  </a:lnTo>
                  <a:lnTo>
                    <a:pt x="195071" y="59309"/>
                  </a:lnTo>
                  <a:lnTo>
                    <a:pt x="201167" y="60833"/>
                  </a:lnTo>
                  <a:lnTo>
                    <a:pt x="67056" y="60833"/>
                  </a:lnTo>
                  <a:lnTo>
                    <a:pt x="62483" y="62357"/>
                  </a:lnTo>
                  <a:close/>
                </a:path>
                <a:path w="978535" h="113029">
                  <a:moveTo>
                    <a:pt x="443483" y="70104"/>
                  </a:moveTo>
                  <a:lnTo>
                    <a:pt x="367283" y="70104"/>
                  </a:lnTo>
                  <a:lnTo>
                    <a:pt x="379475" y="67056"/>
                  </a:lnTo>
                  <a:lnTo>
                    <a:pt x="387095" y="65532"/>
                  </a:lnTo>
                  <a:lnTo>
                    <a:pt x="385571" y="65532"/>
                  </a:lnTo>
                  <a:lnTo>
                    <a:pt x="397763" y="59309"/>
                  </a:lnTo>
                  <a:lnTo>
                    <a:pt x="397763" y="60833"/>
                  </a:lnTo>
                  <a:lnTo>
                    <a:pt x="464819" y="60833"/>
                  </a:lnTo>
                  <a:lnTo>
                    <a:pt x="458724" y="62357"/>
                  </a:lnTo>
                  <a:lnTo>
                    <a:pt x="460248" y="62357"/>
                  </a:lnTo>
                  <a:lnTo>
                    <a:pt x="454151" y="64008"/>
                  </a:lnTo>
                  <a:lnTo>
                    <a:pt x="448056" y="67056"/>
                  </a:lnTo>
                  <a:lnTo>
                    <a:pt x="449579" y="67056"/>
                  </a:lnTo>
                  <a:lnTo>
                    <a:pt x="443483" y="70104"/>
                  </a:lnTo>
                  <a:close/>
                </a:path>
                <a:path w="978535" h="113029">
                  <a:moveTo>
                    <a:pt x="231648" y="73025"/>
                  </a:moveTo>
                  <a:lnTo>
                    <a:pt x="166116" y="73025"/>
                  </a:lnTo>
                  <a:lnTo>
                    <a:pt x="160019" y="71501"/>
                  </a:lnTo>
                  <a:lnTo>
                    <a:pt x="161543" y="71501"/>
                  </a:lnTo>
                  <a:lnTo>
                    <a:pt x="156971" y="70104"/>
                  </a:lnTo>
                  <a:lnTo>
                    <a:pt x="152400" y="70104"/>
                  </a:lnTo>
                  <a:lnTo>
                    <a:pt x="138683" y="65532"/>
                  </a:lnTo>
                  <a:lnTo>
                    <a:pt x="54863" y="65532"/>
                  </a:lnTo>
                  <a:lnTo>
                    <a:pt x="56387" y="64008"/>
                  </a:lnTo>
                  <a:lnTo>
                    <a:pt x="59435" y="62357"/>
                  </a:lnTo>
                  <a:lnTo>
                    <a:pt x="62483" y="62357"/>
                  </a:lnTo>
                  <a:lnTo>
                    <a:pt x="67056" y="60833"/>
                  </a:lnTo>
                  <a:lnTo>
                    <a:pt x="202691" y="60833"/>
                  </a:lnTo>
                  <a:lnTo>
                    <a:pt x="214883" y="67056"/>
                  </a:lnTo>
                  <a:lnTo>
                    <a:pt x="220979" y="68580"/>
                  </a:lnTo>
                  <a:lnTo>
                    <a:pt x="219456" y="68580"/>
                  </a:lnTo>
                  <a:lnTo>
                    <a:pt x="225551" y="70104"/>
                  </a:lnTo>
                  <a:lnTo>
                    <a:pt x="231648" y="73025"/>
                  </a:lnTo>
                  <a:close/>
                </a:path>
                <a:path w="978535" h="113029">
                  <a:moveTo>
                    <a:pt x="36575" y="80772"/>
                  </a:moveTo>
                  <a:lnTo>
                    <a:pt x="38100" y="77724"/>
                  </a:lnTo>
                  <a:lnTo>
                    <a:pt x="44195" y="71501"/>
                  </a:lnTo>
                  <a:lnTo>
                    <a:pt x="47243" y="70104"/>
                  </a:lnTo>
                  <a:lnTo>
                    <a:pt x="50291" y="67056"/>
                  </a:lnTo>
                  <a:lnTo>
                    <a:pt x="53340" y="65532"/>
                  </a:lnTo>
                  <a:lnTo>
                    <a:pt x="121919" y="65532"/>
                  </a:lnTo>
                  <a:lnTo>
                    <a:pt x="118871" y="67056"/>
                  </a:lnTo>
                  <a:lnTo>
                    <a:pt x="115824" y="67056"/>
                  </a:lnTo>
                  <a:lnTo>
                    <a:pt x="111251" y="70104"/>
                  </a:lnTo>
                  <a:lnTo>
                    <a:pt x="109727" y="70104"/>
                  </a:lnTo>
                  <a:lnTo>
                    <a:pt x="106679" y="71501"/>
                  </a:lnTo>
                  <a:lnTo>
                    <a:pt x="105156" y="71501"/>
                  </a:lnTo>
                  <a:lnTo>
                    <a:pt x="100583" y="73025"/>
                  </a:lnTo>
                  <a:lnTo>
                    <a:pt x="99059" y="73025"/>
                  </a:lnTo>
                  <a:lnTo>
                    <a:pt x="94487" y="74549"/>
                  </a:lnTo>
                  <a:lnTo>
                    <a:pt x="92963" y="74549"/>
                  </a:lnTo>
                  <a:lnTo>
                    <a:pt x="86867" y="77724"/>
                  </a:lnTo>
                  <a:lnTo>
                    <a:pt x="88391" y="77724"/>
                  </a:lnTo>
                  <a:lnTo>
                    <a:pt x="83819" y="79248"/>
                  </a:lnTo>
                  <a:lnTo>
                    <a:pt x="38100" y="79248"/>
                  </a:lnTo>
                  <a:lnTo>
                    <a:pt x="36575" y="80772"/>
                  </a:lnTo>
                  <a:close/>
                </a:path>
                <a:path w="978535" h="113029">
                  <a:moveTo>
                    <a:pt x="140208" y="67056"/>
                  </a:moveTo>
                  <a:lnTo>
                    <a:pt x="135635" y="65532"/>
                  </a:lnTo>
                  <a:lnTo>
                    <a:pt x="138683" y="65532"/>
                  </a:lnTo>
                  <a:lnTo>
                    <a:pt x="140208" y="67056"/>
                  </a:lnTo>
                  <a:close/>
                </a:path>
                <a:path w="978535" h="113029">
                  <a:moveTo>
                    <a:pt x="114300" y="68580"/>
                  </a:moveTo>
                  <a:lnTo>
                    <a:pt x="115824" y="67056"/>
                  </a:lnTo>
                  <a:lnTo>
                    <a:pt x="117348" y="67056"/>
                  </a:lnTo>
                  <a:lnTo>
                    <a:pt x="114300" y="68580"/>
                  </a:lnTo>
                  <a:close/>
                </a:path>
                <a:path w="978535" h="113029">
                  <a:moveTo>
                    <a:pt x="423671" y="76200"/>
                  </a:moveTo>
                  <a:lnTo>
                    <a:pt x="339851" y="76200"/>
                  </a:lnTo>
                  <a:lnTo>
                    <a:pt x="345948" y="74549"/>
                  </a:lnTo>
                  <a:lnTo>
                    <a:pt x="361187" y="71501"/>
                  </a:lnTo>
                  <a:lnTo>
                    <a:pt x="359663" y="71501"/>
                  </a:lnTo>
                  <a:lnTo>
                    <a:pt x="365759" y="70104"/>
                  </a:lnTo>
                  <a:lnTo>
                    <a:pt x="441959" y="70104"/>
                  </a:lnTo>
                  <a:lnTo>
                    <a:pt x="435863" y="71501"/>
                  </a:lnTo>
                  <a:lnTo>
                    <a:pt x="429767" y="74549"/>
                  </a:lnTo>
                  <a:lnTo>
                    <a:pt x="423671" y="76200"/>
                  </a:lnTo>
                  <a:close/>
                </a:path>
                <a:path w="978535" h="113029">
                  <a:moveTo>
                    <a:pt x="260603" y="77724"/>
                  </a:moveTo>
                  <a:lnTo>
                    <a:pt x="176783" y="77724"/>
                  </a:lnTo>
                  <a:lnTo>
                    <a:pt x="170687" y="76200"/>
                  </a:lnTo>
                  <a:lnTo>
                    <a:pt x="169163" y="74549"/>
                  </a:lnTo>
                  <a:lnTo>
                    <a:pt x="164591" y="73025"/>
                  </a:lnTo>
                  <a:lnTo>
                    <a:pt x="231648" y="73025"/>
                  </a:lnTo>
                  <a:lnTo>
                    <a:pt x="231648" y="71501"/>
                  </a:lnTo>
                  <a:lnTo>
                    <a:pt x="237743" y="74549"/>
                  </a:lnTo>
                  <a:lnTo>
                    <a:pt x="242316" y="76200"/>
                  </a:lnTo>
                  <a:lnTo>
                    <a:pt x="254508" y="76200"/>
                  </a:lnTo>
                  <a:lnTo>
                    <a:pt x="260603" y="77724"/>
                  </a:lnTo>
                  <a:close/>
                </a:path>
                <a:path w="978535" h="113029">
                  <a:moveTo>
                    <a:pt x="381000" y="92964"/>
                  </a:moveTo>
                  <a:lnTo>
                    <a:pt x="219456" y="92964"/>
                  </a:lnTo>
                  <a:lnTo>
                    <a:pt x="213359" y="91440"/>
                  </a:lnTo>
                  <a:lnTo>
                    <a:pt x="211835" y="91439"/>
                  </a:lnTo>
                  <a:lnTo>
                    <a:pt x="205740" y="88265"/>
                  </a:lnTo>
                  <a:lnTo>
                    <a:pt x="199643" y="86741"/>
                  </a:lnTo>
                  <a:lnTo>
                    <a:pt x="193548" y="83693"/>
                  </a:lnTo>
                  <a:lnTo>
                    <a:pt x="188975" y="83693"/>
                  </a:lnTo>
                  <a:lnTo>
                    <a:pt x="187451" y="82296"/>
                  </a:lnTo>
                  <a:lnTo>
                    <a:pt x="181356" y="80772"/>
                  </a:lnTo>
                  <a:lnTo>
                    <a:pt x="175259" y="77724"/>
                  </a:lnTo>
                  <a:lnTo>
                    <a:pt x="329183" y="77724"/>
                  </a:lnTo>
                  <a:lnTo>
                    <a:pt x="328321" y="77551"/>
                  </a:lnTo>
                  <a:lnTo>
                    <a:pt x="339851" y="74549"/>
                  </a:lnTo>
                  <a:lnTo>
                    <a:pt x="339851" y="76200"/>
                  </a:lnTo>
                  <a:lnTo>
                    <a:pt x="423671" y="76200"/>
                  </a:lnTo>
                  <a:lnTo>
                    <a:pt x="419100" y="79248"/>
                  </a:lnTo>
                  <a:lnTo>
                    <a:pt x="417575" y="79248"/>
                  </a:lnTo>
                  <a:lnTo>
                    <a:pt x="411479" y="80772"/>
                  </a:lnTo>
                  <a:lnTo>
                    <a:pt x="413003" y="80772"/>
                  </a:lnTo>
                  <a:lnTo>
                    <a:pt x="406908" y="83693"/>
                  </a:lnTo>
                  <a:lnTo>
                    <a:pt x="193548" y="83693"/>
                  </a:lnTo>
                  <a:lnTo>
                    <a:pt x="195071" y="85217"/>
                  </a:lnTo>
                  <a:lnTo>
                    <a:pt x="402335" y="85217"/>
                  </a:lnTo>
                  <a:lnTo>
                    <a:pt x="396240" y="88265"/>
                  </a:lnTo>
                  <a:lnTo>
                    <a:pt x="393192" y="88265"/>
                  </a:lnTo>
                  <a:lnTo>
                    <a:pt x="387095" y="89916"/>
                  </a:lnTo>
                  <a:lnTo>
                    <a:pt x="381000" y="92964"/>
                  </a:lnTo>
                  <a:close/>
                </a:path>
                <a:path w="978535" h="113029">
                  <a:moveTo>
                    <a:pt x="327659" y="77724"/>
                  </a:moveTo>
                  <a:lnTo>
                    <a:pt x="313943" y="77724"/>
                  </a:lnTo>
                  <a:lnTo>
                    <a:pt x="321563" y="76200"/>
                  </a:lnTo>
                  <a:lnTo>
                    <a:pt x="328321" y="77551"/>
                  </a:lnTo>
                  <a:lnTo>
                    <a:pt x="327659" y="77724"/>
                  </a:lnTo>
                  <a:close/>
                </a:path>
                <a:path w="978535" h="113029">
                  <a:moveTo>
                    <a:pt x="329183" y="77724"/>
                  </a:moveTo>
                  <a:lnTo>
                    <a:pt x="327659" y="77724"/>
                  </a:lnTo>
                  <a:lnTo>
                    <a:pt x="328321" y="77551"/>
                  </a:lnTo>
                  <a:lnTo>
                    <a:pt x="329183" y="77724"/>
                  </a:lnTo>
                  <a:close/>
                </a:path>
                <a:path w="978535" h="113029">
                  <a:moveTo>
                    <a:pt x="62483" y="88265"/>
                  </a:moveTo>
                  <a:lnTo>
                    <a:pt x="30479" y="88265"/>
                  </a:lnTo>
                  <a:lnTo>
                    <a:pt x="36575" y="82296"/>
                  </a:lnTo>
                  <a:lnTo>
                    <a:pt x="35051" y="82296"/>
                  </a:lnTo>
                  <a:lnTo>
                    <a:pt x="38100" y="79248"/>
                  </a:lnTo>
                  <a:lnTo>
                    <a:pt x="82295" y="79248"/>
                  </a:lnTo>
                  <a:lnTo>
                    <a:pt x="79244" y="80773"/>
                  </a:lnTo>
                  <a:lnTo>
                    <a:pt x="73151" y="83693"/>
                  </a:lnTo>
                  <a:lnTo>
                    <a:pt x="68579" y="85217"/>
                  </a:lnTo>
                  <a:lnTo>
                    <a:pt x="64008" y="85217"/>
                  </a:lnTo>
                  <a:lnTo>
                    <a:pt x="62483" y="86741"/>
                  </a:lnTo>
                  <a:lnTo>
                    <a:pt x="63245" y="86741"/>
                  </a:lnTo>
                  <a:lnTo>
                    <a:pt x="62483" y="88265"/>
                  </a:lnTo>
                  <a:close/>
                </a:path>
                <a:path w="978535" h="113029">
                  <a:moveTo>
                    <a:pt x="25908" y="89916"/>
                  </a:moveTo>
                  <a:lnTo>
                    <a:pt x="19811" y="89916"/>
                  </a:lnTo>
                  <a:lnTo>
                    <a:pt x="16804" y="88286"/>
                  </a:lnTo>
                  <a:lnTo>
                    <a:pt x="18287" y="86741"/>
                  </a:lnTo>
                  <a:lnTo>
                    <a:pt x="21335" y="85217"/>
                  </a:lnTo>
                  <a:lnTo>
                    <a:pt x="22859" y="83693"/>
                  </a:lnTo>
                  <a:lnTo>
                    <a:pt x="25908" y="83693"/>
                  </a:lnTo>
                  <a:lnTo>
                    <a:pt x="28956" y="86741"/>
                  </a:lnTo>
                  <a:lnTo>
                    <a:pt x="27940" y="88857"/>
                  </a:lnTo>
                  <a:lnTo>
                    <a:pt x="25908" y="89916"/>
                  </a:lnTo>
                  <a:close/>
                </a:path>
                <a:path w="978535" h="113029">
                  <a:moveTo>
                    <a:pt x="62483" y="86741"/>
                  </a:moveTo>
                  <a:lnTo>
                    <a:pt x="64008" y="85217"/>
                  </a:lnTo>
                  <a:lnTo>
                    <a:pt x="63500" y="86233"/>
                  </a:lnTo>
                  <a:lnTo>
                    <a:pt x="62483" y="86741"/>
                  </a:lnTo>
                  <a:close/>
                </a:path>
                <a:path w="978535" h="113029">
                  <a:moveTo>
                    <a:pt x="63500" y="86233"/>
                  </a:moveTo>
                  <a:lnTo>
                    <a:pt x="64008" y="85217"/>
                  </a:lnTo>
                  <a:lnTo>
                    <a:pt x="65532" y="85217"/>
                  </a:lnTo>
                  <a:lnTo>
                    <a:pt x="63500" y="86233"/>
                  </a:lnTo>
                  <a:close/>
                </a:path>
                <a:path w="978535" h="113029">
                  <a:moveTo>
                    <a:pt x="64008" y="86741"/>
                  </a:moveTo>
                  <a:lnTo>
                    <a:pt x="65532" y="85217"/>
                  </a:lnTo>
                  <a:lnTo>
                    <a:pt x="67056" y="85217"/>
                  </a:lnTo>
                  <a:lnTo>
                    <a:pt x="64008" y="86741"/>
                  </a:lnTo>
                  <a:close/>
                </a:path>
                <a:path w="978535" h="113029">
                  <a:moveTo>
                    <a:pt x="63245" y="86741"/>
                  </a:moveTo>
                  <a:lnTo>
                    <a:pt x="62483" y="86741"/>
                  </a:lnTo>
                  <a:lnTo>
                    <a:pt x="63500" y="86233"/>
                  </a:lnTo>
                  <a:lnTo>
                    <a:pt x="63245" y="86741"/>
                  </a:lnTo>
                  <a:close/>
                </a:path>
                <a:path w="978535" h="113029">
                  <a:moveTo>
                    <a:pt x="51857" y="98933"/>
                  </a:moveTo>
                  <a:lnTo>
                    <a:pt x="18287" y="98933"/>
                  </a:lnTo>
                  <a:lnTo>
                    <a:pt x="27432" y="89916"/>
                  </a:lnTo>
                  <a:lnTo>
                    <a:pt x="27940" y="88857"/>
                  </a:lnTo>
                  <a:lnTo>
                    <a:pt x="32003" y="86741"/>
                  </a:lnTo>
                  <a:lnTo>
                    <a:pt x="30479" y="88265"/>
                  </a:lnTo>
                  <a:lnTo>
                    <a:pt x="60959" y="88265"/>
                  </a:lnTo>
                  <a:lnTo>
                    <a:pt x="59374" y="89916"/>
                  </a:lnTo>
                  <a:lnTo>
                    <a:pt x="57911" y="89916"/>
                  </a:lnTo>
                  <a:lnTo>
                    <a:pt x="56387" y="92964"/>
                  </a:lnTo>
                  <a:lnTo>
                    <a:pt x="54863" y="94488"/>
                  </a:lnTo>
                  <a:lnTo>
                    <a:pt x="53340" y="97409"/>
                  </a:lnTo>
                  <a:lnTo>
                    <a:pt x="51857" y="98933"/>
                  </a:lnTo>
                  <a:close/>
                </a:path>
                <a:path w="978535" h="113029">
                  <a:moveTo>
                    <a:pt x="35051" y="111125"/>
                  </a:moveTo>
                  <a:lnTo>
                    <a:pt x="13716" y="111125"/>
                  </a:lnTo>
                  <a:lnTo>
                    <a:pt x="10667" y="109601"/>
                  </a:lnTo>
                  <a:lnTo>
                    <a:pt x="9143" y="109601"/>
                  </a:lnTo>
                  <a:lnTo>
                    <a:pt x="6095" y="108204"/>
                  </a:lnTo>
                  <a:lnTo>
                    <a:pt x="1524" y="105156"/>
                  </a:lnTo>
                  <a:lnTo>
                    <a:pt x="1524" y="100457"/>
                  </a:lnTo>
                  <a:lnTo>
                    <a:pt x="0" y="97409"/>
                  </a:lnTo>
                  <a:lnTo>
                    <a:pt x="3048" y="92964"/>
                  </a:lnTo>
                  <a:lnTo>
                    <a:pt x="6095" y="89916"/>
                  </a:lnTo>
                  <a:lnTo>
                    <a:pt x="10667" y="88265"/>
                  </a:lnTo>
                  <a:lnTo>
                    <a:pt x="12191" y="88265"/>
                  </a:lnTo>
                  <a:lnTo>
                    <a:pt x="9143" y="89916"/>
                  </a:lnTo>
                  <a:lnTo>
                    <a:pt x="15070" y="91609"/>
                  </a:lnTo>
                  <a:lnTo>
                    <a:pt x="13716" y="92964"/>
                  </a:lnTo>
                  <a:lnTo>
                    <a:pt x="19811" y="92964"/>
                  </a:lnTo>
                  <a:lnTo>
                    <a:pt x="18287" y="98933"/>
                  </a:lnTo>
                  <a:lnTo>
                    <a:pt x="51857" y="98933"/>
                  </a:lnTo>
                  <a:lnTo>
                    <a:pt x="48767" y="102108"/>
                  </a:lnTo>
                  <a:lnTo>
                    <a:pt x="45719" y="103632"/>
                  </a:lnTo>
                  <a:lnTo>
                    <a:pt x="41148" y="108204"/>
                  </a:lnTo>
                  <a:lnTo>
                    <a:pt x="39624" y="108204"/>
                  </a:lnTo>
                  <a:lnTo>
                    <a:pt x="36575" y="109601"/>
                  </a:lnTo>
                  <a:lnTo>
                    <a:pt x="35051" y="111125"/>
                  </a:lnTo>
                  <a:close/>
                </a:path>
                <a:path w="978535" h="113029">
                  <a:moveTo>
                    <a:pt x="15070" y="91609"/>
                  </a:moveTo>
                  <a:lnTo>
                    <a:pt x="9143" y="89916"/>
                  </a:lnTo>
                  <a:lnTo>
                    <a:pt x="12191" y="88265"/>
                  </a:lnTo>
                  <a:lnTo>
                    <a:pt x="15240" y="88265"/>
                  </a:lnTo>
                  <a:lnTo>
                    <a:pt x="16032" y="89090"/>
                  </a:lnTo>
                  <a:lnTo>
                    <a:pt x="15240" y="89916"/>
                  </a:lnTo>
                  <a:lnTo>
                    <a:pt x="16763" y="89916"/>
                  </a:lnTo>
                  <a:lnTo>
                    <a:pt x="15070" y="91609"/>
                  </a:lnTo>
                  <a:close/>
                </a:path>
                <a:path w="978535" h="113029">
                  <a:moveTo>
                    <a:pt x="16032" y="89090"/>
                  </a:moveTo>
                  <a:lnTo>
                    <a:pt x="15240" y="88265"/>
                  </a:lnTo>
                  <a:lnTo>
                    <a:pt x="16763" y="88265"/>
                  </a:lnTo>
                  <a:lnTo>
                    <a:pt x="16032" y="89090"/>
                  </a:lnTo>
                  <a:close/>
                </a:path>
                <a:path w="978535" h="113029">
                  <a:moveTo>
                    <a:pt x="18287" y="98933"/>
                  </a:moveTo>
                  <a:lnTo>
                    <a:pt x="19811" y="92964"/>
                  </a:lnTo>
                  <a:lnTo>
                    <a:pt x="18287" y="92528"/>
                  </a:lnTo>
                  <a:lnTo>
                    <a:pt x="18287" y="91439"/>
                  </a:lnTo>
                  <a:lnTo>
                    <a:pt x="16032" y="89090"/>
                  </a:lnTo>
                  <a:lnTo>
                    <a:pt x="16804" y="88286"/>
                  </a:lnTo>
                  <a:lnTo>
                    <a:pt x="19811" y="89916"/>
                  </a:lnTo>
                  <a:lnTo>
                    <a:pt x="21335" y="89916"/>
                  </a:lnTo>
                  <a:lnTo>
                    <a:pt x="24383" y="91440"/>
                  </a:lnTo>
                  <a:lnTo>
                    <a:pt x="25886" y="91440"/>
                  </a:lnTo>
                  <a:lnTo>
                    <a:pt x="18287" y="98933"/>
                  </a:lnTo>
                  <a:close/>
                </a:path>
                <a:path w="978535" h="113029">
                  <a:moveTo>
                    <a:pt x="24383" y="91440"/>
                  </a:moveTo>
                  <a:lnTo>
                    <a:pt x="21335" y="89916"/>
                  </a:lnTo>
                  <a:lnTo>
                    <a:pt x="25908" y="89916"/>
                  </a:lnTo>
                  <a:lnTo>
                    <a:pt x="27940" y="88857"/>
                  </a:lnTo>
                  <a:lnTo>
                    <a:pt x="27432" y="89916"/>
                  </a:lnTo>
                  <a:lnTo>
                    <a:pt x="24383" y="91440"/>
                  </a:lnTo>
                  <a:close/>
                </a:path>
                <a:path w="978535" h="113029">
                  <a:moveTo>
                    <a:pt x="16824" y="89916"/>
                  </a:moveTo>
                  <a:lnTo>
                    <a:pt x="15240" y="89916"/>
                  </a:lnTo>
                  <a:lnTo>
                    <a:pt x="16032" y="89090"/>
                  </a:lnTo>
                  <a:lnTo>
                    <a:pt x="16824" y="89916"/>
                  </a:lnTo>
                  <a:close/>
                </a:path>
                <a:path w="978535" h="113029">
                  <a:moveTo>
                    <a:pt x="18287" y="92528"/>
                  </a:moveTo>
                  <a:lnTo>
                    <a:pt x="15070" y="91609"/>
                  </a:lnTo>
                  <a:lnTo>
                    <a:pt x="16763" y="89916"/>
                  </a:lnTo>
                  <a:lnTo>
                    <a:pt x="18287" y="91439"/>
                  </a:lnTo>
                  <a:lnTo>
                    <a:pt x="18287" y="92528"/>
                  </a:lnTo>
                  <a:close/>
                </a:path>
                <a:path w="978535" h="113029">
                  <a:moveTo>
                    <a:pt x="25886" y="91440"/>
                  </a:moveTo>
                  <a:lnTo>
                    <a:pt x="24383" y="91440"/>
                  </a:lnTo>
                  <a:lnTo>
                    <a:pt x="27432" y="89916"/>
                  </a:lnTo>
                  <a:lnTo>
                    <a:pt x="25886" y="91440"/>
                  </a:lnTo>
                  <a:close/>
                </a:path>
                <a:path w="978535" h="113029">
                  <a:moveTo>
                    <a:pt x="56387" y="92964"/>
                  </a:moveTo>
                  <a:lnTo>
                    <a:pt x="57911" y="89916"/>
                  </a:lnTo>
                  <a:lnTo>
                    <a:pt x="59374" y="89916"/>
                  </a:lnTo>
                  <a:lnTo>
                    <a:pt x="57911" y="91440"/>
                  </a:lnTo>
                  <a:lnTo>
                    <a:pt x="56387" y="92964"/>
                  </a:lnTo>
                  <a:close/>
                </a:path>
                <a:path w="978535" h="113029">
                  <a:moveTo>
                    <a:pt x="18287" y="92964"/>
                  </a:moveTo>
                  <a:lnTo>
                    <a:pt x="13716" y="92964"/>
                  </a:lnTo>
                  <a:lnTo>
                    <a:pt x="15070" y="91609"/>
                  </a:lnTo>
                  <a:lnTo>
                    <a:pt x="18287" y="92528"/>
                  </a:lnTo>
                  <a:lnTo>
                    <a:pt x="18287" y="92964"/>
                  </a:lnTo>
                  <a:close/>
                </a:path>
                <a:path w="978535" h="113029">
                  <a:moveTo>
                    <a:pt x="19811" y="92964"/>
                  </a:moveTo>
                  <a:lnTo>
                    <a:pt x="18287" y="92964"/>
                  </a:lnTo>
                  <a:lnTo>
                    <a:pt x="18287" y="92528"/>
                  </a:lnTo>
                  <a:lnTo>
                    <a:pt x="19811" y="92964"/>
                  </a:lnTo>
                  <a:close/>
                </a:path>
                <a:path w="978535" h="113029">
                  <a:moveTo>
                    <a:pt x="330708" y="102108"/>
                  </a:moveTo>
                  <a:lnTo>
                    <a:pt x="327659" y="102108"/>
                  </a:lnTo>
                  <a:lnTo>
                    <a:pt x="321563" y="100457"/>
                  </a:lnTo>
                  <a:lnTo>
                    <a:pt x="242316" y="100457"/>
                  </a:lnTo>
                  <a:lnTo>
                    <a:pt x="237743" y="98933"/>
                  </a:lnTo>
                  <a:lnTo>
                    <a:pt x="234695" y="98933"/>
                  </a:lnTo>
                  <a:lnTo>
                    <a:pt x="230124" y="97409"/>
                  </a:lnTo>
                  <a:lnTo>
                    <a:pt x="224027" y="95885"/>
                  </a:lnTo>
                  <a:lnTo>
                    <a:pt x="217932" y="92964"/>
                  </a:lnTo>
                  <a:lnTo>
                    <a:pt x="379475" y="92964"/>
                  </a:lnTo>
                  <a:lnTo>
                    <a:pt x="371856" y="94488"/>
                  </a:lnTo>
                  <a:lnTo>
                    <a:pt x="365759" y="95885"/>
                  </a:lnTo>
                  <a:lnTo>
                    <a:pt x="364235" y="95885"/>
                  </a:lnTo>
                  <a:lnTo>
                    <a:pt x="356616" y="97409"/>
                  </a:lnTo>
                  <a:lnTo>
                    <a:pt x="350519" y="97409"/>
                  </a:lnTo>
                  <a:lnTo>
                    <a:pt x="344424" y="98933"/>
                  </a:lnTo>
                  <a:lnTo>
                    <a:pt x="336803" y="100457"/>
                  </a:lnTo>
                  <a:lnTo>
                    <a:pt x="330708" y="102108"/>
                  </a:lnTo>
                  <a:close/>
                </a:path>
                <a:path w="978535" h="113029">
                  <a:moveTo>
                    <a:pt x="315467" y="102108"/>
                  </a:moveTo>
                  <a:lnTo>
                    <a:pt x="259079" y="102108"/>
                  </a:lnTo>
                  <a:lnTo>
                    <a:pt x="252983" y="100457"/>
                  </a:lnTo>
                  <a:lnTo>
                    <a:pt x="321563" y="100457"/>
                  </a:lnTo>
                  <a:lnTo>
                    <a:pt x="315467" y="102108"/>
                  </a:lnTo>
                  <a:close/>
                </a:path>
                <a:path w="978535" h="113029">
                  <a:moveTo>
                    <a:pt x="28956" y="112649"/>
                  </a:moveTo>
                  <a:lnTo>
                    <a:pt x="21335" y="112649"/>
                  </a:lnTo>
                  <a:lnTo>
                    <a:pt x="18287" y="111125"/>
                  </a:lnTo>
                  <a:lnTo>
                    <a:pt x="30479" y="111125"/>
                  </a:lnTo>
                  <a:lnTo>
                    <a:pt x="28956" y="1126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65" name="object 13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4624" y="3744468"/>
              <a:ext cx="841248" cy="77724"/>
            </a:xfrm>
            <a:prstGeom prst="rect">
              <a:avLst/>
            </a:prstGeom>
          </p:spPr>
        </p:pic>
        <p:sp>
          <p:nvSpPr>
            <p:cNvPr id="1048649" name="object 14"/>
            <p:cNvSpPr/>
            <p:nvPr/>
          </p:nvSpPr>
          <p:spPr>
            <a:xfrm>
              <a:off x="4309859" y="5474220"/>
              <a:ext cx="515620" cy="196850"/>
            </a:xfrm>
            <a:custGeom>
              <a:avLst/>
              <a:gdLst/>
              <a:ahLst/>
              <a:cxnLst/>
              <a:rect l="l" t="t" r="r" b="b"/>
              <a:pathLst>
                <a:path w="515620" h="196850">
                  <a:moveTo>
                    <a:pt x="24384" y="184404"/>
                  </a:moveTo>
                  <a:lnTo>
                    <a:pt x="22860" y="184404"/>
                  </a:lnTo>
                  <a:lnTo>
                    <a:pt x="21336" y="182880"/>
                  </a:lnTo>
                  <a:lnTo>
                    <a:pt x="19812" y="182880"/>
                  </a:lnTo>
                  <a:lnTo>
                    <a:pt x="18288" y="184404"/>
                  </a:lnTo>
                  <a:lnTo>
                    <a:pt x="15240" y="185928"/>
                  </a:lnTo>
                  <a:lnTo>
                    <a:pt x="16764" y="185928"/>
                  </a:lnTo>
                  <a:lnTo>
                    <a:pt x="12192" y="187452"/>
                  </a:lnTo>
                  <a:lnTo>
                    <a:pt x="9144" y="187452"/>
                  </a:lnTo>
                  <a:lnTo>
                    <a:pt x="4572" y="188976"/>
                  </a:lnTo>
                  <a:lnTo>
                    <a:pt x="0" y="188976"/>
                  </a:ln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lnTo>
                    <a:pt x="6096" y="195072"/>
                  </a:lnTo>
                  <a:lnTo>
                    <a:pt x="10668" y="193548"/>
                  </a:lnTo>
                  <a:lnTo>
                    <a:pt x="13716" y="193548"/>
                  </a:lnTo>
                  <a:lnTo>
                    <a:pt x="22860" y="190500"/>
                  </a:lnTo>
                  <a:lnTo>
                    <a:pt x="24384" y="188976"/>
                  </a:lnTo>
                  <a:lnTo>
                    <a:pt x="24384" y="184404"/>
                  </a:lnTo>
                  <a:close/>
                </a:path>
                <a:path w="515620" h="196850">
                  <a:moveTo>
                    <a:pt x="352056" y="89903"/>
                  </a:moveTo>
                  <a:lnTo>
                    <a:pt x="351294" y="88379"/>
                  </a:lnTo>
                  <a:lnTo>
                    <a:pt x="350532" y="86855"/>
                  </a:lnTo>
                  <a:lnTo>
                    <a:pt x="347484" y="83807"/>
                  </a:lnTo>
                  <a:lnTo>
                    <a:pt x="344436" y="83807"/>
                  </a:lnTo>
                  <a:lnTo>
                    <a:pt x="338340" y="86855"/>
                  </a:lnTo>
                  <a:lnTo>
                    <a:pt x="339864" y="86855"/>
                  </a:lnTo>
                  <a:lnTo>
                    <a:pt x="336816" y="88379"/>
                  </a:lnTo>
                  <a:lnTo>
                    <a:pt x="336816" y="86855"/>
                  </a:lnTo>
                  <a:lnTo>
                    <a:pt x="334530" y="87998"/>
                  </a:lnTo>
                  <a:lnTo>
                    <a:pt x="332244" y="86855"/>
                  </a:lnTo>
                  <a:lnTo>
                    <a:pt x="329196" y="86855"/>
                  </a:lnTo>
                  <a:lnTo>
                    <a:pt x="324624" y="85331"/>
                  </a:lnTo>
                  <a:lnTo>
                    <a:pt x="321576" y="88379"/>
                  </a:lnTo>
                  <a:lnTo>
                    <a:pt x="320052" y="91427"/>
                  </a:lnTo>
                  <a:lnTo>
                    <a:pt x="320052" y="95999"/>
                  </a:lnTo>
                  <a:lnTo>
                    <a:pt x="321576" y="99047"/>
                  </a:lnTo>
                  <a:lnTo>
                    <a:pt x="326148" y="99047"/>
                  </a:lnTo>
                  <a:lnTo>
                    <a:pt x="329196" y="100571"/>
                  </a:lnTo>
                  <a:lnTo>
                    <a:pt x="332244" y="100571"/>
                  </a:lnTo>
                  <a:lnTo>
                    <a:pt x="333768" y="102095"/>
                  </a:lnTo>
                  <a:lnTo>
                    <a:pt x="336816" y="102095"/>
                  </a:lnTo>
                  <a:lnTo>
                    <a:pt x="338340" y="100571"/>
                  </a:lnTo>
                  <a:lnTo>
                    <a:pt x="342912" y="100571"/>
                  </a:lnTo>
                  <a:lnTo>
                    <a:pt x="345960" y="99047"/>
                  </a:lnTo>
                  <a:lnTo>
                    <a:pt x="345960" y="97523"/>
                  </a:lnTo>
                  <a:lnTo>
                    <a:pt x="352056" y="94475"/>
                  </a:lnTo>
                  <a:lnTo>
                    <a:pt x="352056" y="89903"/>
                  </a:lnTo>
                  <a:close/>
                </a:path>
                <a:path w="515620" h="196850">
                  <a:moveTo>
                    <a:pt x="515112" y="6096"/>
                  </a:moveTo>
                  <a:lnTo>
                    <a:pt x="510540" y="1524"/>
                  </a:lnTo>
                  <a:lnTo>
                    <a:pt x="507492" y="0"/>
                  </a:lnTo>
                  <a:lnTo>
                    <a:pt x="504444" y="3048"/>
                  </a:lnTo>
                  <a:lnTo>
                    <a:pt x="499872" y="6096"/>
                  </a:lnTo>
                  <a:lnTo>
                    <a:pt x="501396" y="4572"/>
                  </a:lnTo>
                  <a:lnTo>
                    <a:pt x="496824" y="7620"/>
                  </a:lnTo>
                  <a:lnTo>
                    <a:pt x="495300" y="7620"/>
                  </a:lnTo>
                  <a:lnTo>
                    <a:pt x="492252" y="10668"/>
                  </a:lnTo>
                  <a:lnTo>
                    <a:pt x="492252" y="9144"/>
                  </a:lnTo>
                  <a:lnTo>
                    <a:pt x="489204" y="10668"/>
                  </a:lnTo>
                  <a:lnTo>
                    <a:pt x="487680" y="12192"/>
                  </a:lnTo>
                  <a:lnTo>
                    <a:pt x="484632" y="13716"/>
                  </a:lnTo>
                  <a:lnTo>
                    <a:pt x="486156" y="13716"/>
                  </a:lnTo>
                  <a:lnTo>
                    <a:pt x="481584" y="15240"/>
                  </a:lnTo>
                  <a:lnTo>
                    <a:pt x="475488" y="16764"/>
                  </a:lnTo>
                  <a:lnTo>
                    <a:pt x="473964" y="16764"/>
                  </a:lnTo>
                  <a:lnTo>
                    <a:pt x="470916" y="19812"/>
                  </a:lnTo>
                  <a:lnTo>
                    <a:pt x="469392" y="19812"/>
                  </a:lnTo>
                  <a:lnTo>
                    <a:pt x="466344" y="21336"/>
                  </a:lnTo>
                  <a:lnTo>
                    <a:pt x="467868" y="21336"/>
                  </a:lnTo>
                  <a:lnTo>
                    <a:pt x="463296" y="22860"/>
                  </a:lnTo>
                  <a:lnTo>
                    <a:pt x="449580" y="22860"/>
                  </a:lnTo>
                  <a:lnTo>
                    <a:pt x="448056" y="24384"/>
                  </a:lnTo>
                  <a:lnTo>
                    <a:pt x="448056" y="27432"/>
                  </a:lnTo>
                  <a:lnTo>
                    <a:pt x="449580" y="28956"/>
                  </a:lnTo>
                  <a:lnTo>
                    <a:pt x="461772" y="28956"/>
                  </a:lnTo>
                  <a:lnTo>
                    <a:pt x="464820" y="30480"/>
                  </a:lnTo>
                  <a:lnTo>
                    <a:pt x="486156" y="30480"/>
                  </a:lnTo>
                  <a:lnTo>
                    <a:pt x="490728" y="28956"/>
                  </a:lnTo>
                  <a:lnTo>
                    <a:pt x="492252" y="27432"/>
                  </a:lnTo>
                  <a:lnTo>
                    <a:pt x="495300" y="25908"/>
                  </a:lnTo>
                  <a:lnTo>
                    <a:pt x="499872" y="24384"/>
                  </a:lnTo>
                  <a:lnTo>
                    <a:pt x="504444" y="19812"/>
                  </a:lnTo>
                  <a:lnTo>
                    <a:pt x="509016" y="16764"/>
                  </a:lnTo>
                  <a:lnTo>
                    <a:pt x="515112" y="10668"/>
                  </a:lnTo>
                  <a:lnTo>
                    <a:pt x="515112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66" name="object 15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3564" y="4620768"/>
              <a:ext cx="1697735" cy="842518"/>
            </a:xfrm>
            <a:prstGeom prst="rect">
              <a:avLst/>
            </a:prstGeom>
          </p:spPr>
        </p:pic>
      </p:grpSp>
      <p:sp>
        <p:nvSpPr>
          <p:cNvPr id="1048650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/>
          <p:nvPr/>
        </p:nvSpPr>
        <p:spPr>
          <a:xfrm>
            <a:off x="1017479" y="1890257"/>
            <a:ext cx="799655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30" dirty="0">
                <a:latin typeface="Microsoft Sans Serif"/>
                <a:cs typeface="Microsoft Sans Serif"/>
              </a:rPr>
              <a:t>Townsend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earlier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investigations </a:t>
            </a:r>
            <a:r>
              <a:rPr sz="1600" dirty="0">
                <a:latin typeface="Microsoft Sans Serif"/>
                <a:cs typeface="Microsoft Sans Serif"/>
              </a:rPr>
              <a:t>had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observed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parallel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plate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rapidly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compared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equation.</a:t>
            </a:r>
            <a:endParaRPr sz="1600">
              <a:latin typeface="Microsoft Sans Serif"/>
              <a:cs typeface="Microsoft Sans Serif"/>
            </a:endParaRPr>
          </a:p>
          <a:p>
            <a:pPr marL="360045" marR="63119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9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explain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departure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linearity,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Townsend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suggested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mechanism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addition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primary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α-processes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must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affecting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current.</a:t>
            </a:r>
            <a:endParaRPr sz="1600">
              <a:latin typeface="Microsoft Sans Serif"/>
              <a:cs typeface="Microsoft Sans Serif"/>
            </a:endParaRPr>
          </a:p>
          <a:p>
            <a:pPr marL="360045" marR="23876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involve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emission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effects: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34861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-"/>
              <a:tabLst>
                <a:tab pos="698500" algn="l"/>
                <a:tab pos="6991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 effect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34861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-"/>
              <a:tabLst>
                <a:tab pos="698500" algn="l"/>
                <a:tab pos="6991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Photon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effect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34861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-"/>
              <a:tabLst>
                <a:tab pos="698500" algn="l"/>
                <a:tab pos="6991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Metastable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effect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2" name="object 3"/>
          <p:cNvSpPr txBox="1">
            <a:spLocks noGrp="1"/>
          </p:cNvSpPr>
          <p:nvPr>
            <p:ph type="title"/>
          </p:nvPr>
        </p:nvSpPr>
        <p:spPr>
          <a:xfrm>
            <a:off x="1017479" y="924606"/>
            <a:ext cx="75660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4BC"/>
                </a:solidFill>
              </a:rPr>
              <a:t>Current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Growth</a:t>
            </a:r>
            <a:r>
              <a:rPr sz="220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in</a:t>
            </a:r>
            <a:r>
              <a:rPr sz="2200" dirty="0">
                <a:solidFill>
                  <a:srgbClr val="0064BC"/>
                </a:solidFill>
              </a:rPr>
              <a:t> the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Presence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of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Secondary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Processes</a:t>
            </a:r>
            <a:endParaRPr sz="2200"/>
          </a:p>
        </p:txBody>
      </p:sp>
      <p:sp>
        <p:nvSpPr>
          <p:cNvPr id="1048653" name="object 4"/>
          <p:cNvSpPr/>
          <p:nvPr/>
        </p:nvSpPr>
        <p:spPr>
          <a:xfrm>
            <a:off x="941832" y="4011167"/>
            <a:ext cx="554990" cy="448309"/>
          </a:xfrm>
          <a:custGeom>
            <a:avLst/>
            <a:gdLst/>
            <a:ahLst/>
            <a:cxnLst/>
            <a:rect l="l" t="t" r="r" b="b"/>
            <a:pathLst>
              <a:path w="554990" h="448310">
                <a:moveTo>
                  <a:pt x="301752" y="262128"/>
                </a:moveTo>
                <a:lnTo>
                  <a:pt x="275843" y="262128"/>
                </a:lnTo>
                <a:lnTo>
                  <a:pt x="291084" y="237743"/>
                </a:lnTo>
                <a:lnTo>
                  <a:pt x="300227" y="225551"/>
                </a:lnTo>
                <a:lnTo>
                  <a:pt x="307848" y="213359"/>
                </a:lnTo>
                <a:lnTo>
                  <a:pt x="336804" y="175259"/>
                </a:lnTo>
                <a:lnTo>
                  <a:pt x="371856" y="137159"/>
                </a:lnTo>
                <a:lnTo>
                  <a:pt x="382523" y="123443"/>
                </a:lnTo>
                <a:lnTo>
                  <a:pt x="396240" y="111251"/>
                </a:lnTo>
                <a:lnTo>
                  <a:pt x="406908" y="99059"/>
                </a:lnTo>
                <a:lnTo>
                  <a:pt x="419100" y="88391"/>
                </a:lnTo>
                <a:lnTo>
                  <a:pt x="429768" y="77724"/>
                </a:lnTo>
                <a:lnTo>
                  <a:pt x="438912" y="67056"/>
                </a:lnTo>
                <a:lnTo>
                  <a:pt x="440435" y="67056"/>
                </a:lnTo>
                <a:lnTo>
                  <a:pt x="451104" y="56388"/>
                </a:lnTo>
                <a:lnTo>
                  <a:pt x="461772" y="47243"/>
                </a:lnTo>
                <a:lnTo>
                  <a:pt x="470916" y="39624"/>
                </a:lnTo>
                <a:lnTo>
                  <a:pt x="472440" y="39624"/>
                </a:lnTo>
                <a:lnTo>
                  <a:pt x="483108" y="30480"/>
                </a:lnTo>
                <a:lnTo>
                  <a:pt x="492252" y="24383"/>
                </a:lnTo>
                <a:lnTo>
                  <a:pt x="493776" y="22859"/>
                </a:lnTo>
                <a:lnTo>
                  <a:pt x="515112" y="10667"/>
                </a:lnTo>
                <a:lnTo>
                  <a:pt x="516635" y="10667"/>
                </a:lnTo>
                <a:lnTo>
                  <a:pt x="527304" y="6096"/>
                </a:lnTo>
                <a:lnTo>
                  <a:pt x="539496" y="1524"/>
                </a:lnTo>
                <a:lnTo>
                  <a:pt x="544068" y="0"/>
                </a:lnTo>
                <a:lnTo>
                  <a:pt x="550164" y="3048"/>
                </a:lnTo>
                <a:lnTo>
                  <a:pt x="553212" y="7620"/>
                </a:lnTo>
                <a:lnTo>
                  <a:pt x="554735" y="13716"/>
                </a:lnTo>
                <a:lnTo>
                  <a:pt x="553212" y="19812"/>
                </a:lnTo>
                <a:lnTo>
                  <a:pt x="547116" y="22859"/>
                </a:lnTo>
                <a:lnTo>
                  <a:pt x="536448" y="27432"/>
                </a:lnTo>
                <a:lnTo>
                  <a:pt x="527304" y="32004"/>
                </a:lnTo>
                <a:lnTo>
                  <a:pt x="505968" y="44196"/>
                </a:lnTo>
                <a:lnTo>
                  <a:pt x="507492" y="44196"/>
                </a:lnTo>
                <a:lnTo>
                  <a:pt x="496823" y="50291"/>
                </a:lnTo>
                <a:lnTo>
                  <a:pt x="486156" y="57912"/>
                </a:lnTo>
                <a:lnTo>
                  <a:pt x="487680" y="57912"/>
                </a:lnTo>
                <a:lnTo>
                  <a:pt x="477012" y="67056"/>
                </a:lnTo>
                <a:lnTo>
                  <a:pt x="466344" y="74675"/>
                </a:lnTo>
                <a:lnTo>
                  <a:pt x="467868" y="74675"/>
                </a:lnTo>
                <a:lnTo>
                  <a:pt x="457200" y="83820"/>
                </a:lnTo>
                <a:lnTo>
                  <a:pt x="435864" y="105156"/>
                </a:lnTo>
                <a:lnTo>
                  <a:pt x="425196" y="117348"/>
                </a:lnTo>
                <a:lnTo>
                  <a:pt x="413004" y="128016"/>
                </a:lnTo>
                <a:lnTo>
                  <a:pt x="388619" y="152400"/>
                </a:lnTo>
                <a:lnTo>
                  <a:pt x="376427" y="166116"/>
                </a:lnTo>
                <a:lnTo>
                  <a:pt x="365760" y="178308"/>
                </a:lnTo>
                <a:lnTo>
                  <a:pt x="353568" y="190500"/>
                </a:lnTo>
                <a:lnTo>
                  <a:pt x="355092" y="190500"/>
                </a:lnTo>
                <a:lnTo>
                  <a:pt x="344423" y="202691"/>
                </a:lnTo>
                <a:lnTo>
                  <a:pt x="345948" y="202691"/>
                </a:lnTo>
                <a:lnTo>
                  <a:pt x="336804" y="214883"/>
                </a:lnTo>
                <a:lnTo>
                  <a:pt x="335280" y="214883"/>
                </a:lnTo>
                <a:lnTo>
                  <a:pt x="326135" y="227075"/>
                </a:lnTo>
                <a:lnTo>
                  <a:pt x="318516" y="239267"/>
                </a:lnTo>
                <a:lnTo>
                  <a:pt x="309372" y="249935"/>
                </a:lnTo>
                <a:lnTo>
                  <a:pt x="301752" y="262128"/>
                </a:lnTo>
                <a:close/>
              </a:path>
              <a:path w="554990" h="448310">
                <a:moveTo>
                  <a:pt x="240284" y="358140"/>
                </a:moveTo>
                <a:lnTo>
                  <a:pt x="214884" y="358140"/>
                </a:lnTo>
                <a:lnTo>
                  <a:pt x="220980" y="347472"/>
                </a:lnTo>
                <a:lnTo>
                  <a:pt x="228600" y="338328"/>
                </a:lnTo>
                <a:lnTo>
                  <a:pt x="234696" y="327659"/>
                </a:lnTo>
                <a:lnTo>
                  <a:pt x="242316" y="318516"/>
                </a:lnTo>
                <a:lnTo>
                  <a:pt x="248412" y="307848"/>
                </a:lnTo>
                <a:lnTo>
                  <a:pt x="254508" y="295656"/>
                </a:lnTo>
                <a:lnTo>
                  <a:pt x="260604" y="284988"/>
                </a:lnTo>
                <a:lnTo>
                  <a:pt x="260604" y="283464"/>
                </a:lnTo>
                <a:lnTo>
                  <a:pt x="268224" y="272796"/>
                </a:lnTo>
                <a:lnTo>
                  <a:pt x="275843" y="260604"/>
                </a:lnTo>
                <a:lnTo>
                  <a:pt x="275843" y="262128"/>
                </a:lnTo>
                <a:lnTo>
                  <a:pt x="301752" y="262128"/>
                </a:lnTo>
                <a:lnTo>
                  <a:pt x="294131" y="272796"/>
                </a:lnTo>
                <a:lnTo>
                  <a:pt x="294131" y="274320"/>
                </a:lnTo>
                <a:lnTo>
                  <a:pt x="278892" y="295656"/>
                </a:lnTo>
                <a:lnTo>
                  <a:pt x="280416" y="295656"/>
                </a:lnTo>
                <a:lnTo>
                  <a:pt x="274320" y="306324"/>
                </a:lnTo>
                <a:lnTo>
                  <a:pt x="272796" y="306324"/>
                </a:lnTo>
                <a:lnTo>
                  <a:pt x="266700" y="318516"/>
                </a:lnTo>
                <a:lnTo>
                  <a:pt x="260604" y="329183"/>
                </a:lnTo>
                <a:lnTo>
                  <a:pt x="252984" y="339851"/>
                </a:lnTo>
                <a:lnTo>
                  <a:pt x="252984" y="341375"/>
                </a:lnTo>
                <a:lnTo>
                  <a:pt x="246888" y="350520"/>
                </a:lnTo>
                <a:lnTo>
                  <a:pt x="245364" y="350520"/>
                </a:lnTo>
                <a:lnTo>
                  <a:pt x="240284" y="358140"/>
                </a:lnTo>
                <a:close/>
              </a:path>
              <a:path w="554990" h="448310">
                <a:moveTo>
                  <a:pt x="220980" y="387096"/>
                </a:moveTo>
                <a:lnTo>
                  <a:pt x="192024" y="387096"/>
                </a:lnTo>
                <a:lnTo>
                  <a:pt x="198120" y="379475"/>
                </a:lnTo>
                <a:lnTo>
                  <a:pt x="204216" y="373380"/>
                </a:lnTo>
                <a:lnTo>
                  <a:pt x="202692" y="373380"/>
                </a:lnTo>
                <a:lnTo>
                  <a:pt x="208788" y="365759"/>
                </a:lnTo>
                <a:lnTo>
                  <a:pt x="214884" y="356616"/>
                </a:lnTo>
                <a:lnTo>
                  <a:pt x="214884" y="358140"/>
                </a:lnTo>
                <a:lnTo>
                  <a:pt x="240284" y="358140"/>
                </a:lnTo>
                <a:lnTo>
                  <a:pt x="233172" y="368808"/>
                </a:lnTo>
                <a:lnTo>
                  <a:pt x="233172" y="370332"/>
                </a:lnTo>
                <a:lnTo>
                  <a:pt x="227076" y="379475"/>
                </a:lnTo>
                <a:lnTo>
                  <a:pt x="220980" y="387096"/>
                </a:lnTo>
                <a:close/>
              </a:path>
              <a:path w="554990" h="448310">
                <a:moveTo>
                  <a:pt x="183261" y="398526"/>
                </a:moveTo>
                <a:lnTo>
                  <a:pt x="185928" y="393192"/>
                </a:lnTo>
                <a:lnTo>
                  <a:pt x="187452" y="391667"/>
                </a:lnTo>
                <a:lnTo>
                  <a:pt x="192024" y="385572"/>
                </a:lnTo>
                <a:lnTo>
                  <a:pt x="192024" y="387096"/>
                </a:lnTo>
                <a:lnTo>
                  <a:pt x="219456" y="387096"/>
                </a:lnTo>
                <a:lnTo>
                  <a:pt x="213360" y="394716"/>
                </a:lnTo>
                <a:lnTo>
                  <a:pt x="211074" y="397764"/>
                </a:lnTo>
                <a:lnTo>
                  <a:pt x="184404" y="397764"/>
                </a:lnTo>
                <a:lnTo>
                  <a:pt x="183261" y="398526"/>
                </a:lnTo>
                <a:close/>
              </a:path>
              <a:path w="554990" h="448310">
                <a:moveTo>
                  <a:pt x="182880" y="399288"/>
                </a:moveTo>
                <a:lnTo>
                  <a:pt x="183261" y="398526"/>
                </a:lnTo>
                <a:lnTo>
                  <a:pt x="184404" y="397764"/>
                </a:lnTo>
                <a:lnTo>
                  <a:pt x="182880" y="399288"/>
                </a:lnTo>
                <a:close/>
              </a:path>
              <a:path w="554990" h="448310">
                <a:moveTo>
                  <a:pt x="209931" y="399288"/>
                </a:moveTo>
                <a:lnTo>
                  <a:pt x="182880" y="399288"/>
                </a:lnTo>
                <a:lnTo>
                  <a:pt x="184404" y="397764"/>
                </a:lnTo>
                <a:lnTo>
                  <a:pt x="211074" y="397764"/>
                </a:lnTo>
                <a:lnTo>
                  <a:pt x="209931" y="399288"/>
                </a:lnTo>
                <a:close/>
              </a:path>
              <a:path w="554990" h="448310">
                <a:moveTo>
                  <a:pt x="201168" y="409956"/>
                </a:moveTo>
                <a:lnTo>
                  <a:pt x="173736" y="409956"/>
                </a:lnTo>
                <a:lnTo>
                  <a:pt x="176784" y="405383"/>
                </a:lnTo>
                <a:lnTo>
                  <a:pt x="179832" y="402335"/>
                </a:lnTo>
                <a:lnTo>
                  <a:pt x="179832" y="400812"/>
                </a:lnTo>
                <a:lnTo>
                  <a:pt x="183261" y="398526"/>
                </a:lnTo>
                <a:lnTo>
                  <a:pt x="182880" y="399288"/>
                </a:lnTo>
                <a:lnTo>
                  <a:pt x="209931" y="399288"/>
                </a:lnTo>
                <a:lnTo>
                  <a:pt x="208788" y="400812"/>
                </a:lnTo>
                <a:lnTo>
                  <a:pt x="207264" y="400812"/>
                </a:lnTo>
                <a:lnTo>
                  <a:pt x="202692" y="406908"/>
                </a:lnTo>
                <a:lnTo>
                  <a:pt x="203200" y="406908"/>
                </a:lnTo>
                <a:lnTo>
                  <a:pt x="201168" y="409956"/>
                </a:lnTo>
                <a:close/>
              </a:path>
              <a:path w="554990" h="448310">
                <a:moveTo>
                  <a:pt x="175260" y="406908"/>
                </a:moveTo>
                <a:lnTo>
                  <a:pt x="176784" y="405383"/>
                </a:lnTo>
                <a:lnTo>
                  <a:pt x="175260" y="406908"/>
                </a:lnTo>
                <a:close/>
              </a:path>
              <a:path w="554990" h="448310">
                <a:moveTo>
                  <a:pt x="203200" y="406908"/>
                </a:moveTo>
                <a:lnTo>
                  <a:pt x="202692" y="406908"/>
                </a:lnTo>
                <a:lnTo>
                  <a:pt x="204216" y="405383"/>
                </a:lnTo>
                <a:lnTo>
                  <a:pt x="203200" y="406908"/>
                </a:lnTo>
                <a:close/>
              </a:path>
              <a:path w="554990" h="448310">
                <a:moveTo>
                  <a:pt x="184404" y="428243"/>
                </a:moveTo>
                <a:lnTo>
                  <a:pt x="134112" y="428243"/>
                </a:lnTo>
                <a:lnTo>
                  <a:pt x="137160" y="426720"/>
                </a:lnTo>
                <a:lnTo>
                  <a:pt x="143256" y="426720"/>
                </a:lnTo>
                <a:lnTo>
                  <a:pt x="144780" y="425196"/>
                </a:lnTo>
                <a:lnTo>
                  <a:pt x="150876" y="425196"/>
                </a:lnTo>
                <a:lnTo>
                  <a:pt x="153924" y="423672"/>
                </a:lnTo>
                <a:lnTo>
                  <a:pt x="152400" y="423672"/>
                </a:lnTo>
                <a:lnTo>
                  <a:pt x="156972" y="422148"/>
                </a:lnTo>
                <a:lnTo>
                  <a:pt x="158496" y="420624"/>
                </a:lnTo>
                <a:lnTo>
                  <a:pt x="161543" y="419100"/>
                </a:lnTo>
                <a:lnTo>
                  <a:pt x="160020" y="419100"/>
                </a:lnTo>
                <a:lnTo>
                  <a:pt x="163068" y="417575"/>
                </a:lnTo>
                <a:lnTo>
                  <a:pt x="166116" y="414528"/>
                </a:lnTo>
                <a:lnTo>
                  <a:pt x="170688" y="411480"/>
                </a:lnTo>
                <a:lnTo>
                  <a:pt x="169164" y="411480"/>
                </a:lnTo>
                <a:lnTo>
                  <a:pt x="173736" y="408432"/>
                </a:lnTo>
                <a:lnTo>
                  <a:pt x="173736" y="409956"/>
                </a:lnTo>
                <a:lnTo>
                  <a:pt x="201168" y="409956"/>
                </a:lnTo>
                <a:lnTo>
                  <a:pt x="195072" y="416051"/>
                </a:lnTo>
                <a:lnTo>
                  <a:pt x="196596" y="416051"/>
                </a:lnTo>
                <a:lnTo>
                  <a:pt x="192024" y="420624"/>
                </a:lnTo>
                <a:lnTo>
                  <a:pt x="187452" y="423672"/>
                </a:lnTo>
                <a:lnTo>
                  <a:pt x="187452" y="425196"/>
                </a:lnTo>
                <a:lnTo>
                  <a:pt x="184404" y="428243"/>
                </a:lnTo>
                <a:close/>
              </a:path>
              <a:path w="554990" h="448310">
                <a:moveTo>
                  <a:pt x="60960" y="422148"/>
                </a:moveTo>
                <a:lnTo>
                  <a:pt x="13716" y="422148"/>
                </a:lnTo>
                <a:lnTo>
                  <a:pt x="16764" y="420624"/>
                </a:lnTo>
                <a:lnTo>
                  <a:pt x="56388" y="420624"/>
                </a:lnTo>
                <a:lnTo>
                  <a:pt x="60960" y="422148"/>
                </a:lnTo>
                <a:close/>
              </a:path>
              <a:path w="554990" h="448310">
                <a:moveTo>
                  <a:pt x="13716" y="445008"/>
                </a:moveTo>
                <a:lnTo>
                  <a:pt x="7620" y="445008"/>
                </a:lnTo>
                <a:lnTo>
                  <a:pt x="4572" y="440435"/>
                </a:lnTo>
                <a:lnTo>
                  <a:pt x="1524" y="437388"/>
                </a:lnTo>
                <a:lnTo>
                  <a:pt x="0" y="431292"/>
                </a:lnTo>
                <a:lnTo>
                  <a:pt x="4572" y="428243"/>
                </a:lnTo>
                <a:lnTo>
                  <a:pt x="9143" y="423672"/>
                </a:lnTo>
                <a:lnTo>
                  <a:pt x="12192" y="422148"/>
                </a:lnTo>
                <a:lnTo>
                  <a:pt x="73152" y="422148"/>
                </a:lnTo>
                <a:lnTo>
                  <a:pt x="79248" y="423672"/>
                </a:lnTo>
                <a:lnTo>
                  <a:pt x="89916" y="423672"/>
                </a:lnTo>
                <a:lnTo>
                  <a:pt x="96012" y="425196"/>
                </a:lnTo>
                <a:lnTo>
                  <a:pt x="100584" y="426720"/>
                </a:lnTo>
                <a:lnTo>
                  <a:pt x="114300" y="426720"/>
                </a:lnTo>
                <a:lnTo>
                  <a:pt x="118872" y="428243"/>
                </a:lnTo>
                <a:lnTo>
                  <a:pt x="182880" y="428243"/>
                </a:lnTo>
                <a:lnTo>
                  <a:pt x="176784" y="434340"/>
                </a:lnTo>
                <a:lnTo>
                  <a:pt x="175260" y="434340"/>
                </a:lnTo>
                <a:lnTo>
                  <a:pt x="172212" y="437388"/>
                </a:lnTo>
                <a:lnTo>
                  <a:pt x="170688" y="437388"/>
                </a:lnTo>
                <a:lnTo>
                  <a:pt x="167640" y="438912"/>
                </a:lnTo>
                <a:lnTo>
                  <a:pt x="19812" y="438912"/>
                </a:lnTo>
                <a:lnTo>
                  <a:pt x="15240" y="441959"/>
                </a:lnTo>
                <a:lnTo>
                  <a:pt x="18288" y="441959"/>
                </a:lnTo>
                <a:lnTo>
                  <a:pt x="13716" y="445008"/>
                </a:lnTo>
                <a:close/>
              </a:path>
              <a:path w="554990" h="448310">
                <a:moveTo>
                  <a:pt x="103632" y="426720"/>
                </a:moveTo>
                <a:lnTo>
                  <a:pt x="100584" y="426720"/>
                </a:lnTo>
                <a:lnTo>
                  <a:pt x="99060" y="425196"/>
                </a:lnTo>
                <a:lnTo>
                  <a:pt x="103632" y="426720"/>
                </a:lnTo>
                <a:close/>
              </a:path>
              <a:path w="554990" h="448310">
                <a:moveTo>
                  <a:pt x="15240" y="441959"/>
                </a:moveTo>
                <a:lnTo>
                  <a:pt x="19812" y="438912"/>
                </a:lnTo>
                <a:lnTo>
                  <a:pt x="19050" y="440435"/>
                </a:lnTo>
                <a:lnTo>
                  <a:pt x="18288" y="440435"/>
                </a:lnTo>
                <a:lnTo>
                  <a:pt x="15240" y="441959"/>
                </a:lnTo>
                <a:close/>
              </a:path>
              <a:path w="554990" h="448310">
                <a:moveTo>
                  <a:pt x="19812" y="440435"/>
                </a:moveTo>
                <a:lnTo>
                  <a:pt x="19050" y="440435"/>
                </a:lnTo>
                <a:lnTo>
                  <a:pt x="19812" y="438912"/>
                </a:lnTo>
                <a:lnTo>
                  <a:pt x="22860" y="438912"/>
                </a:lnTo>
                <a:lnTo>
                  <a:pt x="19812" y="440435"/>
                </a:lnTo>
                <a:close/>
              </a:path>
              <a:path w="554990" h="448310">
                <a:moveTo>
                  <a:pt x="19812" y="440435"/>
                </a:moveTo>
                <a:lnTo>
                  <a:pt x="22860" y="438912"/>
                </a:lnTo>
                <a:lnTo>
                  <a:pt x="24384" y="438912"/>
                </a:lnTo>
                <a:lnTo>
                  <a:pt x="19812" y="440435"/>
                </a:lnTo>
                <a:close/>
              </a:path>
              <a:path w="554990" h="448310">
                <a:moveTo>
                  <a:pt x="160020" y="443483"/>
                </a:moveTo>
                <a:lnTo>
                  <a:pt x="88392" y="443483"/>
                </a:lnTo>
                <a:lnTo>
                  <a:pt x="82296" y="441959"/>
                </a:lnTo>
                <a:lnTo>
                  <a:pt x="65532" y="441959"/>
                </a:lnTo>
                <a:lnTo>
                  <a:pt x="59436" y="440435"/>
                </a:lnTo>
                <a:lnTo>
                  <a:pt x="38100" y="440435"/>
                </a:lnTo>
                <a:lnTo>
                  <a:pt x="35052" y="438912"/>
                </a:lnTo>
                <a:lnTo>
                  <a:pt x="169164" y="438912"/>
                </a:lnTo>
                <a:lnTo>
                  <a:pt x="164592" y="440435"/>
                </a:lnTo>
                <a:lnTo>
                  <a:pt x="163068" y="441959"/>
                </a:lnTo>
                <a:lnTo>
                  <a:pt x="160020" y="443483"/>
                </a:lnTo>
                <a:close/>
              </a:path>
              <a:path w="554990" h="448310">
                <a:moveTo>
                  <a:pt x="18288" y="441959"/>
                </a:moveTo>
                <a:lnTo>
                  <a:pt x="15240" y="441959"/>
                </a:lnTo>
                <a:lnTo>
                  <a:pt x="18288" y="440435"/>
                </a:lnTo>
                <a:lnTo>
                  <a:pt x="19050" y="440435"/>
                </a:lnTo>
                <a:lnTo>
                  <a:pt x="18288" y="441959"/>
                </a:lnTo>
                <a:close/>
              </a:path>
              <a:path w="554990" h="448310">
                <a:moveTo>
                  <a:pt x="153924" y="445008"/>
                </a:moveTo>
                <a:lnTo>
                  <a:pt x="97536" y="445008"/>
                </a:lnTo>
                <a:lnTo>
                  <a:pt x="91440" y="443483"/>
                </a:lnTo>
                <a:lnTo>
                  <a:pt x="158496" y="443483"/>
                </a:lnTo>
                <a:lnTo>
                  <a:pt x="153924" y="445008"/>
                </a:lnTo>
                <a:close/>
              </a:path>
              <a:path w="554990" h="448310">
                <a:moveTo>
                  <a:pt x="144780" y="446532"/>
                </a:moveTo>
                <a:lnTo>
                  <a:pt x="112776" y="446532"/>
                </a:lnTo>
                <a:lnTo>
                  <a:pt x="108204" y="445008"/>
                </a:lnTo>
                <a:lnTo>
                  <a:pt x="147828" y="445008"/>
                </a:lnTo>
                <a:lnTo>
                  <a:pt x="144780" y="446532"/>
                </a:lnTo>
                <a:close/>
              </a:path>
              <a:path w="554990" h="448310">
                <a:moveTo>
                  <a:pt x="126492" y="448056"/>
                </a:moveTo>
                <a:lnTo>
                  <a:pt x="120396" y="448056"/>
                </a:lnTo>
                <a:lnTo>
                  <a:pt x="115824" y="446532"/>
                </a:lnTo>
                <a:lnTo>
                  <a:pt x="131064" y="446532"/>
                </a:lnTo>
                <a:lnTo>
                  <a:pt x="126492" y="448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67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0536" y="4520183"/>
            <a:ext cx="646176" cy="1005840"/>
          </a:xfrm>
          <a:prstGeom prst="rect">
            <a:avLst/>
          </a:prstGeom>
        </p:spPr>
      </p:pic>
      <p:sp>
        <p:nvSpPr>
          <p:cNvPr id="1048654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 txBox="1"/>
          <p:nvPr/>
        </p:nvSpPr>
        <p:spPr>
          <a:xfrm>
            <a:off x="966679" y="1890257"/>
            <a:ext cx="8126730" cy="3441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68580" indent="-347980">
              <a:lnSpc>
                <a:spcPct val="150000"/>
              </a:lnSpc>
              <a:spcBef>
                <a:spcPts val="100"/>
              </a:spcBef>
              <a:buFont typeface="Microsoft Sans Serif"/>
              <a:buChar char="•"/>
              <a:tabLst>
                <a:tab pos="410845" algn="l"/>
                <a:tab pos="411480" algn="l"/>
              </a:tabLst>
            </a:pP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Positive</a:t>
            </a:r>
            <a:r>
              <a:rPr sz="1600" b="1" spc="6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ion</a:t>
            </a:r>
            <a:r>
              <a:rPr sz="16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effect</a:t>
            </a:r>
            <a:r>
              <a:rPr sz="1600" b="1" spc="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“γ</a:t>
            </a:r>
            <a:r>
              <a:rPr sz="1575" b="1" baseline="-21164" dirty="0">
                <a:solidFill>
                  <a:srgbClr val="0070BF"/>
                </a:solidFill>
                <a:latin typeface="Arial"/>
                <a:cs typeface="Arial"/>
              </a:rPr>
              <a:t>ion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”:</a:t>
            </a:r>
            <a:r>
              <a:rPr sz="1600" b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While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primary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avalanche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cannot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gain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enough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kinetic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molecules,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 </a:t>
            </a:r>
            <a:r>
              <a:rPr sz="1600" dirty="0">
                <a:latin typeface="Microsoft Sans Serif"/>
                <a:cs typeface="Microsoft Sans Serif"/>
              </a:rPr>
              <a:t> have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sufficient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potential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ejection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striking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 cathode.</a:t>
            </a:r>
            <a:endParaRPr sz="1600">
              <a:latin typeface="Microsoft Sans Serif"/>
              <a:cs typeface="Microsoft Sans Serif"/>
            </a:endParaRPr>
          </a:p>
          <a:p>
            <a:pPr marL="410845" marR="638175" indent="-347980">
              <a:lnSpc>
                <a:spcPct val="150000"/>
              </a:lnSpc>
              <a:buFont typeface="Microsoft Sans Serif"/>
              <a:buChar char="•"/>
              <a:tabLst>
                <a:tab pos="410845" algn="l"/>
                <a:tab pos="411480" algn="l"/>
              </a:tabLst>
            </a:pP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Photon</a:t>
            </a:r>
            <a:r>
              <a:rPr sz="1600" b="1" spc="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effect</a:t>
            </a:r>
            <a:r>
              <a:rPr sz="1600" b="1" spc="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“γ</a:t>
            </a:r>
            <a:r>
              <a:rPr sz="1575" b="1" baseline="-21164" dirty="0">
                <a:solidFill>
                  <a:srgbClr val="0070BF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”:</a:t>
            </a:r>
            <a:r>
              <a:rPr sz="16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Excited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molecules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avalanche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photons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 </a:t>
            </a:r>
            <a:r>
              <a:rPr sz="1600" spc="-5" dirty="0">
                <a:latin typeface="Microsoft Sans Serif"/>
                <a:cs typeface="Microsoft Sans Serif"/>
              </a:rPr>
              <a:t> returning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back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their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level.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radiation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falling </a:t>
            </a:r>
            <a:r>
              <a:rPr sz="1600" dirty="0">
                <a:latin typeface="Microsoft Sans Serif"/>
                <a:cs typeface="Microsoft Sans Serif"/>
              </a:rPr>
              <a:t>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photo-emission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electrons.</a:t>
            </a:r>
            <a:endParaRPr sz="1600">
              <a:latin typeface="Microsoft Sans Serif"/>
              <a:cs typeface="Microsoft Sans Serif"/>
            </a:endParaRPr>
          </a:p>
          <a:p>
            <a:pPr marL="410845" marR="246379" indent="-347980">
              <a:lnSpc>
                <a:spcPct val="150000"/>
              </a:lnSpc>
              <a:buFont typeface="Microsoft Sans Serif"/>
              <a:buChar char="•"/>
              <a:tabLst>
                <a:tab pos="410845" algn="l"/>
                <a:tab pos="411480" algn="l"/>
              </a:tabLst>
            </a:pP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Metastable</a:t>
            </a:r>
            <a:r>
              <a:rPr sz="1600" b="1" spc="4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effect</a:t>
            </a:r>
            <a:r>
              <a:rPr sz="1600" b="1" spc="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“γ</a:t>
            </a:r>
            <a:r>
              <a:rPr sz="1575" b="1" baseline="-21164" dirty="0">
                <a:solidFill>
                  <a:srgbClr val="0070BF"/>
                </a:solidFill>
                <a:latin typeface="Arial"/>
                <a:cs typeface="Arial"/>
              </a:rPr>
              <a:t>m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”:</a:t>
            </a:r>
            <a:r>
              <a:rPr sz="1600" b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Molecules 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metastable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back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emission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striking.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6" name="object 3"/>
          <p:cNvSpPr txBox="1">
            <a:spLocks noGrp="1"/>
          </p:cNvSpPr>
          <p:nvPr>
            <p:ph type="title"/>
          </p:nvPr>
        </p:nvSpPr>
        <p:spPr>
          <a:xfrm>
            <a:off x="1017479" y="924606"/>
            <a:ext cx="75660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4BC"/>
                </a:solidFill>
              </a:rPr>
              <a:t>Current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Growth</a:t>
            </a:r>
            <a:r>
              <a:rPr sz="220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in</a:t>
            </a:r>
            <a:r>
              <a:rPr sz="2200" dirty="0">
                <a:solidFill>
                  <a:srgbClr val="0064BC"/>
                </a:solidFill>
              </a:rPr>
              <a:t> the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Presence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of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Secondary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Processes</a:t>
            </a:r>
            <a:endParaRPr sz="2200"/>
          </a:p>
        </p:txBody>
      </p:sp>
      <p:sp>
        <p:nvSpPr>
          <p:cNvPr id="1048657" name="object 4"/>
          <p:cNvSpPr/>
          <p:nvPr/>
        </p:nvSpPr>
        <p:spPr>
          <a:xfrm>
            <a:off x="976883" y="1938527"/>
            <a:ext cx="407034" cy="391795"/>
          </a:xfrm>
          <a:custGeom>
            <a:avLst/>
            <a:gdLst/>
            <a:ahLst/>
            <a:cxnLst/>
            <a:rect l="l" t="t" r="r" b="b"/>
            <a:pathLst>
              <a:path w="407034" h="391794">
                <a:moveTo>
                  <a:pt x="80772" y="358140"/>
                </a:moveTo>
                <a:lnTo>
                  <a:pt x="56388" y="358140"/>
                </a:lnTo>
                <a:lnTo>
                  <a:pt x="59436" y="350520"/>
                </a:lnTo>
                <a:lnTo>
                  <a:pt x="59436" y="348996"/>
                </a:lnTo>
                <a:lnTo>
                  <a:pt x="65532" y="341376"/>
                </a:lnTo>
                <a:lnTo>
                  <a:pt x="76200" y="320040"/>
                </a:lnTo>
                <a:lnTo>
                  <a:pt x="82296" y="309372"/>
                </a:lnTo>
                <a:lnTo>
                  <a:pt x="83820" y="309372"/>
                </a:lnTo>
                <a:lnTo>
                  <a:pt x="91440" y="297180"/>
                </a:lnTo>
                <a:lnTo>
                  <a:pt x="99060" y="283464"/>
                </a:lnTo>
                <a:lnTo>
                  <a:pt x="109728" y="269748"/>
                </a:lnTo>
                <a:lnTo>
                  <a:pt x="118872" y="256032"/>
                </a:lnTo>
                <a:lnTo>
                  <a:pt x="118872" y="254508"/>
                </a:lnTo>
                <a:lnTo>
                  <a:pt x="131064" y="239268"/>
                </a:lnTo>
                <a:lnTo>
                  <a:pt x="144780" y="224028"/>
                </a:lnTo>
                <a:lnTo>
                  <a:pt x="144780" y="222504"/>
                </a:lnTo>
                <a:lnTo>
                  <a:pt x="158496" y="207264"/>
                </a:lnTo>
                <a:lnTo>
                  <a:pt x="173736" y="192024"/>
                </a:lnTo>
                <a:lnTo>
                  <a:pt x="173736" y="190500"/>
                </a:lnTo>
                <a:lnTo>
                  <a:pt x="190500" y="175260"/>
                </a:lnTo>
                <a:lnTo>
                  <a:pt x="225552" y="140208"/>
                </a:lnTo>
                <a:lnTo>
                  <a:pt x="263652" y="105156"/>
                </a:lnTo>
                <a:lnTo>
                  <a:pt x="283464" y="85344"/>
                </a:lnTo>
                <a:lnTo>
                  <a:pt x="284988" y="85344"/>
                </a:lnTo>
                <a:lnTo>
                  <a:pt x="307848" y="64008"/>
                </a:lnTo>
                <a:lnTo>
                  <a:pt x="335280" y="42672"/>
                </a:lnTo>
                <a:lnTo>
                  <a:pt x="364235" y="22860"/>
                </a:lnTo>
                <a:lnTo>
                  <a:pt x="396240" y="1524"/>
                </a:lnTo>
                <a:lnTo>
                  <a:pt x="397764" y="0"/>
                </a:lnTo>
                <a:lnTo>
                  <a:pt x="402335" y="1524"/>
                </a:lnTo>
                <a:lnTo>
                  <a:pt x="406908" y="6095"/>
                </a:lnTo>
                <a:lnTo>
                  <a:pt x="403860" y="12192"/>
                </a:lnTo>
                <a:lnTo>
                  <a:pt x="376428" y="36576"/>
                </a:lnTo>
                <a:lnTo>
                  <a:pt x="350520" y="60960"/>
                </a:lnTo>
                <a:lnTo>
                  <a:pt x="350520" y="62484"/>
                </a:lnTo>
                <a:lnTo>
                  <a:pt x="325047" y="82296"/>
                </a:lnTo>
                <a:lnTo>
                  <a:pt x="324611" y="82296"/>
                </a:lnTo>
                <a:lnTo>
                  <a:pt x="300228" y="103632"/>
                </a:lnTo>
                <a:lnTo>
                  <a:pt x="260604" y="140208"/>
                </a:lnTo>
                <a:lnTo>
                  <a:pt x="242316" y="158496"/>
                </a:lnTo>
                <a:lnTo>
                  <a:pt x="224028" y="175260"/>
                </a:lnTo>
                <a:lnTo>
                  <a:pt x="192024" y="207264"/>
                </a:lnTo>
                <a:lnTo>
                  <a:pt x="176784" y="224028"/>
                </a:lnTo>
                <a:lnTo>
                  <a:pt x="164439" y="237744"/>
                </a:lnTo>
                <a:lnTo>
                  <a:pt x="163067" y="237744"/>
                </a:lnTo>
                <a:lnTo>
                  <a:pt x="149352" y="254508"/>
                </a:lnTo>
                <a:lnTo>
                  <a:pt x="137160" y="269748"/>
                </a:lnTo>
                <a:lnTo>
                  <a:pt x="137617" y="269748"/>
                </a:lnTo>
                <a:lnTo>
                  <a:pt x="128016" y="283464"/>
                </a:lnTo>
                <a:lnTo>
                  <a:pt x="117348" y="297180"/>
                </a:lnTo>
                <a:lnTo>
                  <a:pt x="118872" y="297180"/>
                </a:lnTo>
                <a:lnTo>
                  <a:pt x="109728" y="309372"/>
                </a:lnTo>
                <a:lnTo>
                  <a:pt x="102108" y="321564"/>
                </a:lnTo>
                <a:lnTo>
                  <a:pt x="94488" y="332232"/>
                </a:lnTo>
                <a:lnTo>
                  <a:pt x="96012" y="332232"/>
                </a:lnTo>
                <a:lnTo>
                  <a:pt x="89916" y="342900"/>
                </a:lnTo>
                <a:lnTo>
                  <a:pt x="83820" y="352044"/>
                </a:lnTo>
                <a:lnTo>
                  <a:pt x="80772" y="358140"/>
                </a:lnTo>
                <a:close/>
              </a:path>
              <a:path w="407034" h="391794">
                <a:moveTo>
                  <a:pt x="323087" y="83820"/>
                </a:moveTo>
                <a:lnTo>
                  <a:pt x="324611" y="82296"/>
                </a:lnTo>
                <a:lnTo>
                  <a:pt x="325047" y="82296"/>
                </a:lnTo>
                <a:lnTo>
                  <a:pt x="323087" y="83820"/>
                </a:lnTo>
                <a:close/>
              </a:path>
              <a:path w="407034" h="391794">
                <a:moveTo>
                  <a:pt x="163067" y="239268"/>
                </a:moveTo>
                <a:lnTo>
                  <a:pt x="163067" y="237744"/>
                </a:lnTo>
                <a:lnTo>
                  <a:pt x="164439" y="237744"/>
                </a:lnTo>
                <a:lnTo>
                  <a:pt x="163067" y="239268"/>
                </a:lnTo>
                <a:close/>
              </a:path>
              <a:path w="407034" h="391794">
                <a:moveTo>
                  <a:pt x="137617" y="269748"/>
                </a:moveTo>
                <a:lnTo>
                  <a:pt x="137160" y="269748"/>
                </a:lnTo>
                <a:lnTo>
                  <a:pt x="138684" y="268224"/>
                </a:lnTo>
                <a:lnTo>
                  <a:pt x="137617" y="269748"/>
                </a:lnTo>
                <a:close/>
              </a:path>
              <a:path w="407034" h="391794">
                <a:moveTo>
                  <a:pt x="16764" y="326136"/>
                </a:moveTo>
                <a:lnTo>
                  <a:pt x="7620" y="326136"/>
                </a:lnTo>
                <a:lnTo>
                  <a:pt x="10668" y="324612"/>
                </a:lnTo>
                <a:lnTo>
                  <a:pt x="13716" y="324612"/>
                </a:lnTo>
                <a:lnTo>
                  <a:pt x="16764" y="326136"/>
                </a:lnTo>
                <a:close/>
              </a:path>
              <a:path w="407034" h="391794">
                <a:moveTo>
                  <a:pt x="35052" y="335280"/>
                </a:moveTo>
                <a:lnTo>
                  <a:pt x="7620" y="335280"/>
                </a:lnTo>
                <a:lnTo>
                  <a:pt x="4572" y="333756"/>
                </a:lnTo>
                <a:lnTo>
                  <a:pt x="3048" y="333756"/>
                </a:lnTo>
                <a:lnTo>
                  <a:pt x="0" y="330708"/>
                </a:lnTo>
                <a:lnTo>
                  <a:pt x="1524" y="329184"/>
                </a:lnTo>
                <a:lnTo>
                  <a:pt x="1524" y="326136"/>
                </a:lnTo>
                <a:lnTo>
                  <a:pt x="21336" y="326136"/>
                </a:lnTo>
                <a:lnTo>
                  <a:pt x="24384" y="327660"/>
                </a:lnTo>
                <a:lnTo>
                  <a:pt x="25908" y="327660"/>
                </a:lnTo>
                <a:lnTo>
                  <a:pt x="30480" y="332232"/>
                </a:lnTo>
                <a:lnTo>
                  <a:pt x="32766" y="333756"/>
                </a:lnTo>
                <a:lnTo>
                  <a:pt x="4572" y="333756"/>
                </a:lnTo>
                <a:lnTo>
                  <a:pt x="4876" y="334365"/>
                </a:lnTo>
                <a:lnTo>
                  <a:pt x="33680" y="334365"/>
                </a:lnTo>
                <a:lnTo>
                  <a:pt x="35052" y="335280"/>
                </a:lnTo>
                <a:close/>
              </a:path>
              <a:path w="407034" h="391794">
                <a:moveTo>
                  <a:pt x="7620" y="335280"/>
                </a:moveTo>
                <a:lnTo>
                  <a:pt x="4876" y="334365"/>
                </a:lnTo>
                <a:lnTo>
                  <a:pt x="4572" y="333756"/>
                </a:lnTo>
                <a:lnTo>
                  <a:pt x="7620" y="335280"/>
                </a:lnTo>
                <a:close/>
              </a:path>
              <a:path w="407034" h="391794">
                <a:moveTo>
                  <a:pt x="43688" y="348996"/>
                </a:moveTo>
                <a:lnTo>
                  <a:pt x="24384" y="348996"/>
                </a:lnTo>
                <a:lnTo>
                  <a:pt x="16764" y="341376"/>
                </a:lnTo>
                <a:lnTo>
                  <a:pt x="13716" y="339852"/>
                </a:lnTo>
                <a:lnTo>
                  <a:pt x="10668" y="339852"/>
                </a:lnTo>
                <a:lnTo>
                  <a:pt x="9144" y="338328"/>
                </a:lnTo>
                <a:lnTo>
                  <a:pt x="7620" y="338328"/>
                </a:lnTo>
                <a:lnTo>
                  <a:pt x="6096" y="336804"/>
                </a:lnTo>
                <a:lnTo>
                  <a:pt x="4876" y="334365"/>
                </a:lnTo>
                <a:lnTo>
                  <a:pt x="7620" y="335280"/>
                </a:lnTo>
                <a:lnTo>
                  <a:pt x="35052" y="335280"/>
                </a:lnTo>
                <a:lnTo>
                  <a:pt x="38100" y="338328"/>
                </a:lnTo>
                <a:lnTo>
                  <a:pt x="38100" y="339852"/>
                </a:lnTo>
                <a:lnTo>
                  <a:pt x="41148" y="342900"/>
                </a:lnTo>
                <a:lnTo>
                  <a:pt x="41148" y="344424"/>
                </a:lnTo>
                <a:lnTo>
                  <a:pt x="42672" y="347472"/>
                </a:lnTo>
                <a:lnTo>
                  <a:pt x="43180" y="347472"/>
                </a:lnTo>
                <a:lnTo>
                  <a:pt x="43688" y="348996"/>
                </a:lnTo>
                <a:close/>
              </a:path>
              <a:path w="407034" h="391794">
                <a:moveTo>
                  <a:pt x="18288" y="342900"/>
                </a:moveTo>
                <a:lnTo>
                  <a:pt x="15240" y="341376"/>
                </a:lnTo>
                <a:lnTo>
                  <a:pt x="16764" y="341376"/>
                </a:lnTo>
                <a:lnTo>
                  <a:pt x="18288" y="342900"/>
                </a:lnTo>
                <a:close/>
              </a:path>
              <a:path w="407034" h="391794">
                <a:moveTo>
                  <a:pt x="43180" y="347472"/>
                </a:moveTo>
                <a:lnTo>
                  <a:pt x="42672" y="347472"/>
                </a:lnTo>
                <a:lnTo>
                  <a:pt x="42672" y="345948"/>
                </a:lnTo>
                <a:lnTo>
                  <a:pt x="43180" y="347472"/>
                </a:lnTo>
                <a:close/>
              </a:path>
              <a:path w="407034" h="391794">
                <a:moveTo>
                  <a:pt x="24384" y="352044"/>
                </a:moveTo>
                <a:lnTo>
                  <a:pt x="22860" y="347472"/>
                </a:lnTo>
                <a:lnTo>
                  <a:pt x="24384" y="348996"/>
                </a:lnTo>
                <a:lnTo>
                  <a:pt x="43688" y="348996"/>
                </a:lnTo>
                <a:lnTo>
                  <a:pt x="44196" y="350520"/>
                </a:lnTo>
                <a:lnTo>
                  <a:pt x="24384" y="350520"/>
                </a:lnTo>
                <a:lnTo>
                  <a:pt x="24384" y="352044"/>
                </a:lnTo>
                <a:close/>
              </a:path>
              <a:path w="407034" h="391794">
                <a:moveTo>
                  <a:pt x="48768" y="359664"/>
                </a:moveTo>
                <a:lnTo>
                  <a:pt x="28956" y="359664"/>
                </a:lnTo>
                <a:lnTo>
                  <a:pt x="25908" y="355092"/>
                </a:lnTo>
                <a:lnTo>
                  <a:pt x="24384" y="350520"/>
                </a:lnTo>
                <a:lnTo>
                  <a:pt x="44196" y="350520"/>
                </a:lnTo>
                <a:lnTo>
                  <a:pt x="44196" y="352044"/>
                </a:lnTo>
                <a:lnTo>
                  <a:pt x="45720" y="355092"/>
                </a:lnTo>
                <a:lnTo>
                  <a:pt x="48768" y="358140"/>
                </a:lnTo>
                <a:lnTo>
                  <a:pt x="48768" y="359664"/>
                </a:lnTo>
                <a:close/>
              </a:path>
              <a:path w="407034" h="391794">
                <a:moveTo>
                  <a:pt x="72390" y="373380"/>
                </a:moveTo>
                <a:lnTo>
                  <a:pt x="53340" y="373380"/>
                </a:lnTo>
                <a:lnTo>
                  <a:pt x="52324" y="372872"/>
                </a:lnTo>
                <a:lnTo>
                  <a:pt x="51943" y="372110"/>
                </a:lnTo>
                <a:lnTo>
                  <a:pt x="51816" y="368808"/>
                </a:lnTo>
                <a:lnTo>
                  <a:pt x="50727" y="366630"/>
                </a:lnTo>
                <a:lnTo>
                  <a:pt x="53340" y="362712"/>
                </a:lnTo>
                <a:lnTo>
                  <a:pt x="56388" y="356616"/>
                </a:lnTo>
                <a:lnTo>
                  <a:pt x="56388" y="358140"/>
                </a:lnTo>
                <a:lnTo>
                  <a:pt x="80772" y="358140"/>
                </a:lnTo>
                <a:lnTo>
                  <a:pt x="80010" y="359664"/>
                </a:lnTo>
                <a:lnTo>
                  <a:pt x="79248" y="359664"/>
                </a:lnTo>
                <a:lnTo>
                  <a:pt x="74676" y="367284"/>
                </a:lnTo>
                <a:lnTo>
                  <a:pt x="74676" y="368808"/>
                </a:lnTo>
                <a:lnTo>
                  <a:pt x="72390" y="373380"/>
                </a:lnTo>
                <a:close/>
              </a:path>
              <a:path w="407034" h="391794">
                <a:moveTo>
                  <a:pt x="30480" y="365760"/>
                </a:moveTo>
                <a:lnTo>
                  <a:pt x="28956" y="362712"/>
                </a:lnTo>
                <a:lnTo>
                  <a:pt x="28956" y="361188"/>
                </a:lnTo>
                <a:lnTo>
                  <a:pt x="27432" y="358140"/>
                </a:lnTo>
                <a:lnTo>
                  <a:pt x="28956" y="359664"/>
                </a:lnTo>
                <a:lnTo>
                  <a:pt x="48768" y="359664"/>
                </a:lnTo>
                <a:lnTo>
                  <a:pt x="50292" y="364236"/>
                </a:lnTo>
                <a:lnTo>
                  <a:pt x="30480" y="364236"/>
                </a:lnTo>
                <a:lnTo>
                  <a:pt x="30480" y="365760"/>
                </a:lnTo>
                <a:close/>
              </a:path>
              <a:path w="407034" h="391794">
                <a:moveTo>
                  <a:pt x="79248" y="361188"/>
                </a:moveTo>
                <a:lnTo>
                  <a:pt x="79248" y="359664"/>
                </a:lnTo>
                <a:lnTo>
                  <a:pt x="80010" y="359664"/>
                </a:lnTo>
                <a:lnTo>
                  <a:pt x="79248" y="361188"/>
                </a:lnTo>
                <a:close/>
              </a:path>
              <a:path w="407034" h="391794">
                <a:moveTo>
                  <a:pt x="44196" y="373380"/>
                </a:moveTo>
                <a:lnTo>
                  <a:pt x="32004" y="373380"/>
                </a:lnTo>
                <a:lnTo>
                  <a:pt x="32004" y="368808"/>
                </a:lnTo>
                <a:lnTo>
                  <a:pt x="30480" y="364236"/>
                </a:lnTo>
                <a:lnTo>
                  <a:pt x="50292" y="364236"/>
                </a:lnTo>
                <a:lnTo>
                  <a:pt x="50292" y="365760"/>
                </a:lnTo>
                <a:lnTo>
                  <a:pt x="47244" y="370332"/>
                </a:lnTo>
                <a:lnTo>
                  <a:pt x="46482" y="371856"/>
                </a:lnTo>
                <a:lnTo>
                  <a:pt x="45720" y="371856"/>
                </a:lnTo>
                <a:lnTo>
                  <a:pt x="46412" y="371994"/>
                </a:lnTo>
                <a:lnTo>
                  <a:pt x="46228" y="372364"/>
                </a:lnTo>
                <a:lnTo>
                  <a:pt x="44196" y="373380"/>
                </a:lnTo>
                <a:close/>
              </a:path>
              <a:path w="407034" h="391794">
                <a:moveTo>
                  <a:pt x="46808" y="372073"/>
                </a:moveTo>
                <a:lnTo>
                  <a:pt x="46412" y="371994"/>
                </a:lnTo>
                <a:lnTo>
                  <a:pt x="47244" y="370332"/>
                </a:lnTo>
                <a:lnTo>
                  <a:pt x="50292" y="365760"/>
                </a:lnTo>
                <a:lnTo>
                  <a:pt x="50292" y="367284"/>
                </a:lnTo>
                <a:lnTo>
                  <a:pt x="51054" y="367284"/>
                </a:lnTo>
                <a:lnTo>
                  <a:pt x="51816" y="368808"/>
                </a:lnTo>
                <a:lnTo>
                  <a:pt x="51816" y="371856"/>
                </a:lnTo>
                <a:lnTo>
                  <a:pt x="47244" y="371856"/>
                </a:lnTo>
                <a:lnTo>
                  <a:pt x="46808" y="372073"/>
                </a:lnTo>
                <a:close/>
              </a:path>
              <a:path w="407034" h="391794">
                <a:moveTo>
                  <a:pt x="50292" y="367284"/>
                </a:moveTo>
                <a:lnTo>
                  <a:pt x="50292" y="365760"/>
                </a:lnTo>
                <a:lnTo>
                  <a:pt x="50727" y="366630"/>
                </a:lnTo>
                <a:lnTo>
                  <a:pt x="50292" y="367284"/>
                </a:lnTo>
                <a:close/>
              </a:path>
              <a:path w="407034" h="391794">
                <a:moveTo>
                  <a:pt x="51054" y="367284"/>
                </a:moveTo>
                <a:lnTo>
                  <a:pt x="50292" y="367284"/>
                </a:lnTo>
                <a:lnTo>
                  <a:pt x="50727" y="366630"/>
                </a:lnTo>
                <a:lnTo>
                  <a:pt x="51054" y="367284"/>
                </a:lnTo>
                <a:close/>
              </a:path>
              <a:path w="407034" h="391794">
                <a:moveTo>
                  <a:pt x="46412" y="371994"/>
                </a:moveTo>
                <a:lnTo>
                  <a:pt x="45720" y="371856"/>
                </a:lnTo>
                <a:lnTo>
                  <a:pt x="46482" y="371856"/>
                </a:lnTo>
                <a:lnTo>
                  <a:pt x="46412" y="371994"/>
                </a:lnTo>
                <a:close/>
              </a:path>
              <a:path w="407034" h="391794">
                <a:moveTo>
                  <a:pt x="46990" y="372110"/>
                </a:moveTo>
                <a:lnTo>
                  <a:pt x="46808" y="372073"/>
                </a:lnTo>
                <a:lnTo>
                  <a:pt x="47244" y="371856"/>
                </a:lnTo>
                <a:lnTo>
                  <a:pt x="46990" y="372110"/>
                </a:lnTo>
                <a:close/>
              </a:path>
              <a:path w="407034" h="391794">
                <a:moveTo>
                  <a:pt x="47625" y="372237"/>
                </a:moveTo>
                <a:lnTo>
                  <a:pt x="46990" y="372110"/>
                </a:lnTo>
                <a:lnTo>
                  <a:pt x="47244" y="371856"/>
                </a:lnTo>
                <a:lnTo>
                  <a:pt x="48768" y="371856"/>
                </a:lnTo>
                <a:lnTo>
                  <a:pt x="47625" y="372237"/>
                </a:lnTo>
                <a:close/>
              </a:path>
              <a:path w="407034" h="391794">
                <a:moveTo>
                  <a:pt x="50800" y="372872"/>
                </a:moveTo>
                <a:lnTo>
                  <a:pt x="47625" y="372237"/>
                </a:lnTo>
                <a:lnTo>
                  <a:pt x="48768" y="371856"/>
                </a:lnTo>
                <a:lnTo>
                  <a:pt x="50292" y="371856"/>
                </a:lnTo>
                <a:lnTo>
                  <a:pt x="50800" y="372872"/>
                </a:lnTo>
                <a:close/>
              </a:path>
              <a:path w="407034" h="391794">
                <a:moveTo>
                  <a:pt x="52493" y="373210"/>
                </a:moveTo>
                <a:lnTo>
                  <a:pt x="50800" y="372872"/>
                </a:lnTo>
                <a:lnTo>
                  <a:pt x="50292" y="371856"/>
                </a:lnTo>
                <a:lnTo>
                  <a:pt x="52324" y="372872"/>
                </a:lnTo>
                <a:lnTo>
                  <a:pt x="52493" y="373210"/>
                </a:lnTo>
                <a:close/>
              </a:path>
              <a:path w="407034" h="391794">
                <a:moveTo>
                  <a:pt x="52324" y="372872"/>
                </a:moveTo>
                <a:lnTo>
                  <a:pt x="50292" y="371856"/>
                </a:lnTo>
                <a:lnTo>
                  <a:pt x="51816" y="371856"/>
                </a:lnTo>
                <a:lnTo>
                  <a:pt x="52324" y="372872"/>
                </a:lnTo>
                <a:close/>
              </a:path>
              <a:path w="407034" h="391794">
                <a:moveTo>
                  <a:pt x="46228" y="372364"/>
                </a:moveTo>
                <a:lnTo>
                  <a:pt x="46412" y="371994"/>
                </a:lnTo>
                <a:lnTo>
                  <a:pt x="46808" y="372073"/>
                </a:lnTo>
                <a:lnTo>
                  <a:pt x="46228" y="372364"/>
                </a:lnTo>
                <a:close/>
              </a:path>
              <a:path w="407034" h="391794">
                <a:moveTo>
                  <a:pt x="46024" y="372770"/>
                </a:moveTo>
                <a:lnTo>
                  <a:pt x="46228" y="372364"/>
                </a:lnTo>
                <a:lnTo>
                  <a:pt x="46808" y="372073"/>
                </a:lnTo>
                <a:lnTo>
                  <a:pt x="46863" y="372237"/>
                </a:lnTo>
                <a:lnTo>
                  <a:pt x="46482" y="372618"/>
                </a:lnTo>
                <a:lnTo>
                  <a:pt x="46024" y="372770"/>
                </a:lnTo>
                <a:close/>
              </a:path>
              <a:path w="407034" h="391794">
                <a:moveTo>
                  <a:pt x="46482" y="372618"/>
                </a:moveTo>
                <a:lnTo>
                  <a:pt x="46990" y="372110"/>
                </a:lnTo>
                <a:lnTo>
                  <a:pt x="47625" y="372237"/>
                </a:lnTo>
                <a:lnTo>
                  <a:pt x="46482" y="372618"/>
                </a:lnTo>
                <a:close/>
              </a:path>
              <a:path w="407034" h="391794">
                <a:moveTo>
                  <a:pt x="54864" y="391668"/>
                </a:moveTo>
                <a:lnTo>
                  <a:pt x="44196" y="391668"/>
                </a:lnTo>
                <a:lnTo>
                  <a:pt x="41148" y="390144"/>
                </a:lnTo>
                <a:lnTo>
                  <a:pt x="35052" y="384048"/>
                </a:lnTo>
                <a:lnTo>
                  <a:pt x="35052" y="377952"/>
                </a:lnTo>
                <a:lnTo>
                  <a:pt x="33528" y="373380"/>
                </a:lnTo>
                <a:lnTo>
                  <a:pt x="45720" y="373380"/>
                </a:lnTo>
                <a:lnTo>
                  <a:pt x="46482" y="372618"/>
                </a:lnTo>
                <a:lnTo>
                  <a:pt x="47625" y="372237"/>
                </a:lnTo>
                <a:lnTo>
                  <a:pt x="50800" y="372872"/>
                </a:lnTo>
                <a:lnTo>
                  <a:pt x="53340" y="377952"/>
                </a:lnTo>
                <a:lnTo>
                  <a:pt x="68072" y="377952"/>
                </a:lnTo>
                <a:lnTo>
                  <a:pt x="67056" y="379476"/>
                </a:lnTo>
                <a:lnTo>
                  <a:pt x="67056" y="381000"/>
                </a:lnTo>
                <a:lnTo>
                  <a:pt x="60960" y="387096"/>
                </a:lnTo>
                <a:lnTo>
                  <a:pt x="57912" y="388620"/>
                </a:lnTo>
                <a:lnTo>
                  <a:pt x="54864" y="391668"/>
                </a:lnTo>
                <a:close/>
              </a:path>
              <a:path w="407034" h="391794">
                <a:moveTo>
                  <a:pt x="44196" y="373380"/>
                </a:moveTo>
                <a:lnTo>
                  <a:pt x="46228" y="372364"/>
                </a:lnTo>
                <a:lnTo>
                  <a:pt x="46024" y="372770"/>
                </a:lnTo>
                <a:lnTo>
                  <a:pt x="44196" y="373380"/>
                </a:lnTo>
                <a:close/>
              </a:path>
              <a:path w="407034" h="391794">
                <a:moveTo>
                  <a:pt x="45720" y="373380"/>
                </a:moveTo>
                <a:lnTo>
                  <a:pt x="46024" y="372770"/>
                </a:lnTo>
                <a:lnTo>
                  <a:pt x="46482" y="372618"/>
                </a:lnTo>
                <a:lnTo>
                  <a:pt x="45720" y="373380"/>
                </a:lnTo>
                <a:close/>
              </a:path>
              <a:path w="407034" h="391794">
                <a:moveTo>
                  <a:pt x="45720" y="373380"/>
                </a:moveTo>
                <a:lnTo>
                  <a:pt x="44196" y="373380"/>
                </a:lnTo>
                <a:lnTo>
                  <a:pt x="46024" y="372770"/>
                </a:lnTo>
                <a:lnTo>
                  <a:pt x="45720" y="373380"/>
                </a:lnTo>
                <a:close/>
              </a:path>
              <a:path w="407034" h="391794">
                <a:moveTo>
                  <a:pt x="53340" y="377952"/>
                </a:moveTo>
                <a:lnTo>
                  <a:pt x="50800" y="372872"/>
                </a:lnTo>
                <a:lnTo>
                  <a:pt x="52493" y="373210"/>
                </a:lnTo>
                <a:lnTo>
                  <a:pt x="53340" y="374904"/>
                </a:lnTo>
                <a:lnTo>
                  <a:pt x="53340" y="377952"/>
                </a:lnTo>
                <a:close/>
              </a:path>
              <a:path w="407034" h="391794">
                <a:moveTo>
                  <a:pt x="53340" y="373380"/>
                </a:moveTo>
                <a:lnTo>
                  <a:pt x="52493" y="373210"/>
                </a:lnTo>
                <a:lnTo>
                  <a:pt x="52324" y="372872"/>
                </a:lnTo>
                <a:lnTo>
                  <a:pt x="53340" y="373380"/>
                </a:lnTo>
                <a:close/>
              </a:path>
              <a:path w="407034" h="391794">
                <a:moveTo>
                  <a:pt x="68072" y="377952"/>
                </a:moveTo>
                <a:lnTo>
                  <a:pt x="53340" y="377952"/>
                </a:lnTo>
                <a:lnTo>
                  <a:pt x="53340" y="374904"/>
                </a:lnTo>
                <a:lnTo>
                  <a:pt x="52493" y="373210"/>
                </a:lnTo>
                <a:lnTo>
                  <a:pt x="53340" y="373380"/>
                </a:lnTo>
                <a:lnTo>
                  <a:pt x="72390" y="373380"/>
                </a:lnTo>
                <a:lnTo>
                  <a:pt x="71628" y="374904"/>
                </a:lnTo>
                <a:lnTo>
                  <a:pt x="70104" y="374904"/>
                </a:lnTo>
                <a:lnTo>
                  <a:pt x="68072" y="377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/>
          <p:nvPr/>
        </p:nvSpPr>
        <p:spPr>
          <a:xfrm>
            <a:off x="912875" y="3235452"/>
            <a:ext cx="508000" cy="547370"/>
          </a:xfrm>
          <a:custGeom>
            <a:avLst/>
            <a:gdLst/>
            <a:ahLst/>
            <a:cxnLst/>
            <a:rect l="l" t="t" r="r" b="b"/>
            <a:pathLst>
              <a:path w="508000" h="547370">
                <a:moveTo>
                  <a:pt x="226060" y="391667"/>
                </a:moveTo>
                <a:lnTo>
                  <a:pt x="196596" y="391667"/>
                </a:lnTo>
                <a:lnTo>
                  <a:pt x="208788" y="371856"/>
                </a:lnTo>
                <a:lnTo>
                  <a:pt x="224028" y="352044"/>
                </a:lnTo>
                <a:lnTo>
                  <a:pt x="237744" y="332232"/>
                </a:lnTo>
                <a:lnTo>
                  <a:pt x="254508" y="309372"/>
                </a:lnTo>
                <a:lnTo>
                  <a:pt x="269748" y="288036"/>
                </a:lnTo>
                <a:lnTo>
                  <a:pt x="284988" y="265175"/>
                </a:lnTo>
                <a:lnTo>
                  <a:pt x="301752" y="243840"/>
                </a:lnTo>
                <a:lnTo>
                  <a:pt x="333756" y="198120"/>
                </a:lnTo>
                <a:lnTo>
                  <a:pt x="370332" y="150875"/>
                </a:lnTo>
                <a:lnTo>
                  <a:pt x="390144" y="128016"/>
                </a:lnTo>
                <a:lnTo>
                  <a:pt x="390144" y="126491"/>
                </a:lnTo>
                <a:lnTo>
                  <a:pt x="409956" y="103632"/>
                </a:lnTo>
                <a:lnTo>
                  <a:pt x="408432" y="103632"/>
                </a:lnTo>
                <a:lnTo>
                  <a:pt x="428244" y="79248"/>
                </a:lnTo>
                <a:lnTo>
                  <a:pt x="446532" y="54864"/>
                </a:lnTo>
                <a:lnTo>
                  <a:pt x="466344" y="30480"/>
                </a:lnTo>
                <a:lnTo>
                  <a:pt x="486156" y="4572"/>
                </a:lnTo>
                <a:lnTo>
                  <a:pt x="490728" y="0"/>
                </a:lnTo>
                <a:lnTo>
                  <a:pt x="496824" y="0"/>
                </a:lnTo>
                <a:lnTo>
                  <a:pt x="501396" y="3048"/>
                </a:lnTo>
                <a:lnTo>
                  <a:pt x="507492" y="6096"/>
                </a:lnTo>
                <a:lnTo>
                  <a:pt x="507492" y="13716"/>
                </a:lnTo>
                <a:lnTo>
                  <a:pt x="486156" y="45720"/>
                </a:lnTo>
                <a:lnTo>
                  <a:pt x="484632" y="45720"/>
                </a:lnTo>
                <a:lnTo>
                  <a:pt x="448056" y="94488"/>
                </a:lnTo>
                <a:lnTo>
                  <a:pt x="408432" y="143256"/>
                </a:lnTo>
                <a:lnTo>
                  <a:pt x="390144" y="166116"/>
                </a:lnTo>
                <a:lnTo>
                  <a:pt x="372999" y="188975"/>
                </a:lnTo>
                <a:lnTo>
                  <a:pt x="371856" y="188975"/>
                </a:lnTo>
                <a:lnTo>
                  <a:pt x="356139" y="211836"/>
                </a:lnTo>
                <a:lnTo>
                  <a:pt x="355092" y="211836"/>
                </a:lnTo>
                <a:lnTo>
                  <a:pt x="339375" y="234696"/>
                </a:lnTo>
                <a:lnTo>
                  <a:pt x="338328" y="234696"/>
                </a:lnTo>
                <a:lnTo>
                  <a:pt x="321564" y="257556"/>
                </a:lnTo>
                <a:lnTo>
                  <a:pt x="306324" y="280416"/>
                </a:lnTo>
                <a:lnTo>
                  <a:pt x="289560" y="301751"/>
                </a:lnTo>
                <a:lnTo>
                  <a:pt x="274320" y="324612"/>
                </a:lnTo>
                <a:lnTo>
                  <a:pt x="243840" y="367283"/>
                </a:lnTo>
                <a:lnTo>
                  <a:pt x="230124" y="385572"/>
                </a:lnTo>
                <a:lnTo>
                  <a:pt x="226060" y="391667"/>
                </a:lnTo>
                <a:close/>
              </a:path>
              <a:path w="508000" h="547370">
                <a:moveTo>
                  <a:pt x="371856" y="190500"/>
                </a:moveTo>
                <a:lnTo>
                  <a:pt x="371856" y="188975"/>
                </a:lnTo>
                <a:lnTo>
                  <a:pt x="372999" y="188975"/>
                </a:lnTo>
                <a:lnTo>
                  <a:pt x="371856" y="190500"/>
                </a:lnTo>
                <a:close/>
              </a:path>
              <a:path w="508000" h="547370">
                <a:moveTo>
                  <a:pt x="355092" y="213359"/>
                </a:moveTo>
                <a:lnTo>
                  <a:pt x="355092" y="211836"/>
                </a:lnTo>
                <a:lnTo>
                  <a:pt x="356139" y="211836"/>
                </a:lnTo>
                <a:lnTo>
                  <a:pt x="355092" y="213359"/>
                </a:lnTo>
                <a:close/>
              </a:path>
              <a:path w="508000" h="547370">
                <a:moveTo>
                  <a:pt x="338328" y="236220"/>
                </a:moveTo>
                <a:lnTo>
                  <a:pt x="338328" y="234696"/>
                </a:lnTo>
                <a:lnTo>
                  <a:pt x="339375" y="234696"/>
                </a:lnTo>
                <a:lnTo>
                  <a:pt x="338328" y="236220"/>
                </a:lnTo>
                <a:close/>
              </a:path>
              <a:path w="508000" h="547370">
                <a:moveTo>
                  <a:pt x="143256" y="480059"/>
                </a:moveTo>
                <a:lnTo>
                  <a:pt x="158496" y="455675"/>
                </a:lnTo>
                <a:lnTo>
                  <a:pt x="166116" y="441959"/>
                </a:lnTo>
                <a:lnTo>
                  <a:pt x="175260" y="426720"/>
                </a:lnTo>
                <a:lnTo>
                  <a:pt x="184404" y="409956"/>
                </a:lnTo>
                <a:lnTo>
                  <a:pt x="185928" y="408432"/>
                </a:lnTo>
                <a:lnTo>
                  <a:pt x="196596" y="390144"/>
                </a:lnTo>
                <a:lnTo>
                  <a:pt x="196596" y="391667"/>
                </a:lnTo>
                <a:lnTo>
                  <a:pt x="226060" y="391667"/>
                </a:lnTo>
                <a:lnTo>
                  <a:pt x="205740" y="422148"/>
                </a:lnTo>
                <a:lnTo>
                  <a:pt x="187452" y="455675"/>
                </a:lnTo>
                <a:lnTo>
                  <a:pt x="178308" y="467867"/>
                </a:lnTo>
                <a:lnTo>
                  <a:pt x="172381" y="478536"/>
                </a:lnTo>
                <a:lnTo>
                  <a:pt x="144780" y="478536"/>
                </a:lnTo>
                <a:lnTo>
                  <a:pt x="143256" y="480059"/>
                </a:lnTo>
                <a:close/>
              </a:path>
              <a:path w="508000" h="547370">
                <a:moveTo>
                  <a:pt x="120396" y="513588"/>
                </a:moveTo>
                <a:lnTo>
                  <a:pt x="124968" y="510540"/>
                </a:lnTo>
                <a:lnTo>
                  <a:pt x="123444" y="510540"/>
                </a:lnTo>
                <a:lnTo>
                  <a:pt x="126492" y="507491"/>
                </a:lnTo>
                <a:lnTo>
                  <a:pt x="129540" y="502920"/>
                </a:lnTo>
                <a:lnTo>
                  <a:pt x="132588" y="496824"/>
                </a:lnTo>
                <a:lnTo>
                  <a:pt x="144780" y="478536"/>
                </a:lnTo>
                <a:lnTo>
                  <a:pt x="172381" y="478536"/>
                </a:lnTo>
                <a:lnTo>
                  <a:pt x="170688" y="481583"/>
                </a:lnTo>
                <a:lnTo>
                  <a:pt x="171259" y="481583"/>
                </a:lnTo>
                <a:lnTo>
                  <a:pt x="164592" y="492251"/>
                </a:lnTo>
                <a:lnTo>
                  <a:pt x="158496" y="501396"/>
                </a:lnTo>
                <a:lnTo>
                  <a:pt x="153924" y="509016"/>
                </a:lnTo>
                <a:lnTo>
                  <a:pt x="151638" y="512064"/>
                </a:lnTo>
                <a:lnTo>
                  <a:pt x="123444" y="512064"/>
                </a:lnTo>
                <a:lnTo>
                  <a:pt x="120396" y="513588"/>
                </a:lnTo>
                <a:close/>
              </a:path>
              <a:path w="508000" h="547370">
                <a:moveTo>
                  <a:pt x="171259" y="481583"/>
                </a:moveTo>
                <a:lnTo>
                  <a:pt x="170688" y="481583"/>
                </a:lnTo>
                <a:lnTo>
                  <a:pt x="172212" y="480059"/>
                </a:lnTo>
                <a:lnTo>
                  <a:pt x="171259" y="481583"/>
                </a:lnTo>
                <a:close/>
              </a:path>
              <a:path w="508000" h="547370">
                <a:moveTo>
                  <a:pt x="51816" y="512064"/>
                </a:moveTo>
                <a:lnTo>
                  <a:pt x="44196" y="512064"/>
                </a:lnTo>
                <a:lnTo>
                  <a:pt x="47244" y="510540"/>
                </a:lnTo>
                <a:lnTo>
                  <a:pt x="51816" y="512064"/>
                </a:lnTo>
                <a:close/>
              </a:path>
              <a:path w="508000" h="547370">
                <a:moveTo>
                  <a:pt x="94488" y="515112"/>
                </a:moveTo>
                <a:lnTo>
                  <a:pt x="30480" y="515112"/>
                </a:lnTo>
                <a:lnTo>
                  <a:pt x="36576" y="512064"/>
                </a:lnTo>
                <a:lnTo>
                  <a:pt x="71628" y="512064"/>
                </a:lnTo>
                <a:lnTo>
                  <a:pt x="77724" y="513588"/>
                </a:lnTo>
                <a:lnTo>
                  <a:pt x="91440" y="513588"/>
                </a:lnTo>
                <a:lnTo>
                  <a:pt x="94488" y="515112"/>
                </a:lnTo>
                <a:close/>
              </a:path>
              <a:path w="508000" h="547370">
                <a:moveTo>
                  <a:pt x="149352" y="516636"/>
                </a:moveTo>
                <a:lnTo>
                  <a:pt x="117348" y="516636"/>
                </a:lnTo>
                <a:lnTo>
                  <a:pt x="121920" y="513588"/>
                </a:lnTo>
                <a:lnTo>
                  <a:pt x="120396" y="513588"/>
                </a:lnTo>
                <a:lnTo>
                  <a:pt x="123444" y="512064"/>
                </a:lnTo>
                <a:lnTo>
                  <a:pt x="151638" y="512064"/>
                </a:lnTo>
                <a:lnTo>
                  <a:pt x="150495" y="513588"/>
                </a:lnTo>
                <a:lnTo>
                  <a:pt x="121920" y="513588"/>
                </a:lnTo>
                <a:lnTo>
                  <a:pt x="119634" y="514350"/>
                </a:lnTo>
                <a:lnTo>
                  <a:pt x="149923" y="514350"/>
                </a:lnTo>
                <a:lnTo>
                  <a:pt x="149352" y="515112"/>
                </a:lnTo>
                <a:lnTo>
                  <a:pt x="149352" y="516636"/>
                </a:lnTo>
                <a:close/>
              </a:path>
              <a:path w="508000" h="547370">
                <a:moveTo>
                  <a:pt x="30480" y="515112"/>
                </a:moveTo>
                <a:lnTo>
                  <a:pt x="28956" y="515112"/>
                </a:lnTo>
                <a:lnTo>
                  <a:pt x="32004" y="513588"/>
                </a:lnTo>
                <a:lnTo>
                  <a:pt x="30480" y="515112"/>
                </a:lnTo>
                <a:close/>
              </a:path>
              <a:path w="508000" h="547370">
                <a:moveTo>
                  <a:pt x="117348" y="516636"/>
                </a:moveTo>
                <a:lnTo>
                  <a:pt x="119634" y="514350"/>
                </a:lnTo>
                <a:lnTo>
                  <a:pt x="121920" y="513588"/>
                </a:lnTo>
                <a:lnTo>
                  <a:pt x="117348" y="516636"/>
                </a:lnTo>
                <a:close/>
              </a:path>
              <a:path w="508000" h="547370">
                <a:moveTo>
                  <a:pt x="7620" y="547116"/>
                </a:moveTo>
                <a:lnTo>
                  <a:pt x="4572" y="545591"/>
                </a:lnTo>
                <a:lnTo>
                  <a:pt x="1524" y="542544"/>
                </a:lnTo>
                <a:lnTo>
                  <a:pt x="0" y="539496"/>
                </a:lnTo>
                <a:lnTo>
                  <a:pt x="0" y="536448"/>
                </a:lnTo>
                <a:lnTo>
                  <a:pt x="3048" y="530351"/>
                </a:lnTo>
                <a:lnTo>
                  <a:pt x="4572" y="528828"/>
                </a:lnTo>
                <a:lnTo>
                  <a:pt x="7620" y="527304"/>
                </a:lnTo>
                <a:lnTo>
                  <a:pt x="9144" y="525780"/>
                </a:lnTo>
                <a:lnTo>
                  <a:pt x="12192" y="524256"/>
                </a:lnTo>
                <a:lnTo>
                  <a:pt x="13716" y="522732"/>
                </a:lnTo>
                <a:lnTo>
                  <a:pt x="16764" y="521208"/>
                </a:lnTo>
                <a:lnTo>
                  <a:pt x="15240" y="521208"/>
                </a:lnTo>
                <a:lnTo>
                  <a:pt x="16764" y="519683"/>
                </a:lnTo>
                <a:lnTo>
                  <a:pt x="21336" y="518159"/>
                </a:lnTo>
                <a:lnTo>
                  <a:pt x="22860" y="516636"/>
                </a:lnTo>
                <a:lnTo>
                  <a:pt x="27432" y="515112"/>
                </a:lnTo>
                <a:lnTo>
                  <a:pt x="117348" y="515112"/>
                </a:lnTo>
                <a:lnTo>
                  <a:pt x="119634" y="514350"/>
                </a:lnTo>
                <a:lnTo>
                  <a:pt x="117348" y="516636"/>
                </a:lnTo>
                <a:lnTo>
                  <a:pt x="149352" y="516636"/>
                </a:lnTo>
                <a:lnTo>
                  <a:pt x="146304" y="521208"/>
                </a:lnTo>
                <a:lnTo>
                  <a:pt x="135636" y="531875"/>
                </a:lnTo>
                <a:lnTo>
                  <a:pt x="132588" y="533400"/>
                </a:lnTo>
                <a:lnTo>
                  <a:pt x="41148" y="533400"/>
                </a:lnTo>
                <a:lnTo>
                  <a:pt x="38100" y="534924"/>
                </a:lnTo>
                <a:lnTo>
                  <a:pt x="32004" y="534924"/>
                </a:lnTo>
                <a:lnTo>
                  <a:pt x="27432" y="536448"/>
                </a:lnTo>
                <a:lnTo>
                  <a:pt x="25908" y="537972"/>
                </a:lnTo>
                <a:lnTo>
                  <a:pt x="22860" y="537972"/>
                </a:lnTo>
                <a:lnTo>
                  <a:pt x="19812" y="539496"/>
                </a:lnTo>
                <a:lnTo>
                  <a:pt x="21336" y="539496"/>
                </a:lnTo>
                <a:lnTo>
                  <a:pt x="15240" y="542544"/>
                </a:lnTo>
                <a:lnTo>
                  <a:pt x="12192" y="545591"/>
                </a:lnTo>
                <a:lnTo>
                  <a:pt x="7620" y="547116"/>
                </a:lnTo>
                <a:close/>
              </a:path>
              <a:path w="508000" h="547370">
                <a:moveTo>
                  <a:pt x="126492" y="536448"/>
                </a:moveTo>
                <a:lnTo>
                  <a:pt x="83820" y="536448"/>
                </a:lnTo>
                <a:lnTo>
                  <a:pt x="79248" y="534924"/>
                </a:lnTo>
                <a:lnTo>
                  <a:pt x="68580" y="534924"/>
                </a:lnTo>
                <a:lnTo>
                  <a:pt x="64008" y="533400"/>
                </a:lnTo>
                <a:lnTo>
                  <a:pt x="132588" y="533400"/>
                </a:lnTo>
                <a:lnTo>
                  <a:pt x="131064" y="534924"/>
                </a:lnTo>
                <a:lnTo>
                  <a:pt x="126492" y="536448"/>
                </a:lnTo>
                <a:close/>
              </a:path>
              <a:path w="508000" h="547370">
                <a:moveTo>
                  <a:pt x="120396" y="537972"/>
                </a:moveTo>
                <a:lnTo>
                  <a:pt x="100584" y="537972"/>
                </a:lnTo>
                <a:lnTo>
                  <a:pt x="97536" y="536448"/>
                </a:lnTo>
                <a:lnTo>
                  <a:pt x="121920" y="536448"/>
                </a:lnTo>
                <a:lnTo>
                  <a:pt x="120396" y="537972"/>
                </a:lnTo>
                <a:close/>
              </a:path>
              <a:path w="508000" h="547370">
                <a:moveTo>
                  <a:pt x="22860" y="539496"/>
                </a:moveTo>
                <a:lnTo>
                  <a:pt x="22860" y="537972"/>
                </a:lnTo>
                <a:lnTo>
                  <a:pt x="25908" y="537972"/>
                </a:lnTo>
                <a:lnTo>
                  <a:pt x="22860" y="5394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6"/>
          <p:cNvSpPr/>
          <p:nvPr/>
        </p:nvSpPr>
        <p:spPr>
          <a:xfrm>
            <a:off x="973836" y="4483607"/>
            <a:ext cx="329565" cy="360045"/>
          </a:xfrm>
          <a:custGeom>
            <a:avLst/>
            <a:gdLst/>
            <a:ahLst/>
            <a:cxnLst/>
            <a:rect l="l" t="t" r="r" b="b"/>
            <a:pathLst>
              <a:path w="329565" h="360045">
                <a:moveTo>
                  <a:pt x="243332" y="161544"/>
                </a:moveTo>
                <a:lnTo>
                  <a:pt x="216407" y="161544"/>
                </a:lnTo>
                <a:lnTo>
                  <a:pt x="225552" y="146304"/>
                </a:lnTo>
                <a:lnTo>
                  <a:pt x="224028" y="146304"/>
                </a:lnTo>
                <a:lnTo>
                  <a:pt x="231647" y="132588"/>
                </a:lnTo>
                <a:lnTo>
                  <a:pt x="239268" y="117348"/>
                </a:lnTo>
                <a:lnTo>
                  <a:pt x="246888" y="103632"/>
                </a:lnTo>
                <a:lnTo>
                  <a:pt x="256032" y="91440"/>
                </a:lnTo>
                <a:lnTo>
                  <a:pt x="263652" y="77724"/>
                </a:lnTo>
                <a:lnTo>
                  <a:pt x="271271" y="65532"/>
                </a:lnTo>
                <a:lnTo>
                  <a:pt x="278892" y="51816"/>
                </a:lnTo>
                <a:lnTo>
                  <a:pt x="286512" y="39624"/>
                </a:lnTo>
                <a:lnTo>
                  <a:pt x="286512" y="38100"/>
                </a:lnTo>
                <a:lnTo>
                  <a:pt x="295656" y="25908"/>
                </a:lnTo>
                <a:lnTo>
                  <a:pt x="297180" y="24384"/>
                </a:lnTo>
                <a:lnTo>
                  <a:pt x="306324" y="12192"/>
                </a:lnTo>
                <a:lnTo>
                  <a:pt x="307847" y="12192"/>
                </a:lnTo>
                <a:lnTo>
                  <a:pt x="316992" y="1524"/>
                </a:lnTo>
                <a:lnTo>
                  <a:pt x="320040" y="0"/>
                </a:lnTo>
                <a:lnTo>
                  <a:pt x="323088" y="0"/>
                </a:lnTo>
                <a:lnTo>
                  <a:pt x="326136" y="1524"/>
                </a:lnTo>
                <a:lnTo>
                  <a:pt x="327660" y="3048"/>
                </a:lnTo>
                <a:lnTo>
                  <a:pt x="329184" y="6096"/>
                </a:lnTo>
                <a:lnTo>
                  <a:pt x="327660" y="9144"/>
                </a:lnTo>
                <a:lnTo>
                  <a:pt x="315468" y="36576"/>
                </a:lnTo>
                <a:lnTo>
                  <a:pt x="315468" y="38100"/>
                </a:lnTo>
                <a:lnTo>
                  <a:pt x="307847" y="50292"/>
                </a:lnTo>
                <a:lnTo>
                  <a:pt x="300228" y="64008"/>
                </a:lnTo>
                <a:lnTo>
                  <a:pt x="291083" y="77724"/>
                </a:lnTo>
                <a:lnTo>
                  <a:pt x="283464" y="89916"/>
                </a:lnTo>
                <a:lnTo>
                  <a:pt x="283464" y="91440"/>
                </a:lnTo>
                <a:lnTo>
                  <a:pt x="268224" y="115824"/>
                </a:lnTo>
                <a:lnTo>
                  <a:pt x="245364" y="156972"/>
                </a:lnTo>
                <a:lnTo>
                  <a:pt x="245364" y="158496"/>
                </a:lnTo>
                <a:lnTo>
                  <a:pt x="243332" y="161544"/>
                </a:lnTo>
                <a:close/>
              </a:path>
              <a:path w="329565" h="360045">
                <a:moveTo>
                  <a:pt x="186232" y="251460"/>
                </a:moveTo>
                <a:lnTo>
                  <a:pt x="161544" y="251460"/>
                </a:lnTo>
                <a:lnTo>
                  <a:pt x="170688" y="236220"/>
                </a:lnTo>
                <a:lnTo>
                  <a:pt x="179832" y="219456"/>
                </a:lnTo>
                <a:lnTo>
                  <a:pt x="188976" y="204216"/>
                </a:lnTo>
                <a:lnTo>
                  <a:pt x="199644" y="188976"/>
                </a:lnTo>
                <a:lnTo>
                  <a:pt x="208788" y="173736"/>
                </a:lnTo>
                <a:lnTo>
                  <a:pt x="216407" y="160020"/>
                </a:lnTo>
                <a:lnTo>
                  <a:pt x="216407" y="161544"/>
                </a:lnTo>
                <a:lnTo>
                  <a:pt x="243332" y="161544"/>
                </a:lnTo>
                <a:lnTo>
                  <a:pt x="236220" y="172212"/>
                </a:lnTo>
                <a:lnTo>
                  <a:pt x="228600" y="185928"/>
                </a:lnTo>
                <a:lnTo>
                  <a:pt x="217932" y="201168"/>
                </a:lnTo>
                <a:lnTo>
                  <a:pt x="208788" y="216408"/>
                </a:lnTo>
                <a:lnTo>
                  <a:pt x="199186" y="230124"/>
                </a:lnTo>
                <a:lnTo>
                  <a:pt x="198120" y="230124"/>
                </a:lnTo>
                <a:lnTo>
                  <a:pt x="188976" y="246888"/>
                </a:lnTo>
                <a:lnTo>
                  <a:pt x="186232" y="251460"/>
                </a:lnTo>
                <a:close/>
              </a:path>
              <a:path w="329565" h="360045">
                <a:moveTo>
                  <a:pt x="198120" y="231648"/>
                </a:moveTo>
                <a:lnTo>
                  <a:pt x="198120" y="230124"/>
                </a:lnTo>
                <a:lnTo>
                  <a:pt x="199186" y="230124"/>
                </a:lnTo>
                <a:lnTo>
                  <a:pt x="198120" y="231648"/>
                </a:lnTo>
                <a:close/>
              </a:path>
              <a:path w="329565" h="360045">
                <a:moveTo>
                  <a:pt x="135636" y="332232"/>
                </a:moveTo>
                <a:lnTo>
                  <a:pt x="111252" y="332232"/>
                </a:lnTo>
                <a:lnTo>
                  <a:pt x="115824" y="327660"/>
                </a:lnTo>
                <a:lnTo>
                  <a:pt x="118872" y="320040"/>
                </a:lnTo>
                <a:lnTo>
                  <a:pt x="120396" y="320040"/>
                </a:lnTo>
                <a:lnTo>
                  <a:pt x="124968" y="312420"/>
                </a:lnTo>
                <a:lnTo>
                  <a:pt x="129540" y="303276"/>
                </a:lnTo>
                <a:lnTo>
                  <a:pt x="137160" y="292608"/>
                </a:lnTo>
                <a:lnTo>
                  <a:pt x="143256" y="278892"/>
                </a:lnTo>
                <a:lnTo>
                  <a:pt x="152400" y="265176"/>
                </a:lnTo>
                <a:lnTo>
                  <a:pt x="161544" y="249936"/>
                </a:lnTo>
                <a:lnTo>
                  <a:pt x="161544" y="251460"/>
                </a:lnTo>
                <a:lnTo>
                  <a:pt x="186232" y="251460"/>
                </a:lnTo>
                <a:lnTo>
                  <a:pt x="171602" y="275844"/>
                </a:lnTo>
                <a:lnTo>
                  <a:pt x="170688" y="275844"/>
                </a:lnTo>
                <a:lnTo>
                  <a:pt x="161544" y="289560"/>
                </a:lnTo>
                <a:lnTo>
                  <a:pt x="155448" y="301752"/>
                </a:lnTo>
                <a:lnTo>
                  <a:pt x="153924" y="303276"/>
                </a:lnTo>
                <a:lnTo>
                  <a:pt x="148698" y="312420"/>
                </a:lnTo>
                <a:lnTo>
                  <a:pt x="147828" y="312420"/>
                </a:lnTo>
                <a:lnTo>
                  <a:pt x="143256" y="323088"/>
                </a:lnTo>
                <a:lnTo>
                  <a:pt x="141732" y="323088"/>
                </a:lnTo>
                <a:lnTo>
                  <a:pt x="135636" y="332232"/>
                </a:lnTo>
                <a:close/>
              </a:path>
              <a:path w="329565" h="360045">
                <a:moveTo>
                  <a:pt x="170688" y="277368"/>
                </a:moveTo>
                <a:lnTo>
                  <a:pt x="170688" y="275844"/>
                </a:lnTo>
                <a:lnTo>
                  <a:pt x="171602" y="275844"/>
                </a:lnTo>
                <a:lnTo>
                  <a:pt x="170688" y="277368"/>
                </a:lnTo>
                <a:close/>
              </a:path>
              <a:path w="329565" h="360045">
                <a:moveTo>
                  <a:pt x="12192" y="329184"/>
                </a:moveTo>
                <a:lnTo>
                  <a:pt x="6096" y="327660"/>
                </a:lnTo>
                <a:lnTo>
                  <a:pt x="3048" y="323088"/>
                </a:lnTo>
                <a:lnTo>
                  <a:pt x="0" y="320040"/>
                </a:lnTo>
                <a:lnTo>
                  <a:pt x="1524" y="313944"/>
                </a:lnTo>
                <a:lnTo>
                  <a:pt x="7620" y="307848"/>
                </a:lnTo>
                <a:lnTo>
                  <a:pt x="12192" y="306324"/>
                </a:lnTo>
                <a:lnTo>
                  <a:pt x="28956" y="306324"/>
                </a:lnTo>
                <a:lnTo>
                  <a:pt x="32004" y="307848"/>
                </a:lnTo>
                <a:lnTo>
                  <a:pt x="33528" y="307848"/>
                </a:lnTo>
                <a:lnTo>
                  <a:pt x="38100" y="309372"/>
                </a:lnTo>
                <a:lnTo>
                  <a:pt x="39624" y="309372"/>
                </a:lnTo>
                <a:lnTo>
                  <a:pt x="44196" y="310896"/>
                </a:lnTo>
                <a:lnTo>
                  <a:pt x="45720" y="310896"/>
                </a:lnTo>
                <a:lnTo>
                  <a:pt x="50292" y="313944"/>
                </a:lnTo>
                <a:lnTo>
                  <a:pt x="54864" y="313944"/>
                </a:lnTo>
                <a:lnTo>
                  <a:pt x="59436" y="315468"/>
                </a:lnTo>
                <a:lnTo>
                  <a:pt x="64008" y="318516"/>
                </a:lnTo>
                <a:lnTo>
                  <a:pt x="68580" y="320040"/>
                </a:lnTo>
                <a:lnTo>
                  <a:pt x="67056" y="320040"/>
                </a:lnTo>
                <a:lnTo>
                  <a:pt x="76200" y="323088"/>
                </a:lnTo>
                <a:lnTo>
                  <a:pt x="77724" y="324612"/>
                </a:lnTo>
                <a:lnTo>
                  <a:pt x="18288" y="324612"/>
                </a:lnTo>
                <a:lnTo>
                  <a:pt x="13716" y="326136"/>
                </a:lnTo>
                <a:lnTo>
                  <a:pt x="16764" y="326136"/>
                </a:lnTo>
                <a:lnTo>
                  <a:pt x="12192" y="329184"/>
                </a:lnTo>
                <a:close/>
              </a:path>
              <a:path w="329565" h="360045">
                <a:moveTo>
                  <a:pt x="53340" y="313944"/>
                </a:moveTo>
                <a:lnTo>
                  <a:pt x="50292" y="313944"/>
                </a:lnTo>
                <a:lnTo>
                  <a:pt x="48768" y="312420"/>
                </a:lnTo>
                <a:lnTo>
                  <a:pt x="53340" y="313944"/>
                </a:lnTo>
                <a:close/>
              </a:path>
              <a:path w="329565" h="360045">
                <a:moveTo>
                  <a:pt x="147828" y="313944"/>
                </a:moveTo>
                <a:lnTo>
                  <a:pt x="147828" y="312420"/>
                </a:lnTo>
                <a:lnTo>
                  <a:pt x="148698" y="312420"/>
                </a:lnTo>
                <a:lnTo>
                  <a:pt x="147828" y="313944"/>
                </a:lnTo>
                <a:close/>
              </a:path>
              <a:path w="329565" h="360045">
                <a:moveTo>
                  <a:pt x="16764" y="326136"/>
                </a:moveTo>
                <a:lnTo>
                  <a:pt x="13716" y="326136"/>
                </a:lnTo>
                <a:lnTo>
                  <a:pt x="18288" y="324612"/>
                </a:lnTo>
                <a:lnTo>
                  <a:pt x="16764" y="326136"/>
                </a:lnTo>
                <a:close/>
              </a:path>
              <a:path w="329565" h="360045">
                <a:moveTo>
                  <a:pt x="18288" y="326136"/>
                </a:moveTo>
                <a:lnTo>
                  <a:pt x="16764" y="326136"/>
                </a:lnTo>
                <a:lnTo>
                  <a:pt x="18288" y="324612"/>
                </a:lnTo>
                <a:lnTo>
                  <a:pt x="21336" y="324612"/>
                </a:lnTo>
                <a:lnTo>
                  <a:pt x="21945" y="324916"/>
                </a:lnTo>
                <a:lnTo>
                  <a:pt x="18288" y="326136"/>
                </a:lnTo>
                <a:close/>
              </a:path>
              <a:path w="329565" h="360045">
                <a:moveTo>
                  <a:pt x="21945" y="324916"/>
                </a:moveTo>
                <a:lnTo>
                  <a:pt x="21336" y="324612"/>
                </a:lnTo>
                <a:lnTo>
                  <a:pt x="22860" y="324612"/>
                </a:lnTo>
                <a:lnTo>
                  <a:pt x="21945" y="324916"/>
                </a:lnTo>
                <a:close/>
              </a:path>
              <a:path w="329565" h="360045">
                <a:moveTo>
                  <a:pt x="24384" y="326136"/>
                </a:moveTo>
                <a:lnTo>
                  <a:pt x="21945" y="324916"/>
                </a:lnTo>
                <a:lnTo>
                  <a:pt x="22860" y="324612"/>
                </a:lnTo>
                <a:lnTo>
                  <a:pt x="24384" y="326136"/>
                </a:lnTo>
                <a:close/>
              </a:path>
              <a:path w="329565" h="360045">
                <a:moveTo>
                  <a:pt x="68580" y="341376"/>
                </a:moveTo>
                <a:lnTo>
                  <a:pt x="65532" y="339852"/>
                </a:lnTo>
                <a:lnTo>
                  <a:pt x="60960" y="338328"/>
                </a:lnTo>
                <a:lnTo>
                  <a:pt x="59436" y="336804"/>
                </a:lnTo>
                <a:lnTo>
                  <a:pt x="54864" y="335280"/>
                </a:lnTo>
                <a:lnTo>
                  <a:pt x="56388" y="335280"/>
                </a:lnTo>
                <a:lnTo>
                  <a:pt x="47244" y="332232"/>
                </a:lnTo>
                <a:lnTo>
                  <a:pt x="45720" y="332232"/>
                </a:lnTo>
                <a:lnTo>
                  <a:pt x="42672" y="330708"/>
                </a:lnTo>
                <a:lnTo>
                  <a:pt x="38100" y="329184"/>
                </a:lnTo>
                <a:lnTo>
                  <a:pt x="39624" y="329184"/>
                </a:lnTo>
                <a:lnTo>
                  <a:pt x="33528" y="327660"/>
                </a:lnTo>
                <a:lnTo>
                  <a:pt x="28956" y="327660"/>
                </a:lnTo>
                <a:lnTo>
                  <a:pt x="22860" y="324612"/>
                </a:lnTo>
                <a:lnTo>
                  <a:pt x="77724" y="324612"/>
                </a:lnTo>
                <a:lnTo>
                  <a:pt x="82296" y="326136"/>
                </a:lnTo>
                <a:lnTo>
                  <a:pt x="80772" y="326136"/>
                </a:lnTo>
                <a:lnTo>
                  <a:pt x="89916" y="329184"/>
                </a:lnTo>
                <a:lnTo>
                  <a:pt x="91440" y="330708"/>
                </a:lnTo>
                <a:lnTo>
                  <a:pt x="94488" y="332232"/>
                </a:lnTo>
                <a:lnTo>
                  <a:pt x="97536" y="335280"/>
                </a:lnTo>
                <a:lnTo>
                  <a:pt x="100584" y="336804"/>
                </a:lnTo>
                <a:lnTo>
                  <a:pt x="103632" y="336804"/>
                </a:lnTo>
                <a:lnTo>
                  <a:pt x="103632" y="338328"/>
                </a:lnTo>
                <a:lnTo>
                  <a:pt x="105156" y="338328"/>
                </a:lnTo>
                <a:lnTo>
                  <a:pt x="106070" y="338632"/>
                </a:lnTo>
                <a:lnTo>
                  <a:pt x="103632" y="339852"/>
                </a:lnTo>
                <a:lnTo>
                  <a:pt x="67056" y="339852"/>
                </a:lnTo>
                <a:lnTo>
                  <a:pt x="68580" y="341376"/>
                </a:lnTo>
                <a:close/>
              </a:path>
              <a:path w="329565" h="360045">
                <a:moveTo>
                  <a:pt x="108204" y="359664"/>
                </a:moveTo>
                <a:lnTo>
                  <a:pt x="106680" y="359664"/>
                </a:lnTo>
                <a:lnTo>
                  <a:pt x="100584" y="356616"/>
                </a:lnTo>
                <a:lnTo>
                  <a:pt x="99060" y="356616"/>
                </a:lnTo>
                <a:lnTo>
                  <a:pt x="92964" y="353568"/>
                </a:lnTo>
                <a:lnTo>
                  <a:pt x="91440" y="353568"/>
                </a:lnTo>
                <a:lnTo>
                  <a:pt x="86868" y="350520"/>
                </a:lnTo>
                <a:lnTo>
                  <a:pt x="83820" y="348996"/>
                </a:lnTo>
                <a:lnTo>
                  <a:pt x="80772" y="345948"/>
                </a:lnTo>
                <a:lnTo>
                  <a:pt x="77724" y="345948"/>
                </a:lnTo>
                <a:lnTo>
                  <a:pt x="73152" y="342900"/>
                </a:lnTo>
                <a:lnTo>
                  <a:pt x="71628" y="342900"/>
                </a:lnTo>
                <a:lnTo>
                  <a:pt x="67056" y="339852"/>
                </a:lnTo>
                <a:lnTo>
                  <a:pt x="109728" y="339852"/>
                </a:lnTo>
                <a:lnTo>
                  <a:pt x="106299" y="338709"/>
                </a:lnTo>
                <a:lnTo>
                  <a:pt x="112776" y="332232"/>
                </a:lnTo>
                <a:lnTo>
                  <a:pt x="137160" y="332232"/>
                </a:lnTo>
                <a:lnTo>
                  <a:pt x="128016" y="344424"/>
                </a:lnTo>
                <a:lnTo>
                  <a:pt x="126492" y="345948"/>
                </a:lnTo>
                <a:lnTo>
                  <a:pt x="80772" y="345948"/>
                </a:lnTo>
                <a:lnTo>
                  <a:pt x="80772" y="347472"/>
                </a:lnTo>
                <a:lnTo>
                  <a:pt x="124968" y="347472"/>
                </a:lnTo>
                <a:lnTo>
                  <a:pt x="118872" y="353568"/>
                </a:lnTo>
                <a:lnTo>
                  <a:pt x="115824" y="355092"/>
                </a:lnTo>
                <a:lnTo>
                  <a:pt x="114300" y="356616"/>
                </a:lnTo>
                <a:lnTo>
                  <a:pt x="109728" y="358140"/>
                </a:lnTo>
                <a:lnTo>
                  <a:pt x="108204" y="359664"/>
                </a:lnTo>
                <a:close/>
              </a:path>
              <a:path w="329565" h="360045">
                <a:moveTo>
                  <a:pt x="103632" y="336804"/>
                </a:moveTo>
                <a:lnTo>
                  <a:pt x="100584" y="336804"/>
                </a:lnTo>
                <a:lnTo>
                  <a:pt x="99060" y="335280"/>
                </a:lnTo>
                <a:lnTo>
                  <a:pt x="103632" y="336804"/>
                </a:lnTo>
                <a:close/>
              </a:path>
              <a:path w="329565" h="360045">
                <a:moveTo>
                  <a:pt x="106299" y="338709"/>
                </a:moveTo>
                <a:lnTo>
                  <a:pt x="106070" y="338632"/>
                </a:lnTo>
                <a:lnTo>
                  <a:pt x="106680" y="338328"/>
                </a:lnTo>
                <a:lnTo>
                  <a:pt x="106299" y="338709"/>
                </a:lnTo>
                <a:close/>
              </a:path>
              <a:path w="329565" h="360045">
                <a:moveTo>
                  <a:pt x="105156" y="339852"/>
                </a:moveTo>
                <a:lnTo>
                  <a:pt x="103632" y="339852"/>
                </a:lnTo>
                <a:lnTo>
                  <a:pt x="106070" y="338632"/>
                </a:lnTo>
                <a:lnTo>
                  <a:pt x="106299" y="338709"/>
                </a:lnTo>
                <a:lnTo>
                  <a:pt x="105156" y="339852"/>
                </a:lnTo>
                <a:close/>
              </a:path>
              <a:path w="329565" h="360045">
                <a:moveTo>
                  <a:pt x="109728" y="339852"/>
                </a:moveTo>
                <a:lnTo>
                  <a:pt x="105156" y="339852"/>
                </a:lnTo>
                <a:lnTo>
                  <a:pt x="106299" y="338709"/>
                </a:lnTo>
                <a:lnTo>
                  <a:pt x="109728" y="339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1017479" y="1890257"/>
            <a:ext cx="7989570" cy="369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Thus,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practice,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ions,</a:t>
            </a:r>
            <a:r>
              <a:rPr sz="1600" spc="-5" dirty="0">
                <a:latin typeface="Microsoft Sans Serif"/>
                <a:cs typeface="Microsoft Sans Serif"/>
              </a:rPr>
              <a:t> photons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metastable,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participate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depends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experimental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conditions.</a:t>
            </a:r>
            <a:endParaRPr sz="1600">
              <a:latin typeface="Microsoft Sans Serif"/>
              <a:cs typeface="Microsoft Sans Serif"/>
            </a:endParaRPr>
          </a:p>
          <a:p>
            <a:pPr marL="360045" marR="49530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mechanism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gap.</a:t>
            </a:r>
            <a:endParaRPr sz="1600">
              <a:latin typeface="Microsoft Sans Serif"/>
              <a:cs typeface="Microsoft Sans Serif"/>
            </a:endParaRPr>
          </a:p>
          <a:p>
            <a:pPr marL="360045" marR="16065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Therefore,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customary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express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effect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single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coefficient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γ,</a:t>
            </a:r>
            <a:r>
              <a:rPr sz="16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known</a:t>
            </a:r>
            <a:r>
              <a:rPr sz="1600" b="1" spc="-3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as </a:t>
            </a:r>
            <a:r>
              <a:rPr sz="1600" b="1" spc="-20" dirty="0">
                <a:solidFill>
                  <a:srgbClr val="0070BF"/>
                </a:solidFill>
                <a:latin typeface="Arial"/>
                <a:cs typeface="Arial"/>
              </a:rPr>
              <a:t>Townsend’s</a:t>
            </a:r>
            <a:r>
              <a:rPr sz="1600" b="1" spc="-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second</a:t>
            </a:r>
            <a:r>
              <a:rPr sz="1600" b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ionization</a:t>
            </a:r>
            <a:r>
              <a:rPr sz="1600" b="1" spc="4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coefficient.</a:t>
            </a:r>
            <a:endParaRPr sz="1600">
              <a:latin typeface="Arial"/>
              <a:cs typeface="Arial"/>
            </a:endParaRPr>
          </a:p>
          <a:p>
            <a:pPr marL="360045" marR="53911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70" dirty="0">
                <a:latin typeface="Microsoft Sans Serif"/>
                <a:cs typeface="Microsoft Sans Serif"/>
              </a:rPr>
              <a:t>γ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average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 cathode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incident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photon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metastable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atoms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(through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primary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process).</a:t>
            </a:r>
            <a:endParaRPr sz="1600">
              <a:latin typeface="Microsoft Sans Serif"/>
              <a:cs typeface="Microsoft Sans Serif"/>
            </a:endParaRPr>
          </a:p>
          <a:p>
            <a:pPr marL="360045" marR="8559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γ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represent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several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possible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mechanism: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62" name="object 3"/>
          <p:cNvSpPr txBox="1">
            <a:spLocks noGrp="1"/>
          </p:cNvSpPr>
          <p:nvPr>
            <p:ph type="title"/>
          </p:nvPr>
        </p:nvSpPr>
        <p:spPr>
          <a:xfrm>
            <a:off x="1017479" y="924606"/>
            <a:ext cx="75660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4BC"/>
                </a:solidFill>
              </a:rPr>
              <a:t>Current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Growth</a:t>
            </a:r>
            <a:r>
              <a:rPr sz="220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in</a:t>
            </a:r>
            <a:r>
              <a:rPr sz="2200" dirty="0">
                <a:solidFill>
                  <a:srgbClr val="0064BC"/>
                </a:solidFill>
              </a:rPr>
              <a:t> the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Presence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of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Secondary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Processes</a:t>
            </a:r>
            <a:endParaRPr sz="2200"/>
          </a:p>
        </p:txBody>
      </p:sp>
      <p:sp>
        <p:nvSpPr>
          <p:cNvPr id="1048663" name="object 4"/>
          <p:cNvSpPr/>
          <p:nvPr/>
        </p:nvSpPr>
        <p:spPr>
          <a:xfrm>
            <a:off x="909827" y="1897379"/>
            <a:ext cx="576580" cy="498475"/>
          </a:xfrm>
          <a:custGeom>
            <a:avLst/>
            <a:gdLst/>
            <a:ahLst/>
            <a:cxnLst/>
            <a:rect l="l" t="t" r="r" b="b"/>
            <a:pathLst>
              <a:path w="576580" h="498475">
                <a:moveTo>
                  <a:pt x="114300" y="461772"/>
                </a:moveTo>
                <a:lnTo>
                  <a:pt x="80772" y="461772"/>
                </a:lnTo>
                <a:lnTo>
                  <a:pt x="103632" y="438912"/>
                </a:lnTo>
                <a:lnTo>
                  <a:pt x="117348" y="423672"/>
                </a:lnTo>
                <a:lnTo>
                  <a:pt x="132588" y="405384"/>
                </a:lnTo>
                <a:lnTo>
                  <a:pt x="170688" y="364236"/>
                </a:lnTo>
                <a:lnTo>
                  <a:pt x="195071" y="338328"/>
                </a:lnTo>
                <a:lnTo>
                  <a:pt x="249935" y="283464"/>
                </a:lnTo>
                <a:lnTo>
                  <a:pt x="280416" y="251460"/>
                </a:lnTo>
                <a:lnTo>
                  <a:pt x="312420" y="219455"/>
                </a:lnTo>
                <a:lnTo>
                  <a:pt x="347472" y="185928"/>
                </a:lnTo>
                <a:lnTo>
                  <a:pt x="385572" y="150876"/>
                </a:lnTo>
                <a:lnTo>
                  <a:pt x="385572" y="149352"/>
                </a:lnTo>
                <a:lnTo>
                  <a:pt x="467868" y="76200"/>
                </a:lnTo>
                <a:lnTo>
                  <a:pt x="513588" y="39624"/>
                </a:lnTo>
                <a:lnTo>
                  <a:pt x="515112" y="39624"/>
                </a:lnTo>
                <a:lnTo>
                  <a:pt x="565403" y="1524"/>
                </a:lnTo>
                <a:lnTo>
                  <a:pt x="568452" y="0"/>
                </a:lnTo>
                <a:lnTo>
                  <a:pt x="571500" y="0"/>
                </a:lnTo>
                <a:lnTo>
                  <a:pt x="574548" y="3048"/>
                </a:lnTo>
                <a:lnTo>
                  <a:pt x="576072" y="6096"/>
                </a:lnTo>
                <a:lnTo>
                  <a:pt x="576072" y="9144"/>
                </a:lnTo>
                <a:lnTo>
                  <a:pt x="573024" y="12191"/>
                </a:lnTo>
                <a:lnTo>
                  <a:pt x="527303" y="54863"/>
                </a:lnTo>
                <a:lnTo>
                  <a:pt x="484632" y="96011"/>
                </a:lnTo>
                <a:lnTo>
                  <a:pt x="443484" y="132587"/>
                </a:lnTo>
                <a:lnTo>
                  <a:pt x="365760" y="204215"/>
                </a:lnTo>
                <a:lnTo>
                  <a:pt x="330708" y="237744"/>
                </a:lnTo>
                <a:lnTo>
                  <a:pt x="298704" y="269748"/>
                </a:lnTo>
                <a:lnTo>
                  <a:pt x="268223" y="301752"/>
                </a:lnTo>
                <a:lnTo>
                  <a:pt x="213359" y="356616"/>
                </a:lnTo>
                <a:lnTo>
                  <a:pt x="170586" y="402336"/>
                </a:lnTo>
                <a:lnTo>
                  <a:pt x="169164" y="402336"/>
                </a:lnTo>
                <a:lnTo>
                  <a:pt x="152400" y="422148"/>
                </a:lnTo>
                <a:lnTo>
                  <a:pt x="135636" y="440436"/>
                </a:lnTo>
                <a:lnTo>
                  <a:pt x="121920" y="455676"/>
                </a:lnTo>
                <a:lnTo>
                  <a:pt x="120396" y="455676"/>
                </a:lnTo>
                <a:lnTo>
                  <a:pt x="114300" y="461772"/>
                </a:lnTo>
                <a:close/>
              </a:path>
              <a:path w="576580" h="498475">
                <a:moveTo>
                  <a:pt x="169164" y="403860"/>
                </a:moveTo>
                <a:lnTo>
                  <a:pt x="169164" y="402336"/>
                </a:lnTo>
                <a:lnTo>
                  <a:pt x="170586" y="402336"/>
                </a:lnTo>
                <a:lnTo>
                  <a:pt x="169164" y="403860"/>
                </a:lnTo>
                <a:close/>
              </a:path>
              <a:path w="576580" h="498475">
                <a:moveTo>
                  <a:pt x="12192" y="466344"/>
                </a:moveTo>
                <a:lnTo>
                  <a:pt x="6096" y="464820"/>
                </a:lnTo>
                <a:lnTo>
                  <a:pt x="0" y="458724"/>
                </a:lnTo>
                <a:lnTo>
                  <a:pt x="0" y="454152"/>
                </a:lnTo>
                <a:lnTo>
                  <a:pt x="3048" y="449580"/>
                </a:lnTo>
                <a:lnTo>
                  <a:pt x="6096" y="446532"/>
                </a:lnTo>
                <a:lnTo>
                  <a:pt x="9144" y="445008"/>
                </a:lnTo>
                <a:lnTo>
                  <a:pt x="10668" y="441960"/>
                </a:lnTo>
                <a:lnTo>
                  <a:pt x="12192" y="440436"/>
                </a:lnTo>
                <a:lnTo>
                  <a:pt x="21336" y="440436"/>
                </a:lnTo>
                <a:lnTo>
                  <a:pt x="24384" y="441960"/>
                </a:lnTo>
                <a:lnTo>
                  <a:pt x="27432" y="441960"/>
                </a:lnTo>
                <a:lnTo>
                  <a:pt x="33528" y="445008"/>
                </a:lnTo>
                <a:lnTo>
                  <a:pt x="39624" y="451104"/>
                </a:lnTo>
                <a:lnTo>
                  <a:pt x="41148" y="451104"/>
                </a:lnTo>
                <a:lnTo>
                  <a:pt x="42672" y="454152"/>
                </a:lnTo>
                <a:lnTo>
                  <a:pt x="44196" y="455676"/>
                </a:lnTo>
                <a:lnTo>
                  <a:pt x="21336" y="455676"/>
                </a:lnTo>
                <a:lnTo>
                  <a:pt x="15240" y="458724"/>
                </a:lnTo>
                <a:lnTo>
                  <a:pt x="18288" y="458724"/>
                </a:lnTo>
                <a:lnTo>
                  <a:pt x="15240" y="461772"/>
                </a:lnTo>
                <a:lnTo>
                  <a:pt x="12192" y="466344"/>
                </a:lnTo>
                <a:close/>
              </a:path>
              <a:path w="576580" h="498475">
                <a:moveTo>
                  <a:pt x="18288" y="458724"/>
                </a:moveTo>
                <a:lnTo>
                  <a:pt x="15240" y="458724"/>
                </a:lnTo>
                <a:lnTo>
                  <a:pt x="21336" y="455676"/>
                </a:lnTo>
                <a:lnTo>
                  <a:pt x="18288" y="458724"/>
                </a:lnTo>
                <a:close/>
              </a:path>
              <a:path w="576580" h="498475">
                <a:moveTo>
                  <a:pt x="45720" y="458724"/>
                </a:moveTo>
                <a:lnTo>
                  <a:pt x="18288" y="458724"/>
                </a:lnTo>
                <a:lnTo>
                  <a:pt x="21336" y="455676"/>
                </a:lnTo>
                <a:lnTo>
                  <a:pt x="44196" y="455676"/>
                </a:lnTo>
                <a:lnTo>
                  <a:pt x="44958" y="457200"/>
                </a:lnTo>
                <a:lnTo>
                  <a:pt x="44196" y="457200"/>
                </a:lnTo>
                <a:lnTo>
                  <a:pt x="45720" y="458724"/>
                </a:lnTo>
                <a:close/>
              </a:path>
              <a:path w="576580" h="498475">
                <a:moveTo>
                  <a:pt x="45720" y="458724"/>
                </a:moveTo>
                <a:lnTo>
                  <a:pt x="44196" y="457200"/>
                </a:lnTo>
                <a:lnTo>
                  <a:pt x="45212" y="457708"/>
                </a:lnTo>
                <a:lnTo>
                  <a:pt x="45720" y="458724"/>
                </a:lnTo>
                <a:close/>
              </a:path>
              <a:path w="576580" h="498475">
                <a:moveTo>
                  <a:pt x="45212" y="457708"/>
                </a:moveTo>
                <a:lnTo>
                  <a:pt x="44196" y="457200"/>
                </a:lnTo>
                <a:lnTo>
                  <a:pt x="44958" y="457200"/>
                </a:lnTo>
                <a:lnTo>
                  <a:pt x="45212" y="457708"/>
                </a:lnTo>
                <a:close/>
              </a:path>
              <a:path w="576580" h="498475">
                <a:moveTo>
                  <a:pt x="48006" y="460248"/>
                </a:moveTo>
                <a:lnTo>
                  <a:pt x="24384" y="460248"/>
                </a:lnTo>
                <a:lnTo>
                  <a:pt x="22860" y="458724"/>
                </a:lnTo>
                <a:lnTo>
                  <a:pt x="45720" y="458724"/>
                </a:lnTo>
                <a:lnTo>
                  <a:pt x="45212" y="457708"/>
                </a:lnTo>
                <a:lnTo>
                  <a:pt x="47244" y="458724"/>
                </a:lnTo>
                <a:lnTo>
                  <a:pt x="48006" y="460248"/>
                </a:lnTo>
                <a:close/>
              </a:path>
              <a:path w="576580" h="498475">
                <a:moveTo>
                  <a:pt x="22860" y="460248"/>
                </a:moveTo>
                <a:lnTo>
                  <a:pt x="19812" y="458724"/>
                </a:lnTo>
                <a:lnTo>
                  <a:pt x="21336" y="458724"/>
                </a:lnTo>
                <a:lnTo>
                  <a:pt x="22860" y="460248"/>
                </a:lnTo>
                <a:close/>
              </a:path>
              <a:path w="576580" h="498475">
                <a:moveTo>
                  <a:pt x="23368" y="459740"/>
                </a:moveTo>
                <a:lnTo>
                  <a:pt x="21336" y="458724"/>
                </a:lnTo>
                <a:lnTo>
                  <a:pt x="22860" y="458724"/>
                </a:lnTo>
                <a:lnTo>
                  <a:pt x="23368" y="459740"/>
                </a:lnTo>
                <a:close/>
              </a:path>
              <a:path w="576580" h="498475">
                <a:moveTo>
                  <a:pt x="24384" y="460248"/>
                </a:moveTo>
                <a:lnTo>
                  <a:pt x="23368" y="459740"/>
                </a:lnTo>
                <a:lnTo>
                  <a:pt x="22860" y="458724"/>
                </a:lnTo>
                <a:lnTo>
                  <a:pt x="24384" y="460248"/>
                </a:lnTo>
                <a:close/>
              </a:path>
              <a:path w="576580" h="498475">
                <a:moveTo>
                  <a:pt x="51816" y="466344"/>
                </a:moveTo>
                <a:lnTo>
                  <a:pt x="28956" y="466344"/>
                </a:lnTo>
                <a:lnTo>
                  <a:pt x="24384" y="461772"/>
                </a:lnTo>
                <a:lnTo>
                  <a:pt x="23368" y="459740"/>
                </a:lnTo>
                <a:lnTo>
                  <a:pt x="24384" y="460248"/>
                </a:lnTo>
                <a:lnTo>
                  <a:pt x="48006" y="460248"/>
                </a:lnTo>
                <a:lnTo>
                  <a:pt x="49530" y="463296"/>
                </a:lnTo>
                <a:lnTo>
                  <a:pt x="48768" y="463296"/>
                </a:lnTo>
                <a:lnTo>
                  <a:pt x="51816" y="466344"/>
                </a:lnTo>
                <a:close/>
              </a:path>
              <a:path w="576580" h="498475">
                <a:moveTo>
                  <a:pt x="97753" y="477012"/>
                </a:moveTo>
                <a:lnTo>
                  <a:pt x="60960" y="477012"/>
                </a:lnTo>
                <a:lnTo>
                  <a:pt x="58521" y="475792"/>
                </a:lnTo>
                <a:lnTo>
                  <a:pt x="59436" y="475488"/>
                </a:lnTo>
                <a:lnTo>
                  <a:pt x="57912" y="475488"/>
                </a:lnTo>
                <a:lnTo>
                  <a:pt x="64008" y="472440"/>
                </a:lnTo>
                <a:lnTo>
                  <a:pt x="71628" y="467868"/>
                </a:lnTo>
                <a:lnTo>
                  <a:pt x="70104" y="467868"/>
                </a:lnTo>
                <a:lnTo>
                  <a:pt x="80772" y="460248"/>
                </a:lnTo>
                <a:lnTo>
                  <a:pt x="80772" y="461772"/>
                </a:lnTo>
                <a:lnTo>
                  <a:pt x="114300" y="461772"/>
                </a:lnTo>
                <a:lnTo>
                  <a:pt x="108204" y="467868"/>
                </a:lnTo>
                <a:lnTo>
                  <a:pt x="97753" y="477012"/>
                </a:lnTo>
                <a:close/>
              </a:path>
              <a:path w="576580" h="498475">
                <a:moveTo>
                  <a:pt x="50292" y="464820"/>
                </a:moveTo>
                <a:lnTo>
                  <a:pt x="48768" y="463296"/>
                </a:lnTo>
                <a:lnTo>
                  <a:pt x="49530" y="463296"/>
                </a:lnTo>
                <a:lnTo>
                  <a:pt x="50292" y="464820"/>
                </a:lnTo>
                <a:close/>
              </a:path>
              <a:path w="576580" h="498475">
                <a:moveTo>
                  <a:pt x="32004" y="472440"/>
                </a:moveTo>
                <a:lnTo>
                  <a:pt x="30480" y="469392"/>
                </a:lnTo>
                <a:lnTo>
                  <a:pt x="28956" y="467868"/>
                </a:lnTo>
                <a:lnTo>
                  <a:pt x="27432" y="464820"/>
                </a:lnTo>
                <a:lnTo>
                  <a:pt x="28956" y="466344"/>
                </a:lnTo>
                <a:lnTo>
                  <a:pt x="51816" y="466344"/>
                </a:lnTo>
                <a:lnTo>
                  <a:pt x="53340" y="467868"/>
                </a:lnTo>
                <a:lnTo>
                  <a:pt x="54102" y="469392"/>
                </a:lnTo>
                <a:lnTo>
                  <a:pt x="53340" y="469392"/>
                </a:lnTo>
                <a:lnTo>
                  <a:pt x="54864" y="470916"/>
                </a:lnTo>
                <a:lnTo>
                  <a:pt x="32004" y="470916"/>
                </a:lnTo>
                <a:lnTo>
                  <a:pt x="32004" y="472440"/>
                </a:lnTo>
                <a:close/>
              </a:path>
              <a:path w="576580" h="498475">
                <a:moveTo>
                  <a:pt x="54864" y="470916"/>
                </a:moveTo>
                <a:lnTo>
                  <a:pt x="53340" y="469392"/>
                </a:lnTo>
                <a:lnTo>
                  <a:pt x="54102" y="469392"/>
                </a:lnTo>
                <a:lnTo>
                  <a:pt x="54864" y="470916"/>
                </a:lnTo>
                <a:close/>
              </a:path>
              <a:path w="576580" h="498475">
                <a:moveTo>
                  <a:pt x="35814" y="477774"/>
                </a:moveTo>
                <a:lnTo>
                  <a:pt x="33528" y="475488"/>
                </a:lnTo>
                <a:lnTo>
                  <a:pt x="33528" y="473964"/>
                </a:lnTo>
                <a:lnTo>
                  <a:pt x="32004" y="470916"/>
                </a:lnTo>
                <a:lnTo>
                  <a:pt x="54864" y="470916"/>
                </a:lnTo>
                <a:lnTo>
                  <a:pt x="56388" y="472440"/>
                </a:lnTo>
                <a:lnTo>
                  <a:pt x="57912" y="475488"/>
                </a:lnTo>
                <a:lnTo>
                  <a:pt x="35052" y="475488"/>
                </a:lnTo>
                <a:lnTo>
                  <a:pt x="35814" y="477774"/>
                </a:lnTo>
                <a:close/>
              </a:path>
              <a:path w="576580" h="498475">
                <a:moveTo>
                  <a:pt x="36576" y="478536"/>
                </a:moveTo>
                <a:lnTo>
                  <a:pt x="35814" y="477774"/>
                </a:lnTo>
                <a:lnTo>
                  <a:pt x="35052" y="475488"/>
                </a:lnTo>
                <a:lnTo>
                  <a:pt x="36576" y="478536"/>
                </a:lnTo>
                <a:close/>
              </a:path>
              <a:path w="576580" h="498475">
                <a:moveTo>
                  <a:pt x="60960" y="478536"/>
                </a:moveTo>
                <a:lnTo>
                  <a:pt x="36576" y="478536"/>
                </a:lnTo>
                <a:lnTo>
                  <a:pt x="35052" y="475488"/>
                </a:lnTo>
                <a:lnTo>
                  <a:pt x="56388" y="475488"/>
                </a:lnTo>
                <a:lnTo>
                  <a:pt x="57912" y="475996"/>
                </a:lnTo>
                <a:lnTo>
                  <a:pt x="54864" y="477012"/>
                </a:lnTo>
                <a:lnTo>
                  <a:pt x="59436" y="477012"/>
                </a:lnTo>
                <a:lnTo>
                  <a:pt x="60960" y="478536"/>
                </a:lnTo>
                <a:close/>
              </a:path>
              <a:path w="576580" h="498475">
                <a:moveTo>
                  <a:pt x="57912" y="475996"/>
                </a:moveTo>
                <a:lnTo>
                  <a:pt x="56388" y="475488"/>
                </a:lnTo>
                <a:lnTo>
                  <a:pt x="57912" y="475488"/>
                </a:lnTo>
                <a:lnTo>
                  <a:pt x="58293" y="475869"/>
                </a:lnTo>
                <a:lnTo>
                  <a:pt x="57912" y="475996"/>
                </a:lnTo>
                <a:close/>
              </a:path>
              <a:path w="576580" h="498475">
                <a:moveTo>
                  <a:pt x="58293" y="475869"/>
                </a:moveTo>
                <a:lnTo>
                  <a:pt x="57912" y="475488"/>
                </a:lnTo>
                <a:lnTo>
                  <a:pt x="58521" y="475792"/>
                </a:lnTo>
                <a:lnTo>
                  <a:pt x="58293" y="475869"/>
                </a:lnTo>
                <a:close/>
              </a:path>
              <a:path w="576580" h="498475">
                <a:moveTo>
                  <a:pt x="60960" y="477012"/>
                </a:moveTo>
                <a:lnTo>
                  <a:pt x="58674" y="476250"/>
                </a:lnTo>
                <a:lnTo>
                  <a:pt x="58293" y="475869"/>
                </a:lnTo>
                <a:lnTo>
                  <a:pt x="58521" y="475792"/>
                </a:lnTo>
                <a:lnTo>
                  <a:pt x="60960" y="477012"/>
                </a:lnTo>
                <a:close/>
              </a:path>
              <a:path w="576580" h="498475">
                <a:moveTo>
                  <a:pt x="58674" y="476250"/>
                </a:moveTo>
                <a:lnTo>
                  <a:pt x="57912" y="475996"/>
                </a:lnTo>
                <a:lnTo>
                  <a:pt x="58293" y="475869"/>
                </a:lnTo>
                <a:lnTo>
                  <a:pt x="58674" y="476250"/>
                </a:lnTo>
                <a:close/>
              </a:path>
              <a:path w="576580" h="498475">
                <a:moveTo>
                  <a:pt x="59436" y="477012"/>
                </a:moveTo>
                <a:lnTo>
                  <a:pt x="54864" y="477012"/>
                </a:lnTo>
                <a:lnTo>
                  <a:pt x="57912" y="475996"/>
                </a:lnTo>
                <a:lnTo>
                  <a:pt x="58674" y="476250"/>
                </a:lnTo>
                <a:lnTo>
                  <a:pt x="59436" y="477012"/>
                </a:lnTo>
                <a:close/>
              </a:path>
              <a:path w="576580" h="498475">
                <a:moveTo>
                  <a:pt x="96012" y="478536"/>
                </a:moveTo>
                <a:lnTo>
                  <a:pt x="60960" y="478536"/>
                </a:lnTo>
                <a:lnTo>
                  <a:pt x="58674" y="476250"/>
                </a:lnTo>
                <a:lnTo>
                  <a:pt x="60960" y="477012"/>
                </a:lnTo>
                <a:lnTo>
                  <a:pt x="97753" y="477012"/>
                </a:lnTo>
                <a:lnTo>
                  <a:pt x="96012" y="478536"/>
                </a:lnTo>
                <a:close/>
              </a:path>
              <a:path w="576580" h="498475">
                <a:moveTo>
                  <a:pt x="62484" y="498348"/>
                </a:moveTo>
                <a:lnTo>
                  <a:pt x="56388" y="498348"/>
                </a:lnTo>
                <a:lnTo>
                  <a:pt x="47244" y="495300"/>
                </a:lnTo>
                <a:lnTo>
                  <a:pt x="42672" y="490728"/>
                </a:lnTo>
                <a:lnTo>
                  <a:pt x="41148" y="487680"/>
                </a:lnTo>
                <a:lnTo>
                  <a:pt x="41148" y="486156"/>
                </a:lnTo>
                <a:lnTo>
                  <a:pt x="39624" y="484632"/>
                </a:lnTo>
                <a:lnTo>
                  <a:pt x="38100" y="481584"/>
                </a:lnTo>
                <a:lnTo>
                  <a:pt x="36576" y="480060"/>
                </a:lnTo>
                <a:lnTo>
                  <a:pt x="35814" y="477774"/>
                </a:lnTo>
                <a:lnTo>
                  <a:pt x="36576" y="478536"/>
                </a:lnTo>
                <a:lnTo>
                  <a:pt x="96012" y="478536"/>
                </a:lnTo>
                <a:lnTo>
                  <a:pt x="94488" y="480060"/>
                </a:lnTo>
                <a:lnTo>
                  <a:pt x="83820" y="486156"/>
                </a:lnTo>
                <a:lnTo>
                  <a:pt x="83820" y="487680"/>
                </a:lnTo>
                <a:lnTo>
                  <a:pt x="68580" y="495300"/>
                </a:lnTo>
                <a:lnTo>
                  <a:pt x="67056" y="496824"/>
                </a:lnTo>
                <a:lnTo>
                  <a:pt x="62484" y="4983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68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7867" y="2577083"/>
            <a:ext cx="3261360" cy="161290"/>
          </a:xfrm>
          <a:prstGeom prst="rect">
            <a:avLst/>
          </a:prstGeom>
        </p:spPr>
      </p:pic>
      <p:sp>
        <p:nvSpPr>
          <p:cNvPr id="1048664" name="object 6"/>
          <p:cNvSpPr/>
          <p:nvPr/>
        </p:nvSpPr>
        <p:spPr>
          <a:xfrm>
            <a:off x="932688" y="2601467"/>
            <a:ext cx="596265" cy="508000"/>
          </a:xfrm>
          <a:custGeom>
            <a:avLst/>
            <a:gdLst/>
            <a:ahLst/>
            <a:cxnLst/>
            <a:rect l="l" t="t" r="r" b="b"/>
            <a:pathLst>
              <a:path w="596265" h="508000">
                <a:moveTo>
                  <a:pt x="149352" y="486156"/>
                </a:moveTo>
                <a:lnTo>
                  <a:pt x="121920" y="486156"/>
                </a:lnTo>
                <a:lnTo>
                  <a:pt x="126491" y="481583"/>
                </a:lnTo>
                <a:lnTo>
                  <a:pt x="124968" y="481583"/>
                </a:lnTo>
                <a:lnTo>
                  <a:pt x="131064" y="477012"/>
                </a:lnTo>
                <a:lnTo>
                  <a:pt x="135636" y="470916"/>
                </a:lnTo>
                <a:lnTo>
                  <a:pt x="141732" y="463296"/>
                </a:lnTo>
                <a:lnTo>
                  <a:pt x="149352" y="452628"/>
                </a:lnTo>
                <a:lnTo>
                  <a:pt x="158496" y="440435"/>
                </a:lnTo>
                <a:lnTo>
                  <a:pt x="169164" y="426720"/>
                </a:lnTo>
                <a:lnTo>
                  <a:pt x="181356" y="411480"/>
                </a:lnTo>
                <a:lnTo>
                  <a:pt x="181356" y="409956"/>
                </a:lnTo>
                <a:lnTo>
                  <a:pt x="195072" y="394716"/>
                </a:lnTo>
                <a:lnTo>
                  <a:pt x="210312" y="376428"/>
                </a:lnTo>
                <a:lnTo>
                  <a:pt x="227076" y="358140"/>
                </a:lnTo>
                <a:lnTo>
                  <a:pt x="263652" y="315467"/>
                </a:lnTo>
                <a:lnTo>
                  <a:pt x="263652" y="313943"/>
                </a:lnTo>
                <a:lnTo>
                  <a:pt x="283464" y="291083"/>
                </a:lnTo>
                <a:lnTo>
                  <a:pt x="304800" y="268224"/>
                </a:lnTo>
                <a:lnTo>
                  <a:pt x="327660" y="242316"/>
                </a:lnTo>
                <a:lnTo>
                  <a:pt x="353567" y="216408"/>
                </a:lnTo>
                <a:lnTo>
                  <a:pt x="353567" y="214883"/>
                </a:lnTo>
                <a:lnTo>
                  <a:pt x="408432" y="160020"/>
                </a:lnTo>
                <a:lnTo>
                  <a:pt x="470916" y="100583"/>
                </a:lnTo>
                <a:lnTo>
                  <a:pt x="504444" y="70104"/>
                </a:lnTo>
                <a:lnTo>
                  <a:pt x="541020" y="38100"/>
                </a:lnTo>
                <a:lnTo>
                  <a:pt x="577596" y="4572"/>
                </a:lnTo>
                <a:lnTo>
                  <a:pt x="582167" y="0"/>
                </a:lnTo>
                <a:lnTo>
                  <a:pt x="588263" y="0"/>
                </a:lnTo>
                <a:lnTo>
                  <a:pt x="592836" y="4572"/>
                </a:lnTo>
                <a:lnTo>
                  <a:pt x="595883" y="9143"/>
                </a:lnTo>
                <a:lnTo>
                  <a:pt x="595883" y="15240"/>
                </a:lnTo>
                <a:lnTo>
                  <a:pt x="591312" y="19812"/>
                </a:lnTo>
                <a:lnTo>
                  <a:pt x="556260" y="53340"/>
                </a:lnTo>
                <a:lnTo>
                  <a:pt x="486156" y="117348"/>
                </a:lnTo>
                <a:lnTo>
                  <a:pt x="454152" y="147828"/>
                </a:lnTo>
                <a:lnTo>
                  <a:pt x="425196" y="176783"/>
                </a:lnTo>
                <a:lnTo>
                  <a:pt x="396240" y="204216"/>
                </a:lnTo>
                <a:lnTo>
                  <a:pt x="321563" y="283464"/>
                </a:lnTo>
                <a:lnTo>
                  <a:pt x="300228" y="306324"/>
                </a:lnTo>
                <a:lnTo>
                  <a:pt x="280416" y="329183"/>
                </a:lnTo>
                <a:lnTo>
                  <a:pt x="262128" y="352043"/>
                </a:lnTo>
                <a:lnTo>
                  <a:pt x="243839" y="371856"/>
                </a:lnTo>
                <a:lnTo>
                  <a:pt x="243839" y="373380"/>
                </a:lnTo>
                <a:lnTo>
                  <a:pt x="211836" y="408432"/>
                </a:lnTo>
                <a:lnTo>
                  <a:pt x="199366" y="423672"/>
                </a:lnTo>
                <a:lnTo>
                  <a:pt x="198120" y="423672"/>
                </a:lnTo>
                <a:lnTo>
                  <a:pt x="185928" y="438912"/>
                </a:lnTo>
                <a:lnTo>
                  <a:pt x="175260" y="452628"/>
                </a:lnTo>
                <a:lnTo>
                  <a:pt x="175260" y="454151"/>
                </a:lnTo>
                <a:lnTo>
                  <a:pt x="166116" y="464820"/>
                </a:lnTo>
                <a:lnTo>
                  <a:pt x="158496" y="475488"/>
                </a:lnTo>
                <a:lnTo>
                  <a:pt x="150876" y="483108"/>
                </a:lnTo>
                <a:lnTo>
                  <a:pt x="150876" y="484632"/>
                </a:lnTo>
                <a:lnTo>
                  <a:pt x="149352" y="486156"/>
                </a:lnTo>
                <a:close/>
              </a:path>
              <a:path w="596265" h="508000">
                <a:moveTo>
                  <a:pt x="198120" y="425196"/>
                </a:moveTo>
                <a:lnTo>
                  <a:pt x="198120" y="423672"/>
                </a:lnTo>
                <a:lnTo>
                  <a:pt x="199366" y="423672"/>
                </a:lnTo>
                <a:lnTo>
                  <a:pt x="198120" y="425196"/>
                </a:lnTo>
                <a:close/>
              </a:path>
              <a:path w="596265" h="508000">
                <a:moveTo>
                  <a:pt x="45720" y="440435"/>
                </a:moveTo>
                <a:lnTo>
                  <a:pt x="42672" y="439420"/>
                </a:lnTo>
                <a:lnTo>
                  <a:pt x="42672" y="438912"/>
                </a:lnTo>
                <a:lnTo>
                  <a:pt x="44196" y="435864"/>
                </a:lnTo>
                <a:lnTo>
                  <a:pt x="48768" y="435864"/>
                </a:lnTo>
                <a:lnTo>
                  <a:pt x="51816" y="438912"/>
                </a:lnTo>
                <a:lnTo>
                  <a:pt x="45720" y="438912"/>
                </a:lnTo>
                <a:lnTo>
                  <a:pt x="45720" y="440435"/>
                </a:lnTo>
                <a:close/>
              </a:path>
              <a:path w="596265" h="508000">
                <a:moveTo>
                  <a:pt x="39624" y="452628"/>
                </a:moveTo>
                <a:lnTo>
                  <a:pt x="9143" y="452628"/>
                </a:lnTo>
                <a:lnTo>
                  <a:pt x="13716" y="448056"/>
                </a:lnTo>
                <a:lnTo>
                  <a:pt x="15239" y="445008"/>
                </a:lnTo>
                <a:lnTo>
                  <a:pt x="16764" y="443483"/>
                </a:lnTo>
                <a:lnTo>
                  <a:pt x="19812" y="441959"/>
                </a:lnTo>
                <a:lnTo>
                  <a:pt x="22860" y="441959"/>
                </a:lnTo>
                <a:lnTo>
                  <a:pt x="25908" y="438912"/>
                </a:lnTo>
                <a:lnTo>
                  <a:pt x="28956" y="438912"/>
                </a:lnTo>
                <a:lnTo>
                  <a:pt x="33528" y="437388"/>
                </a:lnTo>
                <a:lnTo>
                  <a:pt x="39624" y="437388"/>
                </a:lnTo>
                <a:lnTo>
                  <a:pt x="41148" y="438912"/>
                </a:lnTo>
                <a:lnTo>
                  <a:pt x="42672" y="439420"/>
                </a:lnTo>
                <a:lnTo>
                  <a:pt x="42672" y="440435"/>
                </a:lnTo>
                <a:lnTo>
                  <a:pt x="41148" y="443483"/>
                </a:lnTo>
                <a:lnTo>
                  <a:pt x="42672" y="445008"/>
                </a:lnTo>
                <a:lnTo>
                  <a:pt x="45284" y="451104"/>
                </a:lnTo>
                <a:lnTo>
                  <a:pt x="44196" y="451104"/>
                </a:lnTo>
                <a:lnTo>
                  <a:pt x="39624" y="452628"/>
                </a:lnTo>
                <a:close/>
              </a:path>
              <a:path w="596265" h="508000">
                <a:moveTo>
                  <a:pt x="48768" y="440435"/>
                </a:moveTo>
                <a:lnTo>
                  <a:pt x="45720" y="440435"/>
                </a:lnTo>
                <a:lnTo>
                  <a:pt x="45720" y="438912"/>
                </a:lnTo>
                <a:lnTo>
                  <a:pt x="48768" y="440435"/>
                </a:lnTo>
                <a:close/>
              </a:path>
              <a:path w="596265" h="508000">
                <a:moveTo>
                  <a:pt x="51816" y="441451"/>
                </a:moveTo>
                <a:lnTo>
                  <a:pt x="48768" y="440435"/>
                </a:lnTo>
                <a:lnTo>
                  <a:pt x="45720" y="438912"/>
                </a:lnTo>
                <a:lnTo>
                  <a:pt x="51816" y="438912"/>
                </a:lnTo>
                <a:lnTo>
                  <a:pt x="51816" y="441451"/>
                </a:lnTo>
                <a:close/>
              </a:path>
              <a:path w="596265" h="508000">
                <a:moveTo>
                  <a:pt x="53339" y="458724"/>
                </a:moveTo>
                <a:lnTo>
                  <a:pt x="47243" y="458724"/>
                </a:lnTo>
                <a:lnTo>
                  <a:pt x="47243" y="455675"/>
                </a:lnTo>
                <a:lnTo>
                  <a:pt x="42672" y="445008"/>
                </a:lnTo>
                <a:lnTo>
                  <a:pt x="41148" y="443483"/>
                </a:lnTo>
                <a:lnTo>
                  <a:pt x="42672" y="440435"/>
                </a:lnTo>
                <a:lnTo>
                  <a:pt x="42672" y="439420"/>
                </a:lnTo>
                <a:lnTo>
                  <a:pt x="45720" y="440435"/>
                </a:lnTo>
                <a:lnTo>
                  <a:pt x="48768" y="440435"/>
                </a:lnTo>
                <a:lnTo>
                  <a:pt x="51816" y="441451"/>
                </a:lnTo>
                <a:lnTo>
                  <a:pt x="51816" y="441959"/>
                </a:lnTo>
                <a:lnTo>
                  <a:pt x="50291" y="441959"/>
                </a:lnTo>
                <a:lnTo>
                  <a:pt x="52904" y="448056"/>
                </a:lnTo>
                <a:lnTo>
                  <a:pt x="51816" y="448056"/>
                </a:lnTo>
                <a:lnTo>
                  <a:pt x="45720" y="451104"/>
                </a:lnTo>
                <a:lnTo>
                  <a:pt x="54210" y="451104"/>
                </a:lnTo>
                <a:lnTo>
                  <a:pt x="54864" y="452628"/>
                </a:lnTo>
                <a:lnTo>
                  <a:pt x="56387" y="454151"/>
                </a:lnTo>
                <a:lnTo>
                  <a:pt x="54864" y="455675"/>
                </a:lnTo>
                <a:lnTo>
                  <a:pt x="54864" y="457200"/>
                </a:lnTo>
                <a:lnTo>
                  <a:pt x="53339" y="458724"/>
                </a:lnTo>
                <a:close/>
              </a:path>
              <a:path w="596265" h="508000">
                <a:moveTo>
                  <a:pt x="22860" y="441959"/>
                </a:moveTo>
                <a:lnTo>
                  <a:pt x="21336" y="441959"/>
                </a:lnTo>
                <a:lnTo>
                  <a:pt x="22860" y="440435"/>
                </a:lnTo>
                <a:lnTo>
                  <a:pt x="22860" y="441959"/>
                </a:lnTo>
                <a:close/>
              </a:path>
              <a:path w="596265" h="508000">
                <a:moveTo>
                  <a:pt x="54864" y="443483"/>
                </a:moveTo>
                <a:lnTo>
                  <a:pt x="51816" y="443483"/>
                </a:lnTo>
                <a:lnTo>
                  <a:pt x="51816" y="441451"/>
                </a:lnTo>
                <a:lnTo>
                  <a:pt x="53339" y="441959"/>
                </a:lnTo>
                <a:lnTo>
                  <a:pt x="54864" y="443483"/>
                </a:lnTo>
                <a:close/>
              </a:path>
              <a:path w="596265" h="508000">
                <a:moveTo>
                  <a:pt x="64008" y="475488"/>
                </a:moveTo>
                <a:lnTo>
                  <a:pt x="56387" y="467867"/>
                </a:lnTo>
                <a:lnTo>
                  <a:pt x="47243" y="461772"/>
                </a:lnTo>
                <a:lnTo>
                  <a:pt x="48768" y="461772"/>
                </a:lnTo>
                <a:lnTo>
                  <a:pt x="46482" y="461010"/>
                </a:lnTo>
                <a:lnTo>
                  <a:pt x="48768" y="460248"/>
                </a:lnTo>
                <a:lnTo>
                  <a:pt x="51816" y="458724"/>
                </a:lnTo>
                <a:lnTo>
                  <a:pt x="53339" y="458724"/>
                </a:lnTo>
                <a:lnTo>
                  <a:pt x="54864" y="457200"/>
                </a:lnTo>
                <a:lnTo>
                  <a:pt x="56387" y="454151"/>
                </a:lnTo>
                <a:lnTo>
                  <a:pt x="56387" y="452628"/>
                </a:lnTo>
                <a:lnTo>
                  <a:pt x="54864" y="452628"/>
                </a:lnTo>
                <a:lnTo>
                  <a:pt x="54864" y="449580"/>
                </a:lnTo>
                <a:lnTo>
                  <a:pt x="53201" y="448748"/>
                </a:lnTo>
                <a:lnTo>
                  <a:pt x="50291" y="441959"/>
                </a:lnTo>
                <a:lnTo>
                  <a:pt x="51816" y="443483"/>
                </a:lnTo>
                <a:lnTo>
                  <a:pt x="54864" y="443483"/>
                </a:lnTo>
                <a:lnTo>
                  <a:pt x="68580" y="452628"/>
                </a:lnTo>
                <a:lnTo>
                  <a:pt x="56387" y="452628"/>
                </a:lnTo>
                <a:lnTo>
                  <a:pt x="56387" y="454151"/>
                </a:lnTo>
                <a:lnTo>
                  <a:pt x="70103" y="454151"/>
                </a:lnTo>
                <a:lnTo>
                  <a:pt x="73152" y="457200"/>
                </a:lnTo>
                <a:lnTo>
                  <a:pt x="71628" y="457200"/>
                </a:lnTo>
                <a:lnTo>
                  <a:pt x="76200" y="458724"/>
                </a:lnTo>
                <a:lnTo>
                  <a:pt x="76200" y="460248"/>
                </a:lnTo>
                <a:lnTo>
                  <a:pt x="85343" y="466343"/>
                </a:lnTo>
                <a:lnTo>
                  <a:pt x="92964" y="473964"/>
                </a:lnTo>
                <a:lnTo>
                  <a:pt x="64008" y="473964"/>
                </a:lnTo>
                <a:lnTo>
                  <a:pt x="64008" y="475488"/>
                </a:lnTo>
                <a:close/>
              </a:path>
              <a:path w="596265" h="508000">
                <a:moveTo>
                  <a:pt x="51816" y="443483"/>
                </a:moveTo>
                <a:lnTo>
                  <a:pt x="50291" y="441959"/>
                </a:lnTo>
                <a:lnTo>
                  <a:pt x="51816" y="441959"/>
                </a:lnTo>
                <a:lnTo>
                  <a:pt x="51816" y="443483"/>
                </a:lnTo>
                <a:close/>
              </a:path>
              <a:path w="596265" h="508000">
                <a:moveTo>
                  <a:pt x="54210" y="451104"/>
                </a:moveTo>
                <a:lnTo>
                  <a:pt x="45720" y="451104"/>
                </a:lnTo>
                <a:lnTo>
                  <a:pt x="51816" y="448056"/>
                </a:lnTo>
                <a:lnTo>
                  <a:pt x="53201" y="448748"/>
                </a:lnTo>
                <a:lnTo>
                  <a:pt x="54210" y="451104"/>
                </a:lnTo>
                <a:close/>
              </a:path>
              <a:path w="596265" h="508000">
                <a:moveTo>
                  <a:pt x="53201" y="448748"/>
                </a:moveTo>
                <a:lnTo>
                  <a:pt x="51816" y="448056"/>
                </a:lnTo>
                <a:lnTo>
                  <a:pt x="52904" y="448056"/>
                </a:lnTo>
                <a:lnTo>
                  <a:pt x="53201" y="448748"/>
                </a:lnTo>
                <a:close/>
              </a:path>
              <a:path w="596265" h="508000">
                <a:moveTo>
                  <a:pt x="54864" y="452628"/>
                </a:moveTo>
                <a:lnTo>
                  <a:pt x="53201" y="448748"/>
                </a:lnTo>
                <a:lnTo>
                  <a:pt x="54864" y="449580"/>
                </a:lnTo>
                <a:lnTo>
                  <a:pt x="54864" y="452628"/>
                </a:lnTo>
                <a:close/>
              </a:path>
              <a:path w="596265" h="508000">
                <a:moveTo>
                  <a:pt x="47243" y="458724"/>
                </a:moveTo>
                <a:lnTo>
                  <a:pt x="39624" y="458724"/>
                </a:lnTo>
                <a:lnTo>
                  <a:pt x="38100" y="457200"/>
                </a:lnTo>
                <a:lnTo>
                  <a:pt x="35052" y="455675"/>
                </a:lnTo>
                <a:lnTo>
                  <a:pt x="33528" y="455675"/>
                </a:lnTo>
                <a:lnTo>
                  <a:pt x="36576" y="454151"/>
                </a:lnTo>
                <a:lnTo>
                  <a:pt x="41148" y="452628"/>
                </a:lnTo>
                <a:lnTo>
                  <a:pt x="39624" y="452628"/>
                </a:lnTo>
                <a:lnTo>
                  <a:pt x="44196" y="451104"/>
                </a:lnTo>
                <a:lnTo>
                  <a:pt x="45284" y="451104"/>
                </a:lnTo>
                <a:lnTo>
                  <a:pt x="47243" y="455675"/>
                </a:lnTo>
                <a:lnTo>
                  <a:pt x="47243" y="458724"/>
                </a:lnTo>
                <a:close/>
              </a:path>
              <a:path w="596265" h="508000">
                <a:moveTo>
                  <a:pt x="4191" y="459486"/>
                </a:moveTo>
                <a:lnTo>
                  <a:pt x="4572" y="458724"/>
                </a:lnTo>
                <a:lnTo>
                  <a:pt x="6096" y="457200"/>
                </a:lnTo>
                <a:lnTo>
                  <a:pt x="7620" y="454151"/>
                </a:lnTo>
                <a:lnTo>
                  <a:pt x="10668" y="452628"/>
                </a:lnTo>
                <a:lnTo>
                  <a:pt x="41148" y="452628"/>
                </a:lnTo>
                <a:lnTo>
                  <a:pt x="36576" y="454151"/>
                </a:lnTo>
                <a:lnTo>
                  <a:pt x="33528" y="455675"/>
                </a:lnTo>
                <a:lnTo>
                  <a:pt x="32004" y="455675"/>
                </a:lnTo>
                <a:lnTo>
                  <a:pt x="30480" y="457200"/>
                </a:lnTo>
                <a:lnTo>
                  <a:pt x="7620" y="457200"/>
                </a:lnTo>
                <a:lnTo>
                  <a:pt x="4191" y="459486"/>
                </a:lnTo>
                <a:close/>
              </a:path>
              <a:path w="596265" h="508000">
                <a:moveTo>
                  <a:pt x="54864" y="457200"/>
                </a:moveTo>
                <a:lnTo>
                  <a:pt x="54864" y="455675"/>
                </a:lnTo>
                <a:lnTo>
                  <a:pt x="56387" y="454151"/>
                </a:lnTo>
                <a:lnTo>
                  <a:pt x="54864" y="457200"/>
                </a:lnTo>
                <a:close/>
              </a:path>
              <a:path w="596265" h="508000">
                <a:moveTo>
                  <a:pt x="30480" y="457200"/>
                </a:moveTo>
                <a:lnTo>
                  <a:pt x="32004" y="455675"/>
                </a:lnTo>
                <a:lnTo>
                  <a:pt x="35052" y="455675"/>
                </a:lnTo>
                <a:lnTo>
                  <a:pt x="30480" y="457200"/>
                </a:lnTo>
                <a:close/>
              </a:path>
              <a:path w="596265" h="508000">
                <a:moveTo>
                  <a:pt x="39624" y="458724"/>
                </a:moveTo>
                <a:lnTo>
                  <a:pt x="27432" y="458724"/>
                </a:lnTo>
                <a:lnTo>
                  <a:pt x="30480" y="457200"/>
                </a:lnTo>
                <a:lnTo>
                  <a:pt x="35052" y="455675"/>
                </a:lnTo>
                <a:lnTo>
                  <a:pt x="32004" y="457200"/>
                </a:lnTo>
                <a:lnTo>
                  <a:pt x="38100" y="457200"/>
                </a:lnTo>
                <a:lnTo>
                  <a:pt x="39624" y="458724"/>
                </a:lnTo>
                <a:close/>
              </a:path>
              <a:path w="596265" h="508000">
                <a:moveTo>
                  <a:pt x="36576" y="457200"/>
                </a:moveTo>
                <a:lnTo>
                  <a:pt x="32004" y="457200"/>
                </a:lnTo>
                <a:lnTo>
                  <a:pt x="35052" y="455675"/>
                </a:lnTo>
                <a:lnTo>
                  <a:pt x="36576" y="457200"/>
                </a:lnTo>
                <a:close/>
              </a:path>
              <a:path w="596265" h="508000">
                <a:moveTo>
                  <a:pt x="38100" y="457200"/>
                </a:moveTo>
                <a:lnTo>
                  <a:pt x="36576" y="457200"/>
                </a:lnTo>
                <a:lnTo>
                  <a:pt x="35052" y="455675"/>
                </a:lnTo>
                <a:lnTo>
                  <a:pt x="38100" y="457200"/>
                </a:lnTo>
                <a:close/>
              </a:path>
              <a:path w="596265" h="508000">
                <a:moveTo>
                  <a:pt x="12191" y="475488"/>
                </a:moveTo>
                <a:lnTo>
                  <a:pt x="7620" y="475488"/>
                </a:lnTo>
                <a:lnTo>
                  <a:pt x="4572" y="473964"/>
                </a:lnTo>
                <a:lnTo>
                  <a:pt x="1524" y="470916"/>
                </a:lnTo>
                <a:lnTo>
                  <a:pt x="0" y="467867"/>
                </a:lnTo>
                <a:lnTo>
                  <a:pt x="1524" y="463296"/>
                </a:lnTo>
                <a:lnTo>
                  <a:pt x="2032" y="462280"/>
                </a:lnTo>
                <a:lnTo>
                  <a:pt x="3048" y="461772"/>
                </a:lnTo>
                <a:lnTo>
                  <a:pt x="4191" y="459486"/>
                </a:lnTo>
                <a:lnTo>
                  <a:pt x="7620" y="457200"/>
                </a:lnTo>
                <a:lnTo>
                  <a:pt x="10668" y="458724"/>
                </a:lnTo>
                <a:lnTo>
                  <a:pt x="28956" y="458724"/>
                </a:lnTo>
                <a:lnTo>
                  <a:pt x="25908" y="460248"/>
                </a:lnTo>
                <a:lnTo>
                  <a:pt x="24384" y="463296"/>
                </a:lnTo>
                <a:lnTo>
                  <a:pt x="21336" y="466343"/>
                </a:lnTo>
                <a:lnTo>
                  <a:pt x="18287" y="466343"/>
                </a:lnTo>
                <a:lnTo>
                  <a:pt x="13716" y="470916"/>
                </a:lnTo>
                <a:lnTo>
                  <a:pt x="16764" y="470916"/>
                </a:lnTo>
                <a:lnTo>
                  <a:pt x="15239" y="473964"/>
                </a:lnTo>
                <a:lnTo>
                  <a:pt x="12191" y="475488"/>
                </a:lnTo>
                <a:close/>
              </a:path>
              <a:path w="596265" h="508000">
                <a:moveTo>
                  <a:pt x="22860" y="458724"/>
                </a:moveTo>
                <a:lnTo>
                  <a:pt x="10668" y="458724"/>
                </a:lnTo>
                <a:lnTo>
                  <a:pt x="7620" y="457200"/>
                </a:lnTo>
                <a:lnTo>
                  <a:pt x="25908" y="457200"/>
                </a:lnTo>
                <a:lnTo>
                  <a:pt x="22860" y="458724"/>
                </a:lnTo>
                <a:close/>
              </a:path>
              <a:path w="596265" h="508000">
                <a:moveTo>
                  <a:pt x="27432" y="458724"/>
                </a:moveTo>
                <a:lnTo>
                  <a:pt x="22860" y="458724"/>
                </a:lnTo>
                <a:lnTo>
                  <a:pt x="25908" y="457200"/>
                </a:lnTo>
                <a:lnTo>
                  <a:pt x="30480" y="457200"/>
                </a:lnTo>
                <a:lnTo>
                  <a:pt x="27432" y="458724"/>
                </a:lnTo>
                <a:close/>
              </a:path>
              <a:path w="596265" h="508000">
                <a:moveTo>
                  <a:pt x="3048" y="460248"/>
                </a:moveTo>
                <a:lnTo>
                  <a:pt x="4571" y="458724"/>
                </a:lnTo>
                <a:lnTo>
                  <a:pt x="3048" y="460248"/>
                </a:lnTo>
                <a:close/>
              </a:path>
              <a:path w="596265" h="508000">
                <a:moveTo>
                  <a:pt x="25908" y="461772"/>
                </a:moveTo>
                <a:lnTo>
                  <a:pt x="25908" y="460248"/>
                </a:lnTo>
                <a:lnTo>
                  <a:pt x="28956" y="458724"/>
                </a:lnTo>
                <a:lnTo>
                  <a:pt x="42672" y="458724"/>
                </a:lnTo>
                <a:lnTo>
                  <a:pt x="47243" y="460248"/>
                </a:lnTo>
                <a:lnTo>
                  <a:pt x="27432" y="460248"/>
                </a:lnTo>
                <a:lnTo>
                  <a:pt x="25908" y="461772"/>
                </a:lnTo>
                <a:close/>
              </a:path>
              <a:path w="596265" h="508000">
                <a:moveTo>
                  <a:pt x="46482" y="461010"/>
                </a:moveTo>
                <a:lnTo>
                  <a:pt x="44196" y="460248"/>
                </a:lnTo>
                <a:lnTo>
                  <a:pt x="47243" y="460248"/>
                </a:lnTo>
                <a:lnTo>
                  <a:pt x="42672" y="458724"/>
                </a:lnTo>
                <a:lnTo>
                  <a:pt x="51816" y="458724"/>
                </a:lnTo>
                <a:lnTo>
                  <a:pt x="48768" y="460248"/>
                </a:lnTo>
                <a:lnTo>
                  <a:pt x="46482" y="461010"/>
                </a:lnTo>
                <a:close/>
              </a:path>
              <a:path w="596265" h="508000">
                <a:moveTo>
                  <a:pt x="2032" y="462280"/>
                </a:moveTo>
                <a:lnTo>
                  <a:pt x="3048" y="460248"/>
                </a:lnTo>
                <a:lnTo>
                  <a:pt x="4191" y="459486"/>
                </a:lnTo>
                <a:lnTo>
                  <a:pt x="3048" y="461772"/>
                </a:lnTo>
                <a:lnTo>
                  <a:pt x="2032" y="462280"/>
                </a:lnTo>
                <a:close/>
              </a:path>
              <a:path w="596265" h="508000">
                <a:moveTo>
                  <a:pt x="21336" y="469392"/>
                </a:moveTo>
                <a:lnTo>
                  <a:pt x="19050" y="469392"/>
                </a:lnTo>
                <a:lnTo>
                  <a:pt x="19812" y="467867"/>
                </a:lnTo>
                <a:lnTo>
                  <a:pt x="24384" y="463296"/>
                </a:lnTo>
                <a:lnTo>
                  <a:pt x="25908" y="460248"/>
                </a:lnTo>
                <a:lnTo>
                  <a:pt x="25908" y="461772"/>
                </a:lnTo>
                <a:lnTo>
                  <a:pt x="44196" y="461772"/>
                </a:lnTo>
                <a:lnTo>
                  <a:pt x="39624" y="463296"/>
                </a:lnTo>
                <a:lnTo>
                  <a:pt x="36576" y="464820"/>
                </a:lnTo>
                <a:lnTo>
                  <a:pt x="35052" y="466343"/>
                </a:lnTo>
                <a:lnTo>
                  <a:pt x="33528" y="466343"/>
                </a:lnTo>
                <a:lnTo>
                  <a:pt x="30480" y="467867"/>
                </a:lnTo>
                <a:lnTo>
                  <a:pt x="24384" y="467867"/>
                </a:lnTo>
                <a:lnTo>
                  <a:pt x="21336" y="469392"/>
                </a:lnTo>
                <a:close/>
              </a:path>
              <a:path w="596265" h="508000">
                <a:moveTo>
                  <a:pt x="44196" y="461772"/>
                </a:moveTo>
                <a:lnTo>
                  <a:pt x="25908" y="461772"/>
                </a:lnTo>
                <a:lnTo>
                  <a:pt x="27432" y="460248"/>
                </a:lnTo>
                <a:lnTo>
                  <a:pt x="44196" y="460248"/>
                </a:lnTo>
                <a:lnTo>
                  <a:pt x="46482" y="461010"/>
                </a:lnTo>
                <a:lnTo>
                  <a:pt x="44196" y="461772"/>
                </a:lnTo>
                <a:close/>
              </a:path>
              <a:path w="596265" h="508000">
                <a:moveTo>
                  <a:pt x="0" y="467867"/>
                </a:moveTo>
                <a:lnTo>
                  <a:pt x="0" y="463296"/>
                </a:lnTo>
                <a:lnTo>
                  <a:pt x="2032" y="462280"/>
                </a:lnTo>
                <a:lnTo>
                  <a:pt x="1524" y="463296"/>
                </a:lnTo>
                <a:lnTo>
                  <a:pt x="0" y="467867"/>
                </a:lnTo>
                <a:close/>
              </a:path>
              <a:path w="596265" h="508000">
                <a:moveTo>
                  <a:pt x="15239" y="470916"/>
                </a:moveTo>
                <a:lnTo>
                  <a:pt x="13716" y="470916"/>
                </a:lnTo>
                <a:lnTo>
                  <a:pt x="18287" y="466343"/>
                </a:lnTo>
                <a:lnTo>
                  <a:pt x="16764" y="469392"/>
                </a:lnTo>
                <a:lnTo>
                  <a:pt x="16764" y="470154"/>
                </a:lnTo>
                <a:lnTo>
                  <a:pt x="15239" y="470916"/>
                </a:lnTo>
                <a:close/>
              </a:path>
              <a:path w="596265" h="508000">
                <a:moveTo>
                  <a:pt x="18287" y="470916"/>
                </a:moveTo>
                <a:lnTo>
                  <a:pt x="16764" y="470916"/>
                </a:lnTo>
                <a:lnTo>
                  <a:pt x="16764" y="470154"/>
                </a:lnTo>
                <a:lnTo>
                  <a:pt x="18287" y="469392"/>
                </a:lnTo>
                <a:lnTo>
                  <a:pt x="16764" y="469392"/>
                </a:lnTo>
                <a:lnTo>
                  <a:pt x="18287" y="466343"/>
                </a:lnTo>
                <a:lnTo>
                  <a:pt x="21336" y="466343"/>
                </a:lnTo>
                <a:lnTo>
                  <a:pt x="19812" y="467867"/>
                </a:lnTo>
                <a:lnTo>
                  <a:pt x="19050" y="469392"/>
                </a:lnTo>
                <a:lnTo>
                  <a:pt x="18287" y="469392"/>
                </a:lnTo>
                <a:lnTo>
                  <a:pt x="16764" y="470154"/>
                </a:lnTo>
                <a:lnTo>
                  <a:pt x="18668" y="470154"/>
                </a:lnTo>
                <a:lnTo>
                  <a:pt x="18287" y="470916"/>
                </a:lnTo>
                <a:close/>
              </a:path>
              <a:path w="596265" h="508000">
                <a:moveTo>
                  <a:pt x="7620" y="475488"/>
                </a:moveTo>
                <a:lnTo>
                  <a:pt x="6096" y="475488"/>
                </a:lnTo>
                <a:lnTo>
                  <a:pt x="3048" y="473964"/>
                </a:lnTo>
                <a:lnTo>
                  <a:pt x="0" y="467867"/>
                </a:lnTo>
                <a:lnTo>
                  <a:pt x="1524" y="470916"/>
                </a:lnTo>
                <a:lnTo>
                  <a:pt x="4572" y="473964"/>
                </a:lnTo>
                <a:lnTo>
                  <a:pt x="7620" y="475488"/>
                </a:lnTo>
                <a:close/>
              </a:path>
              <a:path w="596265" h="508000">
                <a:moveTo>
                  <a:pt x="16764" y="470916"/>
                </a:moveTo>
                <a:lnTo>
                  <a:pt x="15239" y="470916"/>
                </a:lnTo>
                <a:lnTo>
                  <a:pt x="16764" y="470154"/>
                </a:lnTo>
                <a:lnTo>
                  <a:pt x="16764" y="470916"/>
                </a:lnTo>
                <a:close/>
              </a:path>
              <a:path w="596265" h="508000">
                <a:moveTo>
                  <a:pt x="13716" y="475488"/>
                </a:moveTo>
                <a:lnTo>
                  <a:pt x="12191" y="475488"/>
                </a:lnTo>
                <a:lnTo>
                  <a:pt x="15239" y="473964"/>
                </a:lnTo>
                <a:lnTo>
                  <a:pt x="16764" y="470916"/>
                </a:lnTo>
                <a:lnTo>
                  <a:pt x="16764" y="472440"/>
                </a:lnTo>
                <a:lnTo>
                  <a:pt x="13716" y="475488"/>
                </a:lnTo>
                <a:close/>
              </a:path>
              <a:path w="596265" h="508000">
                <a:moveTo>
                  <a:pt x="76200" y="486156"/>
                </a:moveTo>
                <a:lnTo>
                  <a:pt x="73152" y="481583"/>
                </a:lnTo>
                <a:lnTo>
                  <a:pt x="68580" y="478535"/>
                </a:lnTo>
                <a:lnTo>
                  <a:pt x="64008" y="473964"/>
                </a:lnTo>
                <a:lnTo>
                  <a:pt x="92964" y="473964"/>
                </a:lnTo>
                <a:lnTo>
                  <a:pt x="97536" y="477012"/>
                </a:lnTo>
                <a:lnTo>
                  <a:pt x="100584" y="481583"/>
                </a:lnTo>
                <a:lnTo>
                  <a:pt x="102108" y="481583"/>
                </a:lnTo>
                <a:lnTo>
                  <a:pt x="105156" y="484632"/>
                </a:lnTo>
                <a:lnTo>
                  <a:pt x="76200" y="484632"/>
                </a:lnTo>
                <a:lnTo>
                  <a:pt x="76200" y="486156"/>
                </a:lnTo>
                <a:close/>
              </a:path>
              <a:path w="596265" h="508000">
                <a:moveTo>
                  <a:pt x="102108" y="481583"/>
                </a:moveTo>
                <a:lnTo>
                  <a:pt x="100584" y="481583"/>
                </a:lnTo>
                <a:lnTo>
                  <a:pt x="100584" y="480059"/>
                </a:lnTo>
                <a:lnTo>
                  <a:pt x="102108" y="481583"/>
                </a:lnTo>
                <a:close/>
              </a:path>
              <a:path w="596265" h="508000">
                <a:moveTo>
                  <a:pt x="124968" y="505967"/>
                </a:moveTo>
                <a:lnTo>
                  <a:pt x="103632" y="505967"/>
                </a:lnTo>
                <a:lnTo>
                  <a:pt x="100584" y="504443"/>
                </a:lnTo>
                <a:lnTo>
                  <a:pt x="99060" y="502920"/>
                </a:lnTo>
                <a:lnTo>
                  <a:pt x="96012" y="501396"/>
                </a:lnTo>
                <a:lnTo>
                  <a:pt x="94487" y="501396"/>
                </a:lnTo>
                <a:lnTo>
                  <a:pt x="88391" y="495300"/>
                </a:lnTo>
                <a:lnTo>
                  <a:pt x="83820" y="492251"/>
                </a:lnTo>
                <a:lnTo>
                  <a:pt x="76200" y="484632"/>
                </a:lnTo>
                <a:lnTo>
                  <a:pt x="105156" y="484632"/>
                </a:lnTo>
                <a:lnTo>
                  <a:pt x="106680" y="486156"/>
                </a:lnTo>
                <a:lnTo>
                  <a:pt x="108204" y="486156"/>
                </a:lnTo>
                <a:lnTo>
                  <a:pt x="114300" y="489204"/>
                </a:lnTo>
                <a:lnTo>
                  <a:pt x="146303" y="489204"/>
                </a:lnTo>
                <a:lnTo>
                  <a:pt x="138684" y="496824"/>
                </a:lnTo>
                <a:lnTo>
                  <a:pt x="134112" y="499872"/>
                </a:lnTo>
                <a:lnTo>
                  <a:pt x="132587" y="501396"/>
                </a:lnTo>
                <a:lnTo>
                  <a:pt x="129539" y="502920"/>
                </a:lnTo>
                <a:lnTo>
                  <a:pt x="128016" y="504443"/>
                </a:lnTo>
                <a:lnTo>
                  <a:pt x="124968" y="505967"/>
                </a:lnTo>
                <a:close/>
              </a:path>
              <a:path w="596265" h="508000">
                <a:moveTo>
                  <a:pt x="146303" y="489204"/>
                </a:moveTo>
                <a:lnTo>
                  <a:pt x="115824" y="489204"/>
                </a:lnTo>
                <a:lnTo>
                  <a:pt x="118872" y="487680"/>
                </a:lnTo>
                <a:lnTo>
                  <a:pt x="121920" y="484632"/>
                </a:lnTo>
                <a:lnTo>
                  <a:pt x="121920" y="486156"/>
                </a:lnTo>
                <a:lnTo>
                  <a:pt x="149352" y="486156"/>
                </a:lnTo>
                <a:lnTo>
                  <a:pt x="146303" y="489204"/>
                </a:lnTo>
                <a:close/>
              </a:path>
              <a:path w="596265" h="508000">
                <a:moveTo>
                  <a:pt x="108204" y="486156"/>
                </a:moveTo>
                <a:lnTo>
                  <a:pt x="106680" y="486156"/>
                </a:lnTo>
                <a:lnTo>
                  <a:pt x="105156" y="484632"/>
                </a:lnTo>
                <a:lnTo>
                  <a:pt x="108204" y="486156"/>
                </a:lnTo>
                <a:close/>
              </a:path>
              <a:path w="596265" h="508000">
                <a:moveTo>
                  <a:pt x="115824" y="489204"/>
                </a:moveTo>
                <a:lnTo>
                  <a:pt x="118872" y="486156"/>
                </a:lnTo>
                <a:lnTo>
                  <a:pt x="118872" y="487680"/>
                </a:lnTo>
                <a:lnTo>
                  <a:pt x="115824" y="489204"/>
                </a:lnTo>
                <a:close/>
              </a:path>
              <a:path w="596265" h="508000">
                <a:moveTo>
                  <a:pt x="115824" y="489204"/>
                </a:moveTo>
                <a:lnTo>
                  <a:pt x="114300" y="489204"/>
                </a:lnTo>
                <a:lnTo>
                  <a:pt x="111252" y="487680"/>
                </a:lnTo>
                <a:lnTo>
                  <a:pt x="117348" y="487680"/>
                </a:lnTo>
                <a:lnTo>
                  <a:pt x="115824" y="489204"/>
                </a:lnTo>
                <a:close/>
              </a:path>
              <a:path w="596265" h="508000">
                <a:moveTo>
                  <a:pt x="118872" y="507492"/>
                </a:moveTo>
                <a:lnTo>
                  <a:pt x="106680" y="507492"/>
                </a:lnTo>
                <a:lnTo>
                  <a:pt x="105156" y="505967"/>
                </a:lnTo>
                <a:lnTo>
                  <a:pt x="121920" y="505967"/>
                </a:lnTo>
                <a:lnTo>
                  <a:pt x="118872" y="5074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7"/>
          <p:cNvSpPr/>
          <p:nvPr/>
        </p:nvSpPr>
        <p:spPr>
          <a:xfrm>
            <a:off x="958596" y="3351276"/>
            <a:ext cx="433070" cy="355600"/>
          </a:xfrm>
          <a:custGeom>
            <a:avLst/>
            <a:gdLst/>
            <a:ahLst/>
            <a:cxnLst/>
            <a:rect l="l" t="t" r="r" b="b"/>
            <a:pathLst>
              <a:path w="433069" h="355600">
                <a:moveTo>
                  <a:pt x="420624" y="27432"/>
                </a:moveTo>
                <a:lnTo>
                  <a:pt x="388620" y="27432"/>
                </a:lnTo>
                <a:lnTo>
                  <a:pt x="394716" y="19812"/>
                </a:lnTo>
                <a:lnTo>
                  <a:pt x="396240" y="19812"/>
                </a:lnTo>
                <a:lnTo>
                  <a:pt x="402336" y="12191"/>
                </a:lnTo>
                <a:lnTo>
                  <a:pt x="409955" y="4572"/>
                </a:lnTo>
                <a:lnTo>
                  <a:pt x="411479" y="4572"/>
                </a:lnTo>
                <a:lnTo>
                  <a:pt x="413004" y="3048"/>
                </a:lnTo>
                <a:lnTo>
                  <a:pt x="422148" y="1524"/>
                </a:lnTo>
                <a:lnTo>
                  <a:pt x="425196" y="0"/>
                </a:lnTo>
                <a:lnTo>
                  <a:pt x="428244" y="1524"/>
                </a:lnTo>
                <a:lnTo>
                  <a:pt x="432816" y="6096"/>
                </a:lnTo>
                <a:lnTo>
                  <a:pt x="432816" y="9143"/>
                </a:lnTo>
                <a:lnTo>
                  <a:pt x="431292" y="12191"/>
                </a:lnTo>
                <a:lnTo>
                  <a:pt x="428244" y="19812"/>
                </a:lnTo>
                <a:lnTo>
                  <a:pt x="420624" y="27432"/>
                </a:lnTo>
                <a:close/>
              </a:path>
              <a:path w="433069" h="355600">
                <a:moveTo>
                  <a:pt x="254508" y="172212"/>
                </a:moveTo>
                <a:lnTo>
                  <a:pt x="263652" y="158496"/>
                </a:lnTo>
                <a:lnTo>
                  <a:pt x="265175" y="156972"/>
                </a:lnTo>
                <a:lnTo>
                  <a:pt x="275844" y="144780"/>
                </a:lnTo>
                <a:lnTo>
                  <a:pt x="284987" y="132588"/>
                </a:lnTo>
                <a:lnTo>
                  <a:pt x="295655" y="120396"/>
                </a:lnTo>
                <a:lnTo>
                  <a:pt x="304800" y="108204"/>
                </a:lnTo>
                <a:lnTo>
                  <a:pt x="306324" y="106680"/>
                </a:lnTo>
                <a:lnTo>
                  <a:pt x="315467" y="96012"/>
                </a:lnTo>
                <a:lnTo>
                  <a:pt x="326136" y="85343"/>
                </a:lnTo>
                <a:lnTo>
                  <a:pt x="327659" y="85343"/>
                </a:lnTo>
                <a:lnTo>
                  <a:pt x="336804" y="74675"/>
                </a:lnTo>
                <a:lnTo>
                  <a:pt x="347471" y="65532"/>
                </a:lnTo>
                <a:lnTo>
                  <a:pt x="356616" y="57912"/>
                </a:lnTo>
                <a:lnTo>
                  <a:pt x="364236" y="48767"/>
                </a:lnTo>
                <a:lnTo>
                  <a:pt x="373379" y="41148"/>
                </a:lnTo>
                <a:lnTo>
                  <a:pt x="388620" y="25908"/>
                </a:lnTo>
                <a:lnTo>
                  <a:pt x="388620" y="27432"/>
                </a:lnTo>
                <a:lnTo>
                  <a:pt x="420624" y="27432"/>
                </a:lnTo>
                <a:lnTo>
                  <a:pt x="419100" y="28956"/>
                </a:lnTo>
                <a:lnTo>
                  <a:pt x="413004" y="36575"/>
                </a:lnTo>
                <a:lnTo>
                  <a:pt x="405383" y="44196"/>
                </a:lnTo>
                <a:lnTo>
                  <a:pt x="403859" y="44196"/>
                </a:lnTo>
                <a:lnTo>
                  <a:pt x="397764" y="50291"/>
                </a:lnTo>
                <a:lnTo>
                  <a:pt x="388620" y="57912"/>
                </a:lnTo>
                <a:lnTo>
                  <a:pt x="381000" y="65532"/>
                </a:lnTo>
                <a:lnTo>
                  <a:pt x="373379" y="74675"/>
                </a:lnTo>
                <a:lnTo>
                  <a:pt x="362712" y="83820"/>
                </a:lnTo>
                <a:lnTo>
                  <a:pt x="353567" y="92964"/>
                </a:lnTo>
                <a:lnTo>
                  <a:pt x="342900" y="102108"/>
                </a:lnTo>
                <a:lnTo>
                  <a:pt x="332232" y="112775"/>
                </a:lnTo>
                <a:lnTo>
                  <a:pt x="332422" y="112775"/>
                </a:lnTo>
                <a:lnTo>
                  <a:pt x="323088" y="123443"/>
                </a:lnTo>
                <a:lnTo>
                  <a:pt x="323278" y="123443"/>
                </a:lnTo>
                <a:lnTo>
                  <a:pt x="313944" y="134112"/>
                </a:lnTo>
                <a:lnTo>
                  <a:pt x="313944" y="135635"/>
                </a:lnTo>
                <a:lnTo>
                  <a:pt x="303275" y="147827"/>
                </a:lnTo>
                <a:lnTo>
                  <a:pt x="294132" y="160020"/>
                </a:lnTo>
                <a:lnTo>
                  <a:pt x="292608" y="160020"/>
                </a:lnTo>
                <a:lnTo>
                  <a:pt x="284607" y="170688"/>
                </a:lnTo>
                <a:lnTo>
                  <a:pt x="256031" y="170688"/>
                </a:lnTo>
                <a:lnTo>
                  <a:pt x="254508" y="172212"/>
                </a:lnTo>
                <a:close/>
              </a:path>
              <a:path w="433069" h="355600">
                <a:moveTo>
                  <a:pt x="396240" y="51816"/>
                </a:moveTo>
                <a:lnTo>
                  <a:pt x="397763" y="50291"/>
                </a:lnTo>
                <a:lnTo>
                  <a:pt x="396240" y="51816"/>
                </a:lnTo>
                <a:close/>
              </a:path>
              <a:path w="433069" h="355600">
                <a:moveTo>
                  <a:pt x="333754" y="111253"/>
                </a:moveTo>
                <a:close/>
              </a:path>
              <a:path w="433069" h="355600">
                <a:moveTo>
                  <a:pt x="332422" y="112775"/>
                </a:moveTo>
                <a:lnTo>
                  <a:pt x="332232" y="112775"/>
                </a:lnTo>
                <a:lnTo>
                  <a:pt x="333754" y="111253"/>
                </a:lnTo>
                <a:lnTo>
                  <a:pt x="332422" y="112775"/>
                </a:lnTo>
                <a:close/>
              </a:path>
              <a:path w="433069" h="355600">
                <a:moveTo>
                  <a:pt x="323278" y="123443"/>
                </a:moveTo>
                <a:lnTo>
                  <a:pt x="323088" y="123443"/>
                </a:lnTo>
                <a:lnTo>
                  <a:pt x="324612" y="121920"/>
                </a:lnTo>
                <a:lnTo>
                  <a:pt x="323278" y="123443"/>
                </a:lnTo>
                <a:close/>
              </a:path>
              <a:path w="433069" h="355600">
                <a:moveTo>
                  <a:pt x="210965" y="265175"/>
                </a:moveTo>
                <a:lnTo>
                  <a:pt x="182879" y="265175"/>
                </a:lnTo>
                <a:lnTo>
                  <a:pt x="198120" y="243840"/>
                </a:lnTo>
                <a:lnTo>
                  <a:pt x="207264" y="231648"/>
                </a:lnTo>
                <a:lnTo>
                  <a:pt x="216408" y="220980"/>
                </a:lnTo>
                <a:lnTo>
                  <a:pt x="234696" y="196596"/>
                </a:lnTo>
                <a:lnTo>
                  <a:pt x="245364" y="184404"/>
                </a:lnTo>
                <a:lnTo>
                  <a:pt x="245364" y="182880"/>
                </a:lnTo>
                <a:lnTo>
                  <a:pt x="256031" y="170688"/>
                </a:lnTo>
                <a:lnTo>
                  <a:pt x="284607" y="170688"/>
                </a:lnTo>
                <a:lnTo>
                  <a:pt x="274320" y="184404"/>
                </a:lnTo>
                <a:lnTo>
                  <a:pt x="274320" y="185927"/>
                </a:lnTo>
                <a:lnTo>
                  <a:pt x="263652" y="198120"/>
                </a:lnTo>
                <a:lnTo>
                  <a:pt x="254508" y="210312"/>
                </a:lnTo>
                <a:lnTo>
                  <a:pt x="243839" y="222504"/>
                </a:lnTo>
                <a:lnTo>
                  <a:pt x="225552" y="246888"/>
                </a:lnTo>
                <a:lnTo>
                  <a:pt x="216408" y="257556"/>
                </a:lnTo>
                <a:lnTo>
                  <a:pt x="210965" y="265175"/>
                </a:lnTo>
                <a:close/>
              </a:path>
              <a:path w="433069" h="355600">
                <a:moveTo>
                  <a:pt x="183489" y="298704"/>
                </a:moveTo>
                <a:lnTo>
                  <a:pt x="156972" y="298704"/>
                </a:lnTo>
                <a:lnTo>
                  <a:pt x="161543" y="291083"/>
                </a:lnTo>
                <a:lnTo>
                  <a:pt x="163068" y="289559"/>
                </a:lnTo>
                <a:lnTo>
                  <a:pt x="175260" y="274320"/>
                </a:lnTo>
                <a:lnTo>
                  <a:pt x="182879" y="263651"/>
                </a:lnTo>
                <a:lnTo>
                  <a:pt x="182879" y="265175"/>
                </a:lnTo>
                <a:lnTo>
                  <a:pt x="210965" y="265175"/>
                </a:lnTo>
                <a:lnTo>
                  <a:pt x="208787" y="268224"/>
                </a:lnTo>
                <a:lnTo>
                  <a:pt x="199643" y="278891"/>
                </a:lnTo>
                <a:lnTo>
                  <a:pt x="192024" y="288035"/>
                </a:lnTo>
                <a:lnTo>
                  <a:pt x="183489" y="298704"/>
                </a:lnTo>
                <a:close/>
              </a:path>
              <a:path w="433069" h="355600">
                <a:moveTo>
                  <a:pt x="175260" y="310896"/>
                </a:moveTo>
                <a:lnTo>
                  <a:pt x="147828" y="310896"/>
                </a:lnTo>
                <a:lnTo>
                  <a:pt x="152400" y="304800"/>
                </a:lnTo>
                <a:lnTo>
                  <a:pt x="156972" y="297180"/>
                </a:lnTo>
                <a:lnTo>
                  <a:pt x="156972" y="298704"/>
                </a:lnTo>
                <a:lnTo>
                  <a:pt x="183489" y="298704"/>
                </a:lnTo>
                <a:lnTo>
                  <a:pt x="179831" y="303275"/>
                </a:lnTo>
                <a:lnTo>
                  <a:pt x="181356" y="303275"/>
                </a:lnTo>
                <a:lnTo>
                  <a:pt x="175260" y="310896"/>
                </a:lnTo>
                <a:close/>
              </a:path>
              <a:path w="433069" h="355600">
                <a:moveTo>
                  <a:pt x="83820" y="329183"/>
                </a:moveTo>
                <a:lnTo>
                  <a:pt x="6096" y="329183"/>
                </a:lnTo>
                <a:lnTo>
                  <a:pt x="3048" y="326135"/>
                </a:lnTo>
                <a:lnTo>
                  <a:pt x="0" y="320040"/>
                </a:lnTo>
                <a:lnTo>
                  <a:pt x="0" y="313943"/>
                </a:lnTo>
                <a:lnTo>
                  <a:pt x="1524" y="309372"/>
                </a:lnTo>
                <a:lnTo>
                  <a:pt x="4572" y="309372"/>
                </a:lnTo>
                <a:lnTo>
                  <a:pt x="7620" y="307848"/>
                </a:lnTo>
                <a:lnTo>
                  <a:pt x="12191" y="309372"/>
                </a:lnTo>
                <a:lnTo>
                  <a:pt x="14477" y="313943"/>
                </a:lnTo>
                <a:lnTo>
                  <a:pt x="12191" y="313943"/>
                </a:lnTo>
                <a:lnTo>
                  <a:pt x="15239" y="315467"/>
                </a:lnTo>
                <a:lnTo>
                  <a:pt x="18287" y="315467"/>
                </a:lnTo>
                <a:lnTo>
                  <a:pt x="24383" y="318516"/>
                </a:lnTo>
                <a:lnTo>
                  <a:pt x="32004" y="318516"/>
                </a:lnTo>
                <a:lnTo>
                  <a:pt x="33528" y="320040"/>
                </a:lnTo>
                <a:lnTo>
                  <a:pt x="38100" y="321564"/>
                </a:lnTo>
                <a:lnTo>
                  <a:pt x="41148" y="321564"/>
                </a:lnTo>
                <a:lnTo>
                  <a:pt x="45720" y="323088"/>
                </a:lnTo>
                <a:lnTo>
                  <a:pt x="53339" y="323088"/>
                </a:lnTo>
                <a:lnTo>
                  <a:pt x="56387" y="324612"/>
                </a:lnTo>
                <a:lnTo>
                  <a:pt x="67056" y="324612"/>
                </a:lnTo>
                <a:lnTo>
                  <a:pt x="71628" y="326135"/>
                </a:lnTo>
                <a:lnTo>
                  <a:pt x="73152" y="326135"/>
                </a:lnTo>
                <a:lnTo>
                  <a:pt x="77724" y="327659"/>
                </a:lnTo>
                <a:lnTo>
                  <a:pt x="79248" y="327659"/>
                </a:lnTo>
                <a:lnTo>
                  <a:pt x="83820" y="329183"/>
                </a:lnTo>
                <a:close/>
              </a:path>
              <a:path w="433069" h="355600">
                <a:moveTo>
                  <a:pt x="133349" y="325374"/>
                </a:moveTo>
                <a:lnTo>
                  <a:pt x="143256" y="315467"/>
                </a:lnTo>
                <a:lnTo>
                  <a:pt x="147828" y="309372"/>
                </a:lnTo>
                <a:lnTo>
                  <a:pt x="147828" y="310896"/>
                </a:lnTo>
                <a:lnTo>
                  <a:pt x="175260" y="310896"/>
                </a:lnTo>
                <a:lnTo>
                  <a:pt x="171602" y="316991"/>
                </a:lnTo>
                <a:lnTo>
                  <a:pt x="170687" y="316991"/>
                </a:lnTo>
                <a:lnTo>
                  <a:pt x="166116" y="323088"/>
                </a:lnTo>
                <a:lnTo>
                  <a:pt x="164591" y="324612"/>
                </a:lnTo>
                <a:lnTo>
                  <a:pt x="135635" y="324612"/>
                </a:lnTo>
                <a:lnTo>
                  <a:pt x="133349" y="325374"/>
                </a:lnTo>
                <a:close/>
              </a:path>
              <a:path w="433069" h="355600">
                <a:moveTo>
                  <a:pt x="15239" y="315467"/>
                </a:moveTo>
                <a:lnTo>
                  <a:pt x="12191" y="313943"/>
                </a:lnTo>
                <a:lnTo>
                  <a:pt x="14478" y="314705"/>
                </a:lnTo>
                <a:lnTo>
                  <a:pt x="15239" y="315467"/>
                </a:lnTo>
                <a:close/>
              </a:path>
              <a:path w="433069" h="355600">
                <a:moveTo>
                  <a:pt x="14478" y="314705"/>
                </a:moveTo>
                <a:lnTo>
                  <a:pt x="12191" y="313943"/>
                </a:lnTo>
                <a:lnTo>
                  <a:pt x="13716" y="313943"/>
                </a:lnTo>
                <a:lnTo>
                  <a:pt x="14478" y="314705"/>
                </a:lnTo>
                <a:close/>
              </a:path>
              <a:path w="433069" h="355600">
                <a:moveTo>
                  <a:pt x="14935" y="314858"/>
                </a:moveTo>
                <a:lnTo>
                  <a:pt x="14478" y="314705"/>
                </a:lnTo>
                <a:lnTo>
                  <a:pt x="13716" y="313943"/>
                </a:lnTo>
                <a:lnTo>
                  <a:pt x="14477" y="313943"/>
                </a:lnTo>
                <a:lnTo>
                  <a:pt x="14935" y="314858"/>
                </a:lnTo>
                <a:close/>
              </a:path>
              <a:path w="433069" h="355600">
                <a:moveTo>
                  <a:pt x="15239" y="315467"/>
                </a:moveTo>
                <a:lnTo>
                  <a:pt x="14478" y="314705"/>
                </a:lnTo>
                <a:lnTo>
                  <a:pt x="14935" y="314858"/>
                </a:lnTo>
                <a:lnTo>
                  <a:pt x="15239" y="315467"/>
                </a:lnTo>
                <a:close/>
              </a:path>
              <a:path w="433069" h="355600">
                <a:moveTo>
                  <a:pt x="16764" y="315467"/>
                </a:moveTo>
                <a:lnTo>
                  <a:pt x="15239" y="315467"/>
                </a:lnTo>
                <a:lnTo>
                  <a:pt x="14935" y="314858"/>
                </a:lnTo>
                <a:lnTo>
                  <a:pt x="16764" y="315467"/>
                </a:lnTo>
                <a:close/>
              </a:path>
              <a:path w="433069" h="355600">
                <a:moveTo>
                  <a:pt x="25908" y="318516"/>
                </a:moveTo>
                <a:lnTo>
                  <a:pt x="24383" y="318516"/>
                </a:lnTo>
                <a:lnTo>
                  <a:pt x="22860" y="316991"/>
                </a:lnTo>
                <a:lnTo>
                  <a:pt x="25908" y="318516"/>
                </a:lnTo>
                <a:close/>
              </a:path>
              <a:path w="433069" h="355600">
                <a:moveTo>
                  <a:pt x="170687" y="318516"/>
                </a:moveTo>
                <a:lnTo>
                  <a:pt x="170687" y="316991"/>
                </a:lnTo>
                <a:lnTo>
                  <a:pt x="171602" y="316991"/>
                </a:lnTo>
                <a:lnTo>
                  <a:pt x="170687" y="318516"/>
                </a:lnTo>
                <a:close/>
              </a:path>
              <a:path w="433069" h="355600">
                <a:moveTo>
                  <a:pt x="39624" y="321564"/>
                </a:moveTo>
                <a:lnTo>
                  <a:pt x="38100" y="321564"/>
                </a:lnTo>
                <a:lnTo>
                  <a:pt x="36576" y="320040"/>
                </a:lnTo>
                <a:lnTo>
                  <a:pt x="39624" y="321564"/>
                </a:lnTo>
                <a:close/>
              </a:path>
              <a:path w="433069" h="355600">
                <a:moveTo>
                  <a:pt x="132587" y="326135"/>
                </a:moveTo>
                <a:lnTo>
                  <a:pt x="133349" y="325374"/>
                </a:lnTo>
                <a:lnTo>
                  <a:pt x="135635" y="324612"/>
                </a:lnTo>
                <a:lnTo>
                  <a:pt x="132587" y="326135"/>
                </a:lnTo>
                <a:close/>
              </a:path>
              <a:path w="433069" h="355600">
                <a:moveTo>
                  <a:pt x="157988" y="332232"/>
                </a:moveTo>
                <a:lnTo>
                  <a:pt x="121920" y="332232"/>
                </a:lnTo>
                <a:lnTo>
                  <a:pt x="124968" y="330708"/>
                </a:lnTo>
                <a:lnTo>
                  <a:pt x="124968" y="329183"/>
                </a:lnTo>
                <a:lnTo>
                  <a:pt x="128016" y="327659"/>
                </a:lnTo>
                <a:lnTo>
                  <a:pt x="132587" y="326135"/>
                </a:lnTo>
                <a:lnTo>
                  <a:pt x="135635" y="324612"/>
                </a:lnTo>
                <a:lnTo>
                  <a:pt x="164591" y="324612"/>
                </a:lnTo>
                <a:lnTo>
                  <a:pt x="160020" y="329183"/>
                </a:lnTo>
                <a:lnTo>
                  <a:pt x="157988" y="332232"/>
                </a:lnTo>
                <a:close/>
              </a:path>
              <a:path w="433069" h="355600">
                <a:moveTo>
                  <a:pt x="132587" y="326135"/>
                </a:moveTo>
                <a:lnTo>
                  <a:pt x="131064" y="326135"/>
                </a:lnTo>
                <a:lnTo>
                  <a:pt x="133349" y="325374"/>
                </a:lnTo>
                <a:lnTo>
                  <a:pt x="132587" y="326135"/>
                </a:lnTo>
                <a:close/>
              </a:path>
              <a:path w="433069" h="355600">
                <a:moveTo>
                  <a:pt x="106679" y="333756"/>
                </a:moveTo>
                <a:lnTo>
                  <a:pt x="18287" y="333756"/>
                </a:lnTo>
                <a:lnTo>
                  <a:pt x="15239" y="332232"/>
                </a:lnTo>
                <a:lnTo>
                  <a:pt x="10668" y="330708"/>
                </a:lnTo>
                <a:lnTo>
                  <a:pt x="12191" y="330708"/>
                </a:lnTo>
                <a:lnTo>
                  <a:pt x="7620" y="329183"/>
                </a:lnTo>
                <a:lnTo>
                  <a:pt x="91439" y="329183"/>
                </a:lnTo>
                <a:lnTo>
                  <a:pt x="92964" y="330708"/>
                </a:lnTo>
                <a:lnTo>
                  <a:pt x="96012" y="332232"/>
                </a:lnTo>
                <a:lnTo>
                  <a:pt x="103631" y="332232"/>
                </a:lnTo>
                <a:lnTo>
                  <a:pt x="106679" y="333756"/>
                </a:lnTo>
                <a:close/>
              </a:path>
              <a:path w="433069" h="355600">
                <a:moveTo>
                  <a:pt x="99060" y="332232"/>
                </a:moveTo>
                <a:lnTo>
                  <a:pt x="96012" y="332232"/>
                </a:lnTo>
                <a:lnTo>
                  <a:pt x="94487" y="330708"/>
                </a:lnTo>
                <a:lnTo>
                  <a:pt x="99060" y="332232"/>
                </a:lnTo>
                <a:close/>
              </a:path>
              <a:path w="433069" h="355600">
                <a:moveTo>
                  <a:pt x="150876" y="338327"/>
                </a:moveTo>
                <a:lnTo>
                  <a:pt x="36576" y="338327"/>
                </a:lnTo>
                <a:lnTo>
                  <a:pt x="32004" y="336804"/>
                </a:lnTo>
                <a:lnTo>
                  <a:pt x="30479" y="336804"/>
                </a:lnTo>
                <a:lnTo>
                  <a:pt x="27431" y="335280"/>
                </a:lnTo>
                <a:lnTo>
                  <a:pt x="25908" y="335280"/>
                </a:lnTo>
                <a:lnTo>
                  <a:pt x="22860" y="333756"/>
                </a:lnTo>
                <a:lnTo>
                  <a:pt x="117348" y="333756"/>
                </a:lnTo>
                <a:lnTo>
                  <a:pt x="123443" y="330708"/>
                </a:lnTo>
                <a:lnTo>
                  <a:pt x="121920" y="332232"/>
                </a:lnTo>
                <a:lnTo>
                  <a:pt x="157988" y="332232"/>
                </a:lnTo>
                <a:lnTo>
                  <a:pt x="156972" y="333756"/>
                </a:lnTo>
                <a:lnTo>
                  <a:pt x="155448" y="335280"/>
                </a:lnTo>
                <a:lnTo>
                  <a:pt x="150876" y="338327"/>
                </a:lnTo>
                <a:close/>
              </a:path>
              <a:path w="433069" h="355600">
                <a:moveTo>
                  <a:pt x="124968" y="353567"/>
                </a:moveTo>
                <a:lnTo>
                  <a:pt x="97535" y="353567"/>
                </a:lnTo>
                <a:lnTo>
                  <a:pt x="96012" y="352043"/>
                </a:lnTo>
                <a:lnTo>
                  <a:pt x="92964" y="352043"/>
                </a:lnTo>
                <a:lnTo>
                  <a:pt x="79248" y="347472"/>
                </a:lnTo>
                <a:lnTo>
                  <a:pt x="76200" y="347472"/>
                </a:lnTo>
                <a:lnTo>
                  <a:pt x="74676" y="345948"/>
                </a:lnTo>
                <a:lnTo>
                  <a:pt x="71628" y="345948"/>
                </a:lnTo>
                <a:lnTo>
                  <a:pt x="68579" y="344424"/>
                </a:lnTo>
                <a:lnTo>
                  <a:pt x="64008" y="342900"/>
                </a:lnTo>
                <a:lnTo>
                  <a:pt x="57912" y="342900"/>
                </a:lnTo>
                <a:lnTo>
                  <a:pt x="53339" y="341375"/>
                </a:lnTo>
                <a:lnTo>
                  <a:pt x="48768" y="341375"/>
                </a:lnTo>
                <a:lnTo>
                  <a:pt x="45720" y="339851"/>
                </a:lnTo>
                <a:lnTo>
                  <a:pt x="42672" y="339851"/>
                </a:lnTo>
                <a:lnTo>
                  <a:pt x="39624" y="338327"/>
                </a:lnTo>
                <a:lnTo>
                  <a:pt x="152400" y="338327"/>
                </a:lnTo>
                <a:lnTo>
                  <a:pt x="149352" y="341375"/>
                </a:lnTo>
                <a:lnTo>
                  <a:pt x="143256" y="344424"/>
                </a:lnTo>
                <a:lnTo>
                  <a:pt x="141731" y="345948"/>
                </a:lnTo>
                <a:lnTo>
                  <a:pt x="132587" y="350520"/>
                </a:lnTo>
                <a:lnTo>
                  <a:pt x="131064" y="350520"/>
                </a:lnTo>
                <a:lnTo>
                  <a:pt x="124968" y="353567"/>
                </a:lnTo>
                <a:close/>
              </a:path>
              <a:path w="433069" h="355600">
                <a:moveTo>
                  <a:pt x="117348" y="355092"/>
                </a:moveTo>
                <a:lnTo>
                  <a:pt x="114300" y="355092"/>
                </a:lnTo>
                <a:lnTo>
                  <a:pt x="112776" y="353567"/>
                </a:lnTo>
                <a:lnTo>
                  <a:pt x="121920" y="353567"/>
                </a:lnTo>
                <a:lnTo>
                  <a:pt x="117348" y="3550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6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5220" y="4081272"/>
            <a:ext cx="3585972" cy="139700"/>
          </a:xfrm>
          <a:prstGeom prst="rect">
            <a:avLst/>
          </a:prstGeom>
        </p:spPr>
      </p:pic>
      <p:sp>
        <p:nvSpPr>
          <p:cNvPr id="1048666" name="object 9"/>
          <p:cNvSpPr/>
          <p:nvPr/>
        </p:nvSpPr>
        <p:spPr>
          <a:xfrm>
            <a:off x="925068" y="4114800"/>
            <a:ext cx="353695" cy="440690"/>
          </a:xfrm>
          <a:custGeom>
            <a:avLst/>
            <a:gdLst/>
            <a:ahLst/>
            <a:cxnLst/>
            <a:rect l="l" t="t" r="r" b="b"/>
            <a:pathLst>
              <a:path w="353694" h="440689">
                <a:moveTo>
                  <a:pt x="105156" y="405384"/>
                </a:moveTo>
                <a:lnTo>
                  <a:pt x="80772" y="405384"/>
                </a:lnTo>
                <a:lnTo>
                  <a:pt x="83820" y="397764"/>
                </a:lnTo>
                <a:lnTo>
                  <a:pt x="88392" y="388620"/>
                </a:lnTo>
                <a:lnTo>
                  <a:pt x="94488" y="379476"/>
                </a:lnTo>
                <a:lnTo>
                  <a:pt x="99060" y="368808"/>
                </a:lnTo>
                <a:lnTo>
                  <a:pt x="105156" y="355092"/>
                </a:lnTo>
                <a:lnTo>
                  <a:pt x="105156" y="353568"/>
                </a:lnTo>
                <a:lnTo>
                  <a:pt x="112776" y="339852"/>
                </a:lnTo>
                <a:lnTo>
                  <a:pt x="120396" y="321564"/>
                </a:lnTo>
                <a:lnTo>
                  <a:pt x="129540" y="301752"/>
                </a:lnTo>
                <a:lnTo>
                  <a:pt x="131064" y="301752"/>
                </a:lnTo>
                <a:lnTo>
                  <a:pt x="153924" y="256032"/>
                </a:lnTo>
                <a:lnTo>
                  <a:pt x="169164" y="230124"/>
                </a:lnTo>
                <a:lnTo>
                  <a:pt x="187452" y="202692"/>
                </a:lnTo>
                <a:lnTo>
                  <a:pt x="207264" y="173736"/>
                </a:lnTo>
                <a:lnTo>
                  <a:pt x="252984" y="109728"/>
                </a:lnTo>
                <a:lnTo>
                  <a:pt x="277367" y="74676"/>
                </a:lnTo>
                <a:lnTo>
                  <a:pt x="304800" y="39624"/>
                </a:lnTo>
                <a:lnTo>
                  <a:pt x="306324" y="39624"/>
                </a:lnTo>
                <a:lnTo>
                  <a:pt x="336804" y="4572"/>
                </a:lnTo>
                <a:lnTo>
                  <a:pt x="339852" y="1524"/>
                </a:lnTo>
                <a:lnTo>
                  <a:pt x="345948" y="0"/>
                </a:lnTo>
                <a:lnTo>
                  <a:pt x="352044" y="6096"/>
                </a:lnTo>
                <a:lnTo>
                  <a:pt x="353568" y="10668"/>
                </a:lnTo>
                <a:lnTo>
                  <a:pt x="350520" y="13716"/>
                </a:lnTo>
                <a:lnTo>
                  <a:pt x="326136" y="54864"/>
                </a:lnTo>
                <a:lnTo>
                  <a:pt x="324612" y="54864"/>
                </a:lnTo>
                <a:lnTo>
                  <a:pt x="297179" y="89916"/>
                </a:lnTo>
                <a:lnTo>
                  <a:pt x="298704" y="89916"/>
                </a:lnTo>
                <a:lnTo>
                  <a:pt x="272796" y="123444"/>
                </a:lnTo>
                <a:lnTo>
                  <a:pt x="249936" y="156972"/>
                </a:lnTo>
                <a:lnTo>
                  <a:pt x="228600" y="187452"/>
                </a:lnTo>
                <a:lnTo>
                  <a:pt x="208788" y="217932"/>
                </a:lnTo>
                <a:lnTo>
                  <a:pt x="190500" y="243840"/>
                </a:lnTo>
                <a:lnTo>
                  <a:pt x="175260" y="268224"/>
                </a:lnTo>
                <a:lnTo>
                  <a:pt x="176784" y="268224"/>
                </a:lnTo>
                <a:lnTo>
                  <a:pt x="163068" y="291084"/>
                </a:lnTo>
                <a:lnTo>
                  <a:pt x="152400" y="312420"/>
                </a:lnTo>
                <a:lnTo>
                  <a:pt x="143256" y="332232"/>
                </a:lnTo>
                <a:lnTo>
                  <a:pt x="134112" y="348996"/>
                </a:lnTo>
                <a:lnTo>
                  <a:pt x="134112" y="350520"/>
                </a:lnTo>
                <a:lnTo>
                  <a:pt x="126492" y="364236"/>
                </a:lnTo>
                <a:lnTo>
                  <a:pt x="120396" y="377952"/>
                </a:lnTo>
                <a:lnTo>
                  <a:pt x="114300" y="390144"/>
                </a:lnTo>
                <a:lnTo>
                  <a:pt x="114300" y="391668"/>
                </a:lnTo>
                <a:lnTo>
                  <a:pt x="109220" y="399288"/>
                </a:lnTo>
                <a:lnTo>
                  <a:pt x="108204" y="399288"/>
                </a:lnTo>
                <a:lnTo>
                  <a:pt x="105156" y="405384"/>
                </a:lnTo>
                <a:close/>
              </a:path>
              <a:path w="353694" h="440689">
                <a:moveTo>
                  <a:pt x="15240" y="419100"/>
                </a:moveTo>
                <a:lnTo>
                  <a:pt x="10668" y="417576"/>
                </a:lnTo>
                <a:lnTo>
                  <a:pt x="9144" y="417576"/>
                </a:lnTo>
                <a:lnTo>
                  <a:pt x="6096" y="416560"/>
                </a:lnTo>
                <a:lnTo>
                  <a:pt x="3962" y="415137"/>
                </a:lnTo>
                <a:lnTo>
                  <a:pt x="2540" y="413004"/>
                </a:lnTo>
                <a:lnTo>
                  <a:pt x="1524" y="409956"/>
                </a:lnTo>
                <a:lnTo>
                  <a:pt x="1524" y="403098"/>
                </a:lnTo>
                <a:lnTo>
                  <a:pt x="3048" y="400812"/>
                </a:lnTo>
                <a:lnTo>
                  <a:pt x="6096" y="397764"/>
                </a:lnTo>
                <a:lnTo>
                  <a:pt x="10668" y="396240"/>
                </a:lnTo>
                <a:lnTo>
                  <a:pt x="12700" y="396748"/>
                </a:lnTo>
                <a:lnTo>
                  <a:pt x="10668" y="397764"/>
                </a:lnTo>
                <a:lnTo>
                  <a:pt x="16764" y="397764"/>
                </a:lnTo>
                <a:lnTo>
                  <a:pt x="21336" y="402336"/>
                </a:lnTo>
                <a:lnTo>
                  <a:pt x="22860" y="405384"/>
                </a:lnTo>
                <a:lnTo>
                  <a:pt x="24384" y="409956"/>
                </a:lnTo>
                <a:lnTo>
                  <a:pt x="21336" y="414528"/>
                </a:lnTo>
                <a:lnTo>
                  <a:pt x="20574" y="416052"/>
                </a:lnTo>
                <a:lnTo>
                  <a:pt x="16764" y="416052"/>
                </a:lnTo>
                <a:lnTo>
                  <a:pt x="20029" y="417140"/>
                </a:lnTo>
                <a:lnTo>
                  <a:pt x="19812" y="417576"/>
                </a:lnTo>
                <a:lnTo>
                  <a:pt x="15240" y="419100"/>
                </a:lnTo>
                <a:close/>
              </a:path>
              <a:path w="353694" h="440689">
                <a:moveTo>
                  <a:pt x="73152" y="440436"/>
                </a:moveTo>
                <a:lnTo>
                  <a:pt x="60960" y="440436"/>
                </a:lnTo>
                <a:lnTo>
                  <a:pt x="57912" y="438912"/>
                </a:lnTo>
                <a:lnTo>
                  <a:pt x="56388" y="438912"/>
                </a:lnTo>
                <a:lnTo>
                  <a:pt x="53340" y="437388"/>
                </a:lnTo>
                <a:lnTo>
                  <a:pt x="51816" y="435864"/>
                </a:lnTo>
                <a:lnTo>
                  <a:pt x="48768" y="434340"/>
                </a:lnTo>
                <a:lnTo>
                  <a:pt x="45720" y="431292"/>
                </a:lnTo>
                <a:lnTo>
                  <a:pt x="42672" y="429768"/>
                </a:lnTo>
                <a:lnTo>
                  <a:pt x="38100" y="426720"/>
                </a:lnTo>
                <a:lnTo>
                  <a:pt x="39624" y="426720"/>
                </a:lnTo>
                <a:lnTo>
                  <a:pt x="35052" y="425196"/>
                </a:lnTo>
                <a:lnTo>
                  <a:pt x="32004" y="422148"/>
                </a:lnTo>
                <a:lnTo>
                  <a:pt x="28956" y="422148"/>
                </a:lnTo>
                <a:lnTo>
                  <a:pt x="27432" y="420624"/>
                </a:lnTo>
                <a:lnTo>
                  <a:pt x="22860" y="419100"/>
                </a:lnTo>
                <a:lnTo>
                  <a:pt x="21336" y="417576"/>
                </a:lnTo>
                <a:lnTo>
                  <a:pt x="20029" y="417140"/>
                </a:lnTo>
                <a:lnTo>
                  <a:pt x="21336" y="414528"/>
                </a:lnTo>
                <a:lnTo>
                  <a:pt x="24384" y="409956"/>
                </a:lnTo>
                <a:lnTo>
                  <a:pt x="22860" y="405384"/>
                </a:lnTo>
                <a:lnTo>
                  <a:pt x="21336" y="402336"/>
                </a:lnTo>
                <a:lnTo>
                  <a:pt x="16764" y="397764"/>
                </a:lnTo>
                <a:lnTo>
                  <a:pt x="12700" y="396748"/>
                </a:lnTo>
                <a:lnTo>
                  <a:pt x="13716" y="396240"/>
                </a:lnTo>
                <a:lnTo>
                  <a:pt x="15240" y="396240"/>
                </a:lnTo>
                <a:lnTo>
                  <a:pt x="19812" y="397764"/>
                </a:lnTo>
                <a:lnTo>
                  <a:pt x="25908" y="397764"/>
                </a:lnTo>
                <a:lnTo>
                  <a:pt x="28956" y="399288"/>
                </a:lnTo>
                <a:lnTo>
                  <a:pt x="32004" y="399288"/>
                </a:lnTo>
                <a:lnTo>
                  <a:pt x="35052" y="400812"/>
                </a:lnTo>
                <a:lnTo>
                  <a:pt x="38100" y="403860"/>
                </a:lnTo>
                <a:lnTo>
                  <a:pt x="38862" y="403860"/>
                </a:lnTo>
                <a:lnTo>
                  <a:pt x="41148" y="405384"/>
                </a:lnTo>
                <a:lnTo>
                  <a:pt x="42672" y="405384"/>
                </a:lnTo>
                <a:lnTo>
                  <a:pt x="45720" y="406908"/>
                </a:lnTo>
                <a:lnTo>
                  <a:pt x="48768" y="409956"/>
                </a:lnTo>
                <a:lnTo>
                  <a:pt x="50292" y="409956"/>
                </a:lnTo>
                <a:lnTo>
                  <a:pt x="53340" y="413004"/>
                </a:lnTo>
                <a:lnTo>
                  <a:pt x="54864" y="413004"/>
                </a:lnTo>
                <a:lnTo>
                  <a:pt x="57912" y="416052"/>
                </a:lnTo>
                <a:lnTo>
                  <a:pt x="66446" y="420319"/>
                </a:lnTo>
                <a:lnTo>
                  <a:pt x="65532" y="420624"/>
                </a:lnTo>
                <a:lnTo>
                  <a:pt x="95631" y="420624"/>
                </a:lnTo>
                <a:lnTo>
                  <a:pt x="94488" y="422148"/>
                </a:lnTo>
                <a:lnTo>
                  <a:pt x="32004" y="422148"/>
                </a:lnTo>
                <a:lnTo>
                  <a:pt x="32004" y="423672"/>
                </a:lnTo>
                <a:lnTo>
                  <a:pt x="94488" y="423672"/>
                </a:lnTo>
                <a:lnTo>
                  <a:pt x="82296" y="435864"/>
                </a:lnTo>
                <a:lnTo>
                  <a:pt x="73152" y="440436"/>
                </a:lnTo>
                <a:close/>
              </a:path>
              <a:path w="353694" h="440689">
                <a:moveTo>
                  <a:pt x="25908" y="397764"/>
                </a:moveTo>
                <a:lnTo>
                  <a:pt x="19812" y="397764"/>
                </a:lnTo>
                <a:lnTo>
                  <a:pt x="18288" y="396240"/>
                </a:lnTo>
                <a:lnTo>
                  <a:pt x="21336" y="396240"/>
                </a:lnTo>
                <a:lnTo>
                  <a:pt x="25908" y="397764"/>
                </a:lnTo>
                <a:close/>
              </a:path>
              <a:path w="353694" h="440689">
                <a:moveTo>
                  <a:pt x="16764" y="397764"/>
                </a:moveTo>
                <a:lnTo>
                  <a:pt x="10668" y="397764"/>
                </a:lnTo>
                <a:lnTo>
                  <a:pt x="12700" y="396748"/>
                </a:lnTo>
                <a:lnTo>
                  <a:pt x="16764" y="397764"/>
                </a:lnTo>
                <a:close/>
              </a:path>
              <a:path w="353694" h="440689">
                <a:moveTo>
                  <a:pt x="108204" y="400812"/>
                </a:moveTo>
                <a:lnTo>
                  <a:pt x="108204" y="399288"/>
                </a:lnTo>
                <a:lnTo>
                  <a:pt x="109220" y="399288"/>
                </a:lnTo>
                <a:lnTo>
                  <a:pt x="108204" y="400812"/>
                </a:lnTo>
                <a:close/>
              </a:path>
              <a:path w="353694" h="440689">
                <a:moveTo>
                  <a:pt x="1524" y="403098"/>
                </a:moveTo>
                <a:lnTo>
                  <a:pt x="1524" y="402336"/>
                </a:lnTo>
                <a:lnTo>
                  <a:pt x="3048" y="400812"/>
                </a:lnTo>
                <a:lnTo>
                  <a:pt x="1524" y="403098"/>
                </a:lnTo>
                <a:close/>
              </a:path>
              <a:path w="353694" h="440689">
                <a:moveTo>
                  <a:pt x="38862" y="403860"/>
                </a:moveTo>
                <a:lnTo>
                  <a:pt x="38100" y="403860"/>
                </a:lnTo>
                <a:lnTo>
                  <a:pt x="36576" y="402336"/>
                </a:lnTo>
                <a:lnTo>
                  <a:pt x="38862" y="403860"/>
                </a:lnTo>
                <a:close/>
              </a:path>
              <a:path w="353694" h="440689">
                <a:moveTo>
                  <a:pt x="1524" y="409956"/>
                </a:moveTo>
                <a:lnTo>
                  <a:pt x="0" y="405384"/>
                </a:lnTo>
                <a:lnTo>
                  <a:pt x="1524" y="403098"/>
                </a:lnTo>
                <a:lnTo>
                  <a:pt x="1524" y="409956"/>
                </a:lnTo>
                <a:close/>
              </a:path>
              <a:path w="353694" h="440689">
                <a:moveTo>
                  <a:pt x="76200" y="411480"/>
                </a:moveTo>
                <a:lnTo>
                  <a:pt x="80772" y="403860"/>
                </a:lnTo>
                <a:lnTo>
                  <a:pt x="80772" y="405384"/>
                </a:lnTo>
                <a:lnTo>
                  <a:pt x="105156" y="405384"/>
                </a:lnTo>
                <a:lnTo>
                  <a:pt x="103632" y="408432"/>
                </a:lnTo>
                <a:lnTo>
                  <a:pt x="102717" y="409956"/>
                </a:lnTo>
                <a:lnTo>
                  <a:pt x="77724" y="409956"/>
                </a:lnTo>
                <a:lnTo>
                  <a:pt x="76200" y="411480"/>
                </a:lnTo>
                <a:close/>
              </a:path>
              <a:path w="353694" h="440689">
                <a:moveTo>
                  <a:pt x="2540" y="413004"/>
                </a:moveTo>
                <a:lnTo>
                  <a:pt x="1524" y="411480"/>
                </a:lnTo>
                <a:lnTo>
                  <a:pt x="1524" y="409956"/>
                </a:lnTo>
                <a:lnTo>
                  <a:pt x="2540" y="413004"/>
                </a:lnTo>
                <a:close/>
              </a:path>
              <a:path w="353694" h="440689">
                <a:moveTo>
                  <a:pt x="70104" y="419100"/>
                </a:moveTo>
                <a:lnTo>
                  <a:pt x="73152" y="414528"/>
                </a:lnTo>
                <a:lnTo>
                  <a:pt x="77724" y="409956"/>
                </a:lnTo>
                <a:lnTo>
                  <a:pt x="102717" y="409956"/>
                </a:lnTo>
                <a:lnTo>
                  <a:pt x="99060" y="416052"/>
                </a:lnTo>
                <a:lnTo>
                  <a:pt x="97917" y="417576"/>
                </a:lnTo>
                <a:lnTo>
                  <a:pt x="71628" y="417576"/>
                </a:lnTo>
                <a:lnTo>
                  <a:pt x="70104" y="419100"/>
                </a:lnTo>
                <a:close/>
              </a:path>
              <a:path w="353694" h="440689">
                <a:moveTo>
                  <a:pt x="54864" y="413004"/>
                </a:moveTo>
                <a:lnTo>
                  <a:pt x="53340" y="413004"/>
                </a:lnTo>
                <a:lnTo>
                  <a:pt x="53340" y="411480"/>
                </a:lnTo>
                <a:lnTo>
                  <a:pt x="54864" y="413004"/>
                </a:lnTo>
                <a:close/>
              </a:path>
              <a:path w="353694" h="440689">
                <a:moveTo>
                  <a:pt x="3962" y="415137"/>
                </a:moveTo>
                <a:lnTo>
                  <a:pt x="3048" y="414528"/>
                </a:lnTo>
                <a:lnTo>
                  <a:pt x="2540" y="413004"/>
                </a:lnTo>
                <a:lnTo>
                  <a:pt x="3962" y="415137"/>
                </a:lnTo>
                <a:close/>
              </a:path>
              <a:path w="353694" h="440689">
                <a:moveTo>
                  <a:pt x="6096" y="416560"/>
                </a:moveTo>
                <a:lnTo>
                  <a:pt x="4572" y="416052"/>
                </a:lnTo>
                <a:lnTo>
                  <a:pt x="3962" y="415137"/>
                </a:lnTo>
                <a:lnTo>
                  <a:pt x="6096" y="416560"/>
                </a:lnTo>
                <a:close/>
              </a:path>
              <a:path w="353694" h="440689">
                <a:moveTo>
                  <a:pt x="20029" y="417140"/>
                </a:moveTo>
                <a:lnTo>
                  <a:pt x="16764" y="416052"/>
                </a:lnTo>
                <a:lnTo>
                  <a:pt x="20574" y="416052"/>
                </a:lnTo>
                <a:lnTo>
                  <a:pt x="20029" y="417140"/>
                </a:lnTo>
                <a:close/>
              </a:path>
              <a:path w="353694" h="440689">
                <a:moveTo>
                  <a:pt x="9144" y="417576"/>
                </a:moveTo>
                <a:lnTo>
                  <a:pt x="7620" y="417576"/>
                </a:lnTo>
                <a:lnTo>
                  <a:pt x="6096" y="416560"/>
                </a:lnTo>
                <a:lnTo>
                  <a:pt x="9144" y="417576"/>
                </a:lnTo>
                <a:close/>
              </a:path>
              <a:path w="353694" h="440689">
                <a:moveTo>
                  <a:pt x="21336" y="417576"/>
                </a:moveTo>
                <a:lnTo>
                  <a:pt x="19812" y="417576"/>
                </a:lnTo>
                <a:lnTo>
                  <a:pt x="20029" y="417140"/>
                </a:lnTo>
                <a:lnTo>
                  <a:pt x="21336" y="417576"/>
                </a:lnTo>
                <a:close/>
              </a:path>
              <a:path w="353694" h="440689">
                <a:moveTo>
                  <a:pt x="95631" y="420624"/>
                </a:moveTo>
                <a:lnTo>
                  <a:pt x="68580" y="420624"/>
                </a:lnTo>
                <a:lnTo>
                  <a:pt x="71628" y="417576"/>
                </a:lnTo>
                <a:lnTo>
                  <a:pt x="97917" y="417576"/>
                </a:lnTo>
                <a:lnTo>
                  <a:pt x="95631" y="420624"/>
                </a:lnTo>
                <a:close/>
              </a:path>
              <a:path w="353694" h="440689">
                <a:moveTo>
                  <a:pt x="67056" y="420624"/>
                </a:moveTo>
                <a:lnTo>
                  <a:pt x="66446" y="420319"/>
                </a:lnTo>
                <a:lnTo>
                  <a:pt x="70104" y="419100"/>
                </a:lnTo>
                <a:lnTo>
                  <a:pt x="67056" y="420624"/>
                </a:lnTo>
                <a:close/>
              </a:path>
              <a:path w="353694" h="440689">
                <a:moveTo>
                  <a:pt x="68580" y="420624"/>
                </a:moveTo>
                <a:lnTo>
                  <a:pt x="67056" y="420624"/>
                </a:lnTo>
                <a:lnTo>
                  <a:pt x="70104" y="419100"/>
                </a:lnTo>
                <a:lnTo>
                  <a:pt x="68580" y="420624"/>
                </a:lnTo>
                <a:close/>
              </a:path>
              <a:path w="353694" h="440689">
                <a:moveTo>
                  <a:pt x="67056" y="420624"/>
                </a:moveTo>
                <a:lnTo>
                  <a:pt x="65532" y="420624"/>
                </a:lnTo>
                <a:lnTo>
                  <a:pt x="66446" y="420319"/>
                </a:lnTo>
                <a:lnTo>
                  <a:pt x="67056" y="420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70" name="object 10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7900" y="4924044"/>
            <a:ext cx="1688592" cy="98933"/>
          </a:xfrm>
          <a:prstGeom prst="rect">
            <a:avLst/>
          </a:prstGeom>
        </p:spPr>
      </p:pic>
      <p:pic>
        <p:nvPicPr>
          <p:cNvPr id="2097271" name="object 11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1228" y="4866132"/>
            <a:ext cx="2022348" cy="128270"/>
          </a:xfrm>
          <a:prstGeom prst="rect">
            <a:avLst/>
          </a:prstGeom>
        </p:spPr>
      </p:pic>
      <p:grpSp>
        <p:nvGrpSpPr>
          <p:cNvPr id="61" name="object 12"/>
          <p:cNvGrpSpPr/>
          <p:nvPr/>
        </p:nvGrpSpPr>
        <p:grpSpPr>
          <a:xfrm>
            <a:off x="3578352" y="5932762"/>
            <a:ext cx="2175510" cy="461009"/>
            <a:chOff x="3578352" y="5932762"/>
            <a:chExt cx="2175510" cy="461009"/>
          </a:xfrm>
        </p:grpSpPr>
        <p:pic>
          <p:nvPicPr>
            <p:cNvPr id="2097272" name="object 13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1335" y="5932762"/>
              <a:ext cx="1922206" cy="261407"/>
            </a:xfrm>
            <a:prstGeom prst="rect">
              <a:avLst/>
            </a:prstGeom>
          </p:spPr>
        </p:pic>
        <p:sp>
          <p:nvSpPr>
            <p:cNvPr id="1048667" name="object 14"/>
            <p:cNvSpPr/>
            <p:nvPr/>
          </p:nvSpPr>
          <p:spPr>
            <a:xfrm>
              <a:off x="3578352" y="5951220"/>
              <a:ext cx="264160" cy="304800"/>
            </a:xfrm>
            <a:custGeom>
              <a:avLst/>
              <a:gdLst/>
              <a:ahLst/>
              <a:cxnLst/>
              <a:rect l="l" t="t" r="r" b="b"/>
              <a:pathLst>
                <a:path w="264160" h="304800">
                  <a:moveTo>
                    <a:pt x="125984" y="182879"/>
                  </a:moveTo>
                  <a:lnTo>
                    <a:pt x="97536" y="182879"/>
                  </a:lnTo>
                  <a:lnTo>
                    <a:pt x="106680" y="164591"/>
                  </a:lnTo>
                  <a:lnTo>
                    <a:pt x="108204" y="164591"/>
                  </a:lnTo>
                  <a:lnTo>
                    <a:pt x="118872" y="146303"/>
                  </a:lnTo>
                  <a:lnTo>
                    <a:pt x="131064" y="128015"/>
                  </a:lnTo>
                  <a:lnTo>
                    <a:pt x="141732" y="111251"/>
                  </a:lnTo>
                  <a:lnTo>
                    <a:pt x="143256" y="111251"/>
                  </a:lnTo>
                  <a:lnTo>
                    <a:pt x="155448" y="96012"/>
                  </a:lnTo>
                  <a:lnTo>
                    <a:pt x="155448" y="94488"/>
                  </a:lnTo>
                  <a:lnTo>
                    <a:pt x="182880" y="64007"/>
                  </a:lnTo>
                  <a:lnTo>
                    <a:pt x="222504" y="24383"/>
                  </a:lnTo>
                  <a:lnTo>
                    <a:pt x="234695" y="13715"/>
                  </a:lnTo>
                  <a:lnTo>
                    <a:pt x="245364" y="3047"/>
                  </a:lnTo>
                  <a:lnTo>
                    <a:pt x="249936" y="0"/>
                  </a:lnTo>
                  <a:lnTo>
                    <a:pt x="256031" y="0"/>
                  </a:lnTo>
                  <a:lnTo>
                    <a:pt x="259080" y="4571"/>
                  </a:lnTo>
                  <a:lnTo>
                    <a:pt x="263652" y="7619"/>
                  </a:lnTo>
                  <a:lnTo>
                    <a:pt x="263652" y="13715"/>
                  </a:lnTo>
                  <a:lnTo>
                    <a:pt x="260604" y="16764"/>
                  </a:lnTo>
                  <a:lnTo>
                    <a:pt x="239268" y="41147"/>
                  </a:lnTo>
                  <a:lnTo>
                    <a:pt x="213360" y="67055"/>
                  </a:lnTo>
                  <a:lnTo>
                    <a:pt x="201168" y="80771"/>
                  </a:lnTo>
                  <a:lnTo>
                    <a:pt x="188823" y="94488"/>
                  </a:lnTo>
                  <a:lnTo>
                    <a:pt x="187452" y="94488"/>
                  </a:lnTo>
                  <a:lnTo>
                    <a:pt x="175260" y="111251"/>
                  </a:lnTo>
                  <a:lnTo>
                    <a:pt x="163068" y="126491"/>
                  </a:lnTo>
                  <a:lnTo>
                    <a:pt x="152400" y="143255"/>
                  </a:lnTo>
                  <a:lnTo>
                    <a:pt x="140208" y="160019"/>
                  </a:lnTo>
                  <a:lnTo>
                    <a:pt x="129540" y="176783"/>
                  </a:lnTo>
                  <a:lnTo>
                    <a:pt x="125984" y="182879"/>
                  </a:lnTo>
                  <a:close/>
                </a:path>
                <a:path w="264160" h="304800">
                  <a:moveTo>
                    <a:pt x="187452" y="96012"/>
                  </a:moveTo>
                  <a:lnTo>
                    <a:pt x="187452" y="94488"/>
                  </a:lnTo>
                  <a:lnTo>
                    <a:pt x="188823" y="94488"/>
                  </a:lnTo>
                  <a:lnTo>
                    <a:pt x="187452" y="96012"/>
                  </a:lnTo>
                  <a:close/>
                </a:path>
                <a:path w="264160" h="304800">
                  <a:moveTo>
                    <a:pt x="76962" y="266699"/>
                  </a:moveTo>
                  <a:lnTo>
                    <a:pt x="50292" y="266699"/>
                  </a:lnTo>
                  <a:lnTo>
                    <a:pt x="54864" y="256031"/>
                  </a:lnTo>
                  <a:lnTo>
                    <a:pt x="62484" y="243839"/>
                  </a:lnTo>
                  <a:lnTo>
                    <a:pt x="70104" y="230123"/>
                  </a:lnTo>
                  <a:lnTo>
                    <a:pt x="68580" y="230123"/>
                  </a:lnTo>
                  <a:lnTo>
                    <a:pt x="77724" y="216407"/>
                  </a:lnTo>
                  <a:lnTo>
                    <a:pt x="86868" y="199643"/>
                  </a:lnTo>
                  <a:lnTo>
                    <a:pt x="97536" y="181355"/>
                  </a:lnTo>
                  <a:lnTo>
                    <a:pt x="97536" y="182879"/>
                  </a:lnTo>
                  <a:lnTo>
                    <a:pt x="125984" y="182879"/>
                  </a:lnTo>
                  <a:lnTo>
                    <a:pt x="118872" y="195071"/>
                  </a:lnTo>
                  <a:lnTo>
                    <a:pt x="108204" y="211835"/>
                  </a:lnTo>
                  <a:lnTo>
                    <a:pt x="99891" y="227075"/>
                  </a:lnTo>
                  <a:lnTo>
                    <a:pt x="99060" y="227075"/>
                  </a:lnTo>
                  <a:lnTo>
                    <a:pt x="91440" y="242315"/>
                  </a:lnTo>
                  <a:lnTo>
                    <a:pt x="82296" y="256031"/>
                  </a:lnTo>
                  <a:lnTo>
                    <a:pt x="76962" y="266699"/>
                  </a:lnTo>
                  <a:close/>
                </a:path>
                <a:path w="264160" h="304800">
                  <a:moveTo>
                    <a:pt x="99060" y="228599"/>
                  </a:moveTo>
                  <a:lnTo>
                    <a:pt x="99060" y="227075"/>
                  </a:lnTo>
                  <a:lnTo>
                    <a:pt x="99891" y="227075"/>
                  </a:lnTo>
                  <a:lnTo>
                    <a:pt x="99060" y="228599"/>
                  </a:lnTo>
                  <a:close/>
                </a:path>
                <a:path w="264160" h="304800">
                  <a:moveTo>
                    <a:pt x="6096" y="263651"/>
                  </a:moveTo>
                  <a:lnTo>
                    <a:pt x="1524" y="259079"/>
                  </a:lnTo>
                  <a:lnTo>
                    <a:pt x="0" y="256031"/>
                  </a:lnTo>
                  <a:lnTo>
                    <a:pt x="0" y="249935"/>
                  </a:lnTo>
                  <a:lnTo>
                    <a:pt x="1524" y="248411"/>
                  </a:lnTo>
                  <a:lnTo>
                    <a:pt x="1524" y="245363"/>
                  </a:lnTo>
                  <a:lnTo>
                    <a:pt x="4572" y="243839"/>
                  </a:lnTo>
                  <a:lnTo>
                    <a:pt x="6096" y="242315"/>
                  </a:lnTo>
                  <a:lnTo>
                    <a:pt x="9144" y="240791"/>
                  </a:lnTo>
                  <a:lnTo>
                    <a:pt x="12192" y="240791"/>
                  </a:lnTo>
                  <a:lnTo>
                    <a:pt x="21336" y="245363"/>
                  </a:lnTo>
                  <a:lnTo>
                    <a:pt x="27432" y="251459"/>
                  </a:lnTo>
                  <a:lnTo>
                    <a:pt x="16764" y="251459"/>
                  </a:lnTo>
                  <a:lnTo>
                    <a:pt x="16764" y="259079"/>
                  </a:lnTo>
                  <a:lnTo>
                    <a:pt x="16546" y="259297"/>
                  </a:lnTo>
                  <a:lnTo>
                    <a:pt x="6096" y="260603"/>
                  </a:lnTo>
                  <a:lnTo>
                    <a:pt x="10668" y="262127"/>
                  </a:lnTo>
                  <a:lnTo>
                    <a:pt x="9144" y="262127"/>
                  </a:lnTo>
                  <a:lnTo>
                    <a:pt x="6096" y="263651"/>
                  </a:lnTo>
                  <a:close/>
                </a:path>
                <a:path w="264160" h="304800">
                  <a:moveTo>
                    <a:pt x="16764" y="259270"/>
                  </a:moveTo>
                  <a:lnTo>
                    <a:pt x="16764" y="251459"/>
                  </a:lnTo>
                  <a:lnTo>
                    <a:pt x="18288" y="254507"/>
                  </a:lnTo>
                  <a:lnTo>
                    <a:pt x="19812" y="256031"/>
                  </a:lnTo>
                  <a:lnTo>
                    <a:pt x="19812" y="259079"/>
                  </a:lnTo>
                  <a:lnTo>
                    <a:pt x="18288" y="259079"/>
                  </a:lnTo>
                  <a:lnTo>
                    <a:pt x="16764" y="259270"/>
                  </a:lnTo>
                  <a:close/>
                </a:path>
                <a:path w="264160" h="304800">
                  <a:moveTo>
                    <a:pt x="35052" y="263651"/>
                  </a:moveTo>
                  <a:lnTo>
                    <a:pt x="13716" y="263651"/>
                  </a:lnTo>
                  <a:lnTo>
                    <a:pt x="16764" y="262127"/>
                  </a:lnTo>
                  <a:lnTo>
                    <a:pt x="19812" y="259079"/>
                  </a:lnTo>
                  <a:lnTo>
                    <a:pt x="19812" y="256031"/>
                  </a:lnTo>
                  <a:lnTo>
                    <a:pt x="18288" y="254507"/>
                  </a:lnTo>
                  <a:lnTo>
                    <a:pt x="16764" y="251459"/>
                  </a:lnTo>
                  <a:lnTo>
                    <a:pt x="27432" y="251459"/>
                  </a:lnTo>
                  <a:lnTo>
                    <a:pt x="30480" y="254507"/>
                  </a:lnTo>
                  <a:lnTo>
                    <a:pt x="32004" y="259079"/>
                  </a:lnTo>
                  <a:lnTo>
                    <a:pt x="33528" y="260603"/>
                  </a:lnTo>
                  <a:lnTo>
                    <a:pt x="35052" y="263651"/>
                  </a:lnTo>
                  <a:close/>
                </a:path>
                <a:path w="264160" h="304800">
                  <a:moveTo>
                    <a:pt x="16546" y="259297"/>
                  </a:moveTo>
                  <a:lnTo>
                    <a:pt x="16764" y="259079"/>
                  </a:lnTo>
                  <a:lnTo>
                    <a:pt x="16764" y="259270"/>
                  </a:lnTo>
                  <a:lnTo>
                    <a:pt x="16546" y="259297"/>
                  </a:lnTo>
                  <a:close/>
                </a:path>
                <a:path w="264160" h="304800">
                  <a:moveTo>
                    <a:pt x="16764" y="259841"/>
                  </a:moveTo>
                  <a:lnTo>
                    <a:pt x="16764" y="259270"/>
                  </a:lnTo>
                  <a:lnTo>
                    <a:pt x="18288" y="259079"/>
                  </a:lnTo>
                  <a:lnTo>
                    <a:pt x="16764" y="259841"/>
                  </a:lnTo>
                  <a:close/>
                </a:path>
                <a:path w="264160" h="304800">
                  <a:moveTo>
                    <a:pt x="13716" y="263651"/>
                  </a:moveTo>
                  <a:lnTo>
                    <a:pt x="12192" y="263651"/>
                  </a:lnTo>
                  <a:lnTo>
                    <a:pt x="9144" y="262127"/>
                  </a:lnTo>
                  <a:lnTo>
                    <a:pt x="10668" y="262127"/>
                  </a:lnTo>
                  <a:lnTo>
                    <a:pt x="7620" y="260603"/>
                  </a:lnTo>
                  <a:lnTo>
                    <a:pt x="16764" y="260603"/>
                  </a:lnTo>
                  <a:lnTo>
                    <a:pt x="16764" y="259841"/>
                  </a:lnTo>
                  <a:lnTo>
                    <a:pt x="18288" y="259079"/>
                  </a:lnTo>
                  <a:lnTo>
                    <a:pt x="19812" y="259079"/>
                  </a:lnTo>
                  <a:lnTo>
                    <a:pt x="16764" y="262127"/>
                  </a:lnTo>
                  <a:lnTo>
                    <a:pt x="13716" y="263651"/>
                  </a:lnTo>
                  <a:close/>
                </a:path>
                <a:path w="264160" h="304800">
                  <a:moveTo>
                    <a:pt x="15240" y="260603"/>
                  </a:moveTo>
                  <a:lnTo>
                    <a:pt x="16546" y="259297"/>
                  </a:lnTo>
                  <a:lnTo>
                    <a:pt x="16764" y="259270"/>
                  </a:lnTo>
                  <a:lnTo>
                    <a:pt x="16764" y="259841"/>
                  </a:lnTo>
                  <a:lnTo>
                    <a:pt x="15240" y="260603"/>
                  </a:lnTo>
                  <a:close/>
                </a:path>
                <a:path w="264160" h="304800">
                  <a:moveTo>
                    <a:pt x="10668" y="262127"/>
                  </a:moveTo>
                  <a:lnTo>
                    <a:pt x="6096" y="260603"/>
                  </a:lnTo>
                  <a:lnTo>
                    <a:pt x="16546" y="259297"/>
                  </a:lnTo>
                  <a:lnTo>
                    <a:pt x="15240" y="260603"/>
                  </a:lnTo>
                  <a:lnTo>
                    <a:pt x="7620" y="260603"/>
                  </a:lnTo>
                  <a:lnTo>
                    <a:pt x="10668" y="262127"/>
                  </a:lnTo>
                  <a:close/>
                </a:path>
                <a:path w="264160" h="304800">
                  <a:moveTo>
                    <a:pt x="16764" y="260603"/>
                  </a:moveTo>
                  <a:lnTo>
                    <a:pt x="15240" y="260603"/>
                  </a:lnTo>
                  <a:lnTo>
                    <a:pt x="16764" y="259841"/>
                  </a:lnTo>
                  <a:lnTo>
                    <a:pt x="16764" y="260603"/>
                  </a:lnTo>
                  <a:close/>
                </a:path>
                <a:path w="264160" h="304800">
                  <a:moveTo>
                    <a:pt x="15240" y="269747"/>
                  </a:moveTo>
                  <a:lnTo>
                    <a:pt x="13716" y="266699"/>
                  </a:lnTo>
                  <a:lnTo>
                    <a:pt x="9144" y="262127"/>
                  </a:lnTo>
                  <a:lnTo>
                    <a:pt x="12192" y="263651"/>
                  </a:lnTo>
                  <a:lnTo>
                    <a:pt x="35052" y="263651"/>
                  </a:lnTo>
                  <a:lnTo>
                    <a:pt x="36576" y="266699"/>
                  </a:lnTo>
                  <a:lnTo>
                    <a:pt x="38100" y="268223"/>
                  </a:lnTo>
                  <a:lnTo>
                    <a:pt x="15240" y="268223"/>
                  </a:lnTo>
                  <a:lnTo>
                    <a:pt x="15240" y="269747"/>
                  </a:lnTo>
                  <a:close/>
                </a:path>
                <a:path w="264160" h="304800">
                  <a:moveTo>
                    <a:pt x="72136" y="274319"/>
                  </a:moveTo>
                  <a:lnTo>
                    <a:pt x="45720" y="274319"/>
                  </a:lnTo>
                  <a:lnTo>
                    <a:pt x="50292" y="265175"/>
                  </a:lnTo>
                  <a:lnTo>
                    <a:pt x="50292" y="266699"/>
                  </a:lnTo>
                  <a:lnTo>
                    <a:pt x="76962" y="266699"/>
                  </a:lnTo>
                  <a:lnTo>
                    <a:pt x="76200" y="268223"/>
                  </a:lnTo>
                  <a:lnTo>
                    <a:pt x="72136" y="274319"/>
                  </a:lnTo>
                  <a:close/>
                </a:path>
                <a:path w="264160" h="304800">
                  <a:moveTo>
                    <a:pt x="27432" y="291083"/>
                  </a:moveTo>
                  <a:lnTo>
                    <a:pt x="24384" y="284987"/>
                  </a:lnTo>
                  <a:lnTo>
                    <a:pt x="21336" y="280415"/>
                  </a:lnTo>
                  <a:lnTo>
                    <a:pt x="19812" y="277367"/>
                  </a:lnTo>
                  <a:lnTo>
                    <a:pt x="16764" y="274319"/>
                  </a:lnTo>
                  <a:lnTo>
                    <a:pt x="16764" y="272795"/>
                  </a:lnTo>
                  <a:lnTo>
                    <a:pt x="15240" y="268223"/>
                  </a:lnTo>
                  <a:lnTo>
                    <a:pt x="38100" y="268223"/>
                  </a:lnTo>
                  <a:lnTo>
                    <a:pt x="39624" y="269747"/>
                  </a:lnTo>
                  <a:lnTo>
                    <a:pt x="41148" y="274319"/>
                  </a:lnTo>
                  <a:lnTo>
                    <a:pt x="42519" y="277063"/>
                  </a:lnTo>
                  <a:lnTo>
                    <a:pt x="41148" y="278891"/>
                  </a:lnTo>
                  <a:lnTo>
                    <a:pt x="41148" y="280415"/>
                  </a:lnTo>
                  <a:lnTo>
                    <a:pt x="40132" y="281939"/>
                  </a:lnTo>
                  <a:lnTo>
                    <a:pt x="39624" y="281939"/>
                  </a:lnTo>
                  <a:lnTo>
                    <a:pt x="36576" y="284987"/>
                  </a:lnTo>
                  <a:lnTo>
                    <a:pt x="65227" y="284987"/>
                  </a:lnTo>
                  <a:lnTo>
                    <a:pt x="64008" y="286511"/>
                  </a:lnTo>
                  <a:lnTo>
                    <a:pt x="61722" y="289559"/>
                  </a:lnTo>
                  <a:lnTo>
                    <a:pt x="27432" y="289559"/>
                  </a:lnTo>
                  <a:lnTo>
                    <a:pt x="27432" y="291083"/>
                  </a:lnTo>
                  <a:close/>
                </a:path>
                <a:path w="264160" h="304800">
                  <a:moveTo>
                    <a:pt x="65227" y="284987"/>
                  </a:moveTo>
                  <a:lnTo>
                    <a:pt x="48768" y="284987"/>
                  </a:lnTo>
                  <a:lnTo>
                    <a:pt x="47244" y="283463"/>
                  </a:lnTo>
                  <a:lnTo>
                    <a:pt x="45720" y="280415"/>
                  </a:lnTo>
                  <a:lnTo>
                    <a:pt x="44196" y="278891"/>
                  </a:lnTo>
                  <a:lnTo>
                    <a:pt x="42976" y="276453"/>
                  </a:lnTo>
                  <a:lnTo>
                    <a:pt x="45720" y="272795"/>
                  </a:lnTo>
                  <a:lnTo>
                    <a:pt x="45720" y="274319"/>
                  </a:lnTo>
                  <a:lnTo>
                    <a:pt x="72136" y="274319"/>
                  </a:lnTo>
                  <a:lnTo>
                    <a:pt x="70104" y="277367"/>
                  </a:lnTo>
                  <a:lnTo>
                    <a:pt x="70104" y="278891"/>
                  </a:lnTo>
                  <a:lnTo>
                    <a:pt x="65227" y="284987"/>
                  </a:lnTo>
                  <a:close/>
                </a:path>
                <a:path w="264160" h="304800">
                  <a:moveTo>
                    <a:pt x="42672" y="276859"/>
                  </a:moveTo>
                  <a:lnTo>
                    <a:pt x="42672" y="275843"/>
                  </a:lnTo>
                  <a:lnTo>
                    <a:pt x="42976" y="276453"/>
                  </a:lnTo>
                  <a:lnTo>
                    <a:pt x="42672" y="276859"/>
                  </a:lnTo>
                  <a:close/>
                </a:path>
                <a:path w="264160" h="304800">
                  <a:moveTo>
                    <a:pt x="43434" y="277367"/>
                  </a:moveTo>
                  <a:lnTo>
                    <a:pt x="42672" y="277367"/>
                  </a:lnTo>
                  <a:lnTo>
                    <a:pt x="42672" y="276859"/>
                  </a:lnTo>
                  <a:lnTo>
                    <a:pt x="42976" y="276453"/>
                  </a:lnTo>
                  <a:lnTo>
                    <a:pt x="43434" y="277367"/>
                  </a:lnTo>
                  <a:close/>
                </a:path>
                <a:path w="264160" h="304800">
                  <a:moveTo>
                    <a:pt x="42672" y="277367"/>
                  </a:moveTo>
                  <a:lnTo>
                    <a:pt x="42519" y="277063"/>
                  </a:lnTo>
                  <a:lnTo>
                    <a:pt x="42672" y="276859"/>
                  </a:lnTo>
                  <a:lnTo>
                    <a:pt x="42672" y="277367"/>
                  </a:lnTo>
                  <a:close/>
                </a:path>
                <a:path w="264160" h="304800">
                  <a:moveTo>
                    <a:pt x="38535" y="284334"/>
                  </a:moveTo>
                  <a:lnTo>
                    <a:pt x="41148" y="280415"/>
                  </a:lnTo>
                  <a:lnTo>
                    <a:pt x="41148" y="278891"/>
                  </a:lnTo>
                  <a:lnTo>
                    <a:pt x="42519" y="277063"/>
                  </a:lnTo>
                  <a:lnTo>
                    <a:pt x="42672" y="277367"/>
                  </a:lnTo>
                  <a:lnTo>
                    <a:pt x="43434" y="277367"/>
                  </a:lnTo>
                  <a:lnTo>
                    <a:pt x="44196" y="278891"/>
                  </a:lnTo>
                  <a:lnTo>
                    <a:pt x="45720" y="280415"/>
                  </a:lnTo>
                  <a:lnTo>
                    <a:pt x="46482" y="281939"/>
                  </a:lnTo>
                  <a:lnTo>
                    <a:pt x="41148" y="281939"/>
                  </a:lnTo>
                  <a:lnTo>
                    <a:pt x="43226" y="282771"/>
                  </a:lnTo>
                  <a:lnTo>
                    <a:pt x="38535" y="284334"/>
                  </a:lnTo>
                  <a:close/>
                </a:path>
                <a:path w="264160" h="304800">
                  <a:moveTo>
                    <a:pt x="36576" y="284987"/>
                  </a:moveTo>
                  <a:lnTo>
                    <a:pt x="39624" y="281939"/>
                  </a:lnTo>
                  <a:lnTo>
                    <a:pt x="38404" y="284378"/>
                  </a:lnTo>
                  <a:lnTo>
                    <a:pt x="36576" y="284987"/>
                  </a:lnTo>
                  <a:close/>
                </a:path>
                <a:path w="264160" h="304800">
                  <a:moveTo>
                    <a:pt x="38404" y="284378"/>
                  </a:moveTo>
                  <a:lnTo>
                    <a:pt x="39624" y="281939"/>
                  </a:lnTo>
                  <a:lnTo>
                    <a:pt x="40132" y="281939"/>
                  </a:lnTo>
                  <a:lnTo>
                    <a:pt x="38535" y="284334"/>
                  </a:lnTo>
                  <a:lnTo>
                    <a:pt x="38404" y="284378"/>
                  </a:lnTo>
                  <a:close/>
                </a:path>
                <a:path w="264160" h="304800">
                  <a:moveTo>
                    <a:pt x="43226" y="282771"/>
                  </a:moveTo>
                  <a:lnTo>
                    <a:pt x="41148" y="281939"/>
                  </a:lnTo>
                  <a:lnTo>
                    <a:pt x="45720" y="281939"/>
                  </a:lnTo>
                  <a:lnTo>
                    <a:pt x="43226" y="282771"/>
                  </a:lnTo>
                  <a:close/>
                </a:path>
                <a:path w="264160" h="304800">
                  <a:moveTo>
                    <a:pt x="48768" y="284987"/>
                  </a:moveTo>
                  <a:lnTo>
                    <a:pt x="43226" y="282771"/>
                  </a:lnTo>
                  <a:lnTo>
                    <a:pt x="45720" y="281939"/>
                  </a:lnTo>
                  <a:lnTo>
                    <a:pt x="48768" y="284987"/>
                  </a:lnTo>
                  <a:close/>
                </a:path>
                <a:path w="264160" h="304800">
                  <a:moveTo>
                    <a:pt x="47244" y="283463"/>
                  </a:moveTo>
                  <a:lnTo>
                    <a:pt x="45720" y="281939"/>
                  </a:lnTo>
                  <a:lnTo>
                    <a:pt x="46482" y="281939"/>
                  </a:lnTo>
                  <a:lnTo>
                    <a:pt x="47244" y="283463"/>
                  </a:lnTo>
                  <a:close/>
                </a:path>
                <a:path w="264160" h="304800">
                  <a:moveTo>
                    <a:pt x="48768" y="284987"/>
                  </a:moveTo>
                  <a:lnTo>
                    <a:pt x="38100" y="284987"/>
                  </a:lnTo>
                  <a:lnTo>
                    <a:pt x="38535" y="284334"/>
                  </a:lnTo>
                  <a:lnTo>
                    <a:pt x="43226" y="282771"/>
                  </a:lnTo>
                  <a:lnTo>
                    <a:pt x="48768" y="284987"/>
                  </a:lnTo>
                  <a:close/>
                </a:path>
                <a:path w="264160" h="304800">
                  <a:moveTo>
                    <a:pt x="38100" y="284987"/>
                  </a:moveTo>
                  <a:lnTo>
                    <a:pt x="36576" y="284987"/>
                  </a:lnTo>
                  <a:lnTo>
                    <a:pt x="38404" y="284378"/>
                  </a:lnTo>
                  <a:lnTo>
                    <a:pt x="38100" y="284987"/>
                  </a:lnTo>
                  <a:close/>
                </a:path>
                <a:path w="264160" h="304800">
                  <a:moveTo>
                    <a:pt x="32004" y="297179"/>
                  </a:moveTo>
                  <a:lnTo>
                    <a:pt x="28956" y="294131"/>
                  </a:lnTo>
                  <a:lnTo>
                    <a:pt x="27432" y="289559"/>
                  </a:lnTo>
                  <a:lnTo>
                    <a:pt x="61722" y="289559"/>
                  </a:lnTo>
                  <a:lnTo>
                    <a:pt x="59436" y="292607"/>
                  </a:lnTo>
                  <a:lnTo>
                    <a:pt x="59944" y="292607"/>
                  </a:lnTo>
                  <a:lnTo>
                    <a:pt x="57912" y="295655"/>
                  </a:lnTo>
                  <a:lnTo>
                    <a:pt x="32004" y="295655"/>
                  </a:lnTo>
                  <a:lnTo>
                    <a:pt x="32004" y="297179"/>
                  </a:lnTo>
                  <a:close/>
                </a:path>
                <a:path w="264160" h="304800">
                  <a:moveTo>
                    <a:pt x="59944" y="292607"/>
                  </a:moveTo>
                  <a:lnTo>
                    <a:pt x="59436" y="292607"/>
                  </a:lnTo>
                  <a:lnTo>
                    <a:pt x="60960" y="291083"/>
                  </a:lnTo>
                  <a:lnTo>
                    <a:pt x="59944" y="292607"/>
                  </a:lnTo>
                  <a:close/>
                </a:path>
                <a:path w="264160" h="304800">
                  <a:moveTo>
                    <a:pt x="45720" y="304799"/>
                  </a:moveTo>
                  <a:lnTo>
                    <a:pt x="42672" y="303275"/>
                  </a:lnTo>
                  <a:lnTo>
                    <a:pt x="36576" y="303275"/>
                  </a:lnTo>
                  <a:lnTo>
                    <a:pt x="32004" y="298703"/>
                  </a:lnTo>
                  <a:lnTo>
                    <a:pt x="32004" y="295655"/>
                  </a:lnTo>
                  <a:lnTo>
                    <a:pt x="57912" y="295655"/>
                  </a:lnTo>
                  <a:lnTo>
                    <a:pt x="51816" y="301751"/>
                  </a:lnTo>
                  <a:lnTo>
                    <a:pt x="45720" y="304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73" name="object 15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8555" y="6188963"/>
              <a:ext cx="230124" cy="187452"/>
            </a:xfrm>
            <a:prstGeom prst="rect">
              <a:avLst/>
            </a:prstGeom>
          </p:spPr>
        </p:pic>
        <p:pic>
          <p:nvPicPr>
            <p:cNvPr id="2097274" name="object 16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3376" y="6231635"/>
              <a:ext cx="207264" cy="161544"/>
            </a:xfrm>
            <a:prstGeom prst="rect">
              <a:avLst/>
            </a:prstGeom>
          </p:spPr>
        </p:pic>
        <p:pic>
          <p:nvPicPr>
            <p:cNvPr id="2097275" name="object 17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8968" y="6187440"/>
              <a:ext cx="216407" cy="204216"/>
            </a:xfrm>
            <a:prstGeom prst="rect">
              <a:avLst/>
            </a:prstGeom>
          </p:spPr>
        </p:pic>
      </p:grpSp>
      <p:sp>
        <p:nvSpPr>
          <p:cNvPr id="1048668" name="object 18"/>
          <p:cNvSpPr/>
          <p:nvPr/>
        </p:nvSpPr>
        <p:spPr>
          <a:xfrm>
            <a:off x="4367784" y="5635752"/>
            <a:ext cx="254635" cy="228600"/>
          </a:xfrm>
          <a:custGeom>
            <a:avLst/>
            <a:gdLst/>
            <a:ahLst/>
            <a:cxnLst/>
            <a:rect l="l" t="t" r="r" b="b"/>
            <a:pathLst>
              <a:path w="254635" h="228600">
                <a:moveTo>
                  <a:pt x="76200" y="173735"/>
                </a:moveTo>
                <a:lnTo>
                  <a:pt x="83820" y="163067"/>
                </a:lnTo>
                <a:lnTo>
                  <a:pt x="92964" y="153923"/>
                </a:lnTo>
                <a:lnTo>
                  <a:pt x="108204" y="132587"/>
                </a:lnTo>
                <a:lnTo>
                  <a:pt x="108204" y="131063"/>
                </a:lnTo>
                <a:lnTo>
                  <a:pt x="117348" y="120395"/>
                </a:lnTo>
                <a:lnTo>
                  <a:pt x="117348" y="118871"/>
                </a:lnTo>
                <a:lnTo>
                  <a:pt x="128016" y="108203"/>
                </a:lnTo>
                <a:lnTo>
                  <a:pt x="137160" y="96011"/>
                </a:lnTo>
                <a:lnTo>
                  <a:pt x="137160" y="94487"/>
                </a:lnTo>
                <a:lnTo>
                  <a:pt x="147828" y="83819"/>
                </a:lnTo>
                <a:lnTo>
                  <a:pt x="156972" y="71627"/>
                </a:lnTo>
                <a:lnTo>
                  <a:pt x="158496" y="71627"/>
                </a:lnTo>
                <a:lnTo>
                  <a:pt x="169164" y="59435"/>
                </a:lnTo>
                <a:lnTo>
                  <a:pt x="178308" y="48767"/>
                </a:lnTo>
                <a:lnTo>
                  <a:pt x="179831" y="48767"/>
                </a:lnTo>
                <a:lnTo>
                  <a:pt x="201167" y="27431"/>
                </a:lnTo>
                <a:lnTo>
                  <a:pt x="202691" y="27431"/>
                </a:lnTo>
                <a:lnTo>
                  <a:pt x="214884" y="18287"/>
                </a:lnTo>
                <a:lnTo>
                  <a:pt x="214884" y="16763"/>
                </a:lnTo>
                <a:lnTo>
                  <a:pt x="228600" y="9143"/>
                </a:lnTo>
                <a:lnTo>
                  <a:pt x="230124" y="7619"/>
                </a:lnTo>
                <a:lnTo>
                  <a:pt x="243840" y="1524"/>
                </a:lnTo>
                <a:lnTo>
                  <a:pt x="246888" y="0"/>
                </a:lnTo>
                <a:lnTo>
                  <a:pt x="249936" y="1524"/>
                </a:lnTo>
                <a:lnTo>
                  <a:pt x="251460" y="4571"/>
                </a:lnTo>
                <a:lnTo>
                  <a:pt x="254508" y="6095"/>
                </a:lnTo>
                <a:lnTo>
                  <a:pt x="254508" y="10667"/>
                </a:lnTo>
                <a:lnTo>
                  <a:pt x="251460" y="13715"/>
                </a:lnTo>
                <a:lnTo>
                  <a:pt x="242316" y="24383"/>
                </a:lnTo>
                <a:lnTo>
                  <a:pt x="240791" y="25907"/>
                </a:lnTo>
                <a:lnTo>
                  <a:pt x="228600" y="35051"/>
                </a:lnTo>
                <a:lnTo>
                  <a:pt x="216408" y="45719"/>
                </a:lnTo>
                <a:lnTo>
                  <a:pt x="217931" y="45719"/>
                </a:lnTo>
                <a:lnTo>
                  <a:pt x="207264" y="56387"/>
                </a:lnTo>
                <a:lnTo>
                  <a:pt x="205740" y="56387"/>
                </a:lnTo>
                <a:lnTo>
                  <a:pt x="195072" y="67055"/>
                </a:lnTo>
                <a:lnTo>
                  <a:pt x="185928" y="76199"/>
                </a:lnTo>
                <a:lnTo>
                  <a:pt x="175260" y="88391"/>
                </a:lnTo>
                <a:lnTo>
                  <a:pt x="175450" y="88391"/>
                </a:lnTo>
                <a:lnTo>
                  <a:pt x="155448" y="111251"/>
                </a:lnTo>
                <a:lnTo>
                  <a:pt x="138303" y="134111"/>
                </a:lnTo>
                <a:lnTo>
                  <a:pt x="137160" y="134111"/>
                </a:lnTo>
                <a:lnTo>
                  <a:pt x="128016" y="146303"/>
                </a:lnTo>
                <a:lnTo>
                  <a:pt x="120396" y="156971"/>
                </a:lnTo>
                <a:lnTo>
                  <a:pt x="118872" y="158495"/>
                </a:lnTo>
                <a:lnTo>
                  <a:pt x="111252" y="169163"/>
                </a:lnTo>
                <a:lnTo>
                  <a:pt x="108204" y="172211"/>
                </a:lnTo>
                <a:lnTo>
                  <a:pt x="77724" y="172211"/>
                </a:lnTo>
                <a:lnTo>
                  <a:pt x="76200" y="173735"/>
                </a:lnTo>
                <a:close/>
              </a:path>
              <a:path w="254635" h="228600">
                <a:moveTo>
                  <a:pt x="195834" y="66293"/>
                </a:moveTo>
                <a:lnTo>
                  <a:pt x="196596" y="65531"/>
                </a:lnTo>
                <a:lnTo>
                  <a:pt x="195834" y="66293"/>
                </a:lnTo>
                <a:close/>
              </a:path>
              <a:path w="254635" h="228600">
                <a:moveTo>
                  <a:pt x="195072" y="67055"/>
                </a:moveTo>
                <a:lnTo>
                  <a:pt x="195834" y="66293"/>
                </a:lnTo>
                <a:lnTo>
                  <a:pt x="195072" y="67055"/>
                </a:lnTo>
                <a:close/>
              </a:path>
              <a:path w="254635" h="228600">
                <a:moveTo>
                  <a:pt x="175450" y="88391"/>
                </a:moveTo>
                <a:lnTo>
                  <a:pt x="175260" y="88391"/>
                </a:lnTo>
                <a:lnTo>
                  <a:pt x="176784" y="86867"/>
                </a:lnTo>
                <a:lnTo>
                  <a:pt x="175450" y="88391"/>
                </a:lnTo>
                <a:close/>
              </a:path>
              <a:path w="254635" h="228600">
                <a:moveTo>
                  <a:pt x="137160" y="135635"/>
                </a:moveTo>
                <a:lnTo>
                  <a:pt x="137160" y="134111"/>
                </a:lnTo>
                <a:lnTo>
                  <a:pt x="138303" y="134111"/>
                </a:lnTo>
                <a:lnTo>
                  <a:pt x="137160" y="135635"/>
                </a:lnTo>
                <a:close/>
              </a:path>
              <a:path w="254635" h="228600">
                <a:moveTo>
                  <a:pt x="84582" y="199643"/>
                </a:moveTo>
                <a:lnTo>
                  <a:pt x="54864" y="199643"/>
                </a:lnTo>
                <a:lnTo>
                  <a:pt x="57912" y="195071"/>
                </a:lnTo>
                <a:lnTo>
                  <a:pt x="59436" y="193547"/>
                </a:lnTo>
                <a:lnTo>
                  <a:pt x="64008" y="187451"/>
                </a:lnTo>
                <a:lnTo>
                  <a:pt x="70104" y="179831"/>
                </a:lnTo>
                <a:lnTo>
                  <a:pt x="77724" y="172211"/>
                </a:lnTo>
                <a:lnTo>
                  <a:pt x="108204" y="172211"/>
                </a:lnTo>
                <a:lnTo>
                  <a:pt x="102108" y="178307"/>
                </a:lnTo>
                <a:lnTo>
                  <a:pt x="94488" y="187451"/>
                </a:lnTo>
                <a:lnTo>
                  <a:pt x="94488" y="188975"/>
                </a:lnTo>
                <a:lnTo>
                  <a:pt x="86868" y="196595"/>
                </a:lnTo>
                <a:lnTo>
                  <a:pt x="88392" y="196595"/>
                </a:lnTo>
                <a:lnTo>
                  <a:pt x="84582" y="199643"/>
                </a:lnTo>
                <a:close/>
              </a:path>
              <a:path w="254635" h="228600">
                <a:moveTo>
                  <a:pt x="3048" y="187451"/>
                </a:moveTo>
                <a:lnTo>
                  <a:pt x="4572" y="184403"/>
                </a:lnTo>
                <a:lnTo>
                  <a:pt x="7620" y="181355"/>
                </a:lnTo>
                <a:lnTo>
                  <a:pt x="7620" y="179831"/>
                </a:lnTo>
                <a:lnTo>
                  <a:pt x="10668" y="178307"/>
                </a:lnTo>
                <a:lnTo>
                  <a:pt x="12192" y="175259"/>
                </a:lnTo>
                <a:lnTo>
                  <a:pt x="22860" y="175259"/>
                </a:lnTo>
                <a:lnTo>
                  <a:pt x="28956" y="178307"/>
                </a:lnTo>
                <a:lnTo>
                  <a:pt x="36576" y="185927"/>
                </a:lnTo>
                <a:lnTo>
                  <a:pt x="4572" y="185927"/>
                </a:lnTo>
                <a:lnTo>
                  <a:pt x="3048" y="187451"/>
                </a:lnTo>
                <a:close/>
              </a:path>
              <a:path w="254635" h="228600">
                <a:moveTo>
                  <a:pt x="9144" y="201167"/>
                </a:moveTo>
                <a:lnTo>
                  <a:pt x="4572" y="201167"/>
                </a:lnTo>
                <a:lnTo>
                  <a:pt x="3048" y="199643"/>
                </a:lnTo>
                <a:lnTo>
                  <a:pt x="1524" y="199643"/>
                </a:lnTo>
                <a:lnTo>
                  <a:pt x="0" y="198119"/>
                </a:lnTo>
                <a:lnTo>
                  <a:pt x="0" y="193547"/>
                </a:lnTo>
                <a:lnTo>
                  <a:pt x="3048" y="187451"/>
                </a:lnTo>
                <a:lnTo>
                  <a:pt x="4572" y="185927"/>
                </a:lnTo>
                <a:lnTo>
                  <a:pt x="36576" y="185927"/>
                </a:lnTo>
                <a:lnTo>
                  <a:pt x="39624" y="188975"/>
                </a:lnTo>
                <a:lnTo>
                  <a:pt x="41148" y="192023"/>
                </a:lnTo>
                <a:lnTo>
                  <a:pt x="21336" y="192023"/>
                </a:lnTo>
                <a:lnTo>
                  <a:pt x="15240" y="193547"/>
                </a:lnTo>
                <a:lnTo>
                  <a:pt x="16764" y="194309"/>
                </a:lnTo>
                <a:lnTo>
                  <a:pt x="15240" y="195071"/>
                </a:lnTo>
                <a:lnTo>
                  <a:pt x="16764" y="195071"/>
                </a:lnTo>
                <a:lnTo>
                  <a:pt x="13716" y="196595"/>
                </a:lnTo>
                <a:lnTo>
                  <a:pt x="12192" y="198119"/>
                </a:lnTo>
                <a:lnTo>
                  <a:pt x="13716" y="198119"/>
                </a:lnTo>
                <a:lnTo>
                  <a:pt x="10668" y="199643"/>
                </a:lnTo>
                <a:lnTo>
                  <a:pt x="9144" y="201167"/>
                </a:lnTo>
                <a:close/>
              </a:path>
              <a:path w="254635" h="228600">
                <a:moveTo>
                  <a:pt x="16764" y="194309"/>
                </a:moveTo>
                <a:lnTo>
                  <a:pt x="15240" y="193547"/>
                </a:lnTo>
                <a:lnTo>
                  <a:pt x="21336" y="192023"/>
                </a:lnTo>
                <a:lnTo>
                  <a:pt x="18288" y="193547"/>
                </a:lnTo>
                <a:lnTo>
                  <a:pt x="16764" y="193547"/>
                </a:lnTo>
                <a:lnTo>
                  <a:pt x="17068" y="194157"/>
                </a:lnTo>
                <a:lnTo>
                  <a:pt x="16764" y="194309"/>
                </a:lnTo>
                <a:close/>
              </a:path>
              <a:path w="254635" h="228600">
                <a:moveTo>
                  <a:pt x="41910" y="195071"/>
                </a:moveTo>
                <a:lnTo>
                  <a:pt x="18288" y="195071"/>
                </a:lnTo>
                <a:lnTo>
                  <a:pt x="17526" y="194309"/>
                </a:lnTo>
                <a:lnTo>
                  <a:pt x="18288" y="193547"/>
                </a:lnTo>
                <a:lnTo>
                  <a:pt x="21336" y="192023"/>
                </a:lnTo>
                <a:lnTo>
                  <a:pt x="41148" y="192023"/>
                </a:lnTo>
                <a:lnTo>
                  <a:pt x="41148" y="193547"/>
                </a:lnTo>
                <a:lnTo>
                  <a:pt x="41910" y="195071"/>
                </a:lnTo>
                <a:close/>
              </a:path>
              <a:path w="254635" h="228600">
                <a:moveTo>
                  <a:pt x="17068" y="194157"/>
                </a:moveTo>
                <a:lnTo>
                  <a:pt x="16764" y="193547"/>
                </a:lnTo>
                <a:lnTo>
                  <a:pt x="17272" y="194055"/>
                </a:lnTo>
                <a:lnTo>
                  <a:pt x="17068" y="194157"/>
                </a:lnTo>
                <a:close/>
              </a:path>
              <a:path w="254635" h="228600">
                <a:moveTo>
                  <a:pt x="17272" y="194055"/>
                </a:moveTo>
                <a:lnTo>
                  <a:pt x="16764" y="193547"/>
                </a:lnTo>
                <a:lnTo>
                  <a:pt x="18288" y="193547"/>
                </a:lnTo>
                <a:lnTo>
                  <a:pt x="17272" y="194055"/>
                </a:lnTo>
                <a:close/>
              </a:path>
              <a:path w="254635" h="228600">
                <a:moveTo>
                  <a:pt x="17526" y="194309"/>
                </a:moveTo>
                <a:lnTo>
                  <a:pt x="17272" y="194055"/>
                </a:lnTo>
                <a:lnTo>
                  <a:pt x="18288" y="193547"/>
                </a:lnTo>
                <a:lnTo>
                  <a:pt x="17526" y="194309"/>
                </a:lnTo>
                <a:close/>
              </a:path>
              <a:path w="254635" h="228600">
                <a:moveTo>
                  <a:pt x="17272" y="194563"/>
                </a:moveTo>
                <a:lnTo>
                  <a:pt x="17068" y="194157"/>
                </a:lnTo>
                <a:lnTo>
                  <a:pt x="17272" y="194055"/>
                </a:lnTo>
                <a:lnTo>
                  <a:pt x="17526" y="194309"/>
                </a:lnTo>
                <a:lnTo>
                  <a:pt x="17272" y="194563"/>
                </a:lnTo>
                <a:close/>
              </a:path>
              <a:path w="254635" h="228600">
                <a:moveTo>
                  <a:pt x="17272" y="194563"/>
                </a:moveTo>
                <a:lnTo>
                  <a:pt x="16764" y="194309"/>
                </a:lnTo>
                <a:lnTo>
                  <a:pt x="17068" y="194157"/>
                </a:lnTo>
                <a:lnTo>
                  <a:pt x="17272" y="194563"/>
                </a:lnTo>
                <a:close/>
              </a:path>
              <a:path w="254635" h="228600">
                <a:moveTo>
                  <a:pt x="16764" y="195071"/>
                </a:moveTo>
                <a:lnTo>
                  <a:pt x="15240" y="195071"/>
                </a:lnTo>
                <a:lnTo>
                  <a:pt x="16764" y="194309"/>
                </a:lnTo>
                <a:lnTo>
                  <a:pt x="17272" y="194563"/>
                </a:lnTo>
                <a:lnTo>
                  <a:pt x="16764" y="195071"/>
                </a:lnTo>
                <a:close/>
              </a:path>
              <a:path w="254635" h="228600">
                <a:moveTo>
                  <a:pt x="18288" y="195071"/>
                </a:moveTo>
                <a:lnTo>
                  <a:pt x="17272" y="194563"/>
                </a:lnTo>
                <a:lnTo>
                  <a:pt x="17526" y="194309"/>
                </a:lnTo>
                <a:lnTo>
                  <a:pt x="18288" y="195071"/>
                </a:lnTo>
                <a:close/>
              </a:path>
              <a:path w="254635" h="228600">
                <a:moveTo>
                  <a:pt x="21336" y="199643"/>
                </a:moveTo>
                <a:lnTo>
                  <a:pt x="19812" y="196595"/>
                </a:lnTo>
                <a:lnTo>
                  <a:pt x="17780" y="195579"/>
                </a:lnTo>
                <a:lnTo>
                  <a:pt x="17272" y="194563"/>
                </a:lnTo>
                <a:lnTo>
                  <a:pt x="18288" y="195071"/>
                </a:lnTo>
                <a:lnTo>
                  <a:pt x="41910" y="195071"/>
                </a:lnTo>
                <a:lnTo>
                  <a:pt x="42672" y="196595"/>
                </a:lnTo>
                <a:lnTo>
                  <a:pt x="43434" y="196595"/>
                </a:lnTo>
                <a:lnTo>
                  <a:pt x="44196" y="198119"/>
                </a:lnTo>
                <a:lnTo>
                  <a:pt x="21336" y="198119"/>
                </a:lnTo>
                <a:lnTo>
                  <a:pt x="21336" y="199643"/>
                </a:lnTo>
                <a:close/>
              </a:path>
              <a:path w="254635" h="228600">
                <a:moveTo>
                  <a:pt x="18288" y="196595"/>
                </a:moveTo>
                <a:lnTo>
                  <a:pt x="16764" y="195071"/>
                </a:lnTo>
                <a:lnTo>
                  <a:pt x="17780" y="195579"/>
                </a:lnTo>
                <a:lnTo>
                  <a:pt x="18288" y="196595"/>
                </a:lnTo>
                <a:close/>
              </a:path>
              <a:path w="254635" h="228600">
                <a:moveTo>
                  <a:pt x="43434" y="196595"/>
                </a:moveTo>
                <a:lnTo>
                  <a:pt x="42672" y="196595"/>
                </a:lnTo>
                <a:lnTo>
                  <a:pt x="42672" y="195071"/>
                </a:lnTo>
                <a:lnTo>
                  <a:pt x="43434" y="196595"/>
                </a:lnTo>
                <a:close/>
              </a:path>
              <a:path w="254635" h="228600">
                <a:moveTo>
                  <a:pt x="45720" y="201167"/>
                </a:moveTo>
                <a:lnTo>
                  <a:pt x="22860" y="201167"/>
                </a:lnTo>
                <a:lnTo>
                  <a:pt x="21336" y="198119"/>
                </a:lnTo>
                <a:lnTo>
                  <a:pt x="44196" y="198119"/>
                </a:lnTo>
                <a:lnTo>
                  <a:pt x="45720" y="201167"/>
                </a:lnTo>
                <a:close/>
              </a:path>
              <a:path w="254635" h="228600">
                <a:moveTo>
                  <a:pt x="75438" y="208787"/>
                </a:moveTo>
                <a:lnTo>
                  <a:pt x="51816" y="208787"/>
                </a:lnTo>
                <a:lnTo>
                  <a:pt x="48768" y="207263"/>
                </a:lnTo>
                <a:lnTo>
                  <a:pt x="48463" y="206654"/>
                </a:lnTo>
                <a:lnTo>
                  <a:pt x="50292" y="205739"/>
                </a:lnTo>
                <a:lnTo>
                  <a:pt x="48768" y="205739"/>
                </a:lnTo>
                <a:lnTo>
                  <a:pt x="51816" y="202691"/>
                </a:lnTo>
                <a:lnTo>
                  <a:pt x="54864" y="198119"/>
                </a:lnTo>
                <a:lnTo>
                  <a:pt x="54864" y="199643"/>
                </a:lnTo>
                <a:lnTo>
                  <a:pt x="84582" y="199643"/>
                </a:lnTo>
                <a:lnTo>
                  <a:pt x="80772" y="202691"/>
                </a:lnTo>
                <a:lnTo>
                  <a:pt x="77343" y="207263"/>
                </a:lnTo>
                <a:lnTo>
                  <a:pt x="76200" y="207263"/>
                </a:lnTo>
                <a:lnTo>
                  <a:pt x="75438" y="208787"/>
                </a:lnTo>
                <a:close/>
              </a:path>
              <a:path w="254635" h="228600">
                <a:moveTo>
                  <a:pt x="51816" y="228599"/>
                </a:moveTo>
                <a:lnTo>
                  <a:pt x="44196" y="228599"/>
                </a:lnTo>
                <a:lnTo>
                  <a:pt x="41148" y="227075"/>
                </a:lnTo>
                <a:lnTo>
                  <a:pt x="39624" y="225551"/>
                </a:lnTo>
                <a:lnTo>
                  <a:pt x="38100" y="225551"/>
                </a:lnTo>
                <a:lnTo>
                  <a:pt x="30480" y="217931"/>
                </a:lnTo>
                <a:lnTo>
                  <a:pt x="28956" y="214883"/>
                </a:lnTo>
                <a:lnTo>
                  <a:pt x="30480" y="214883"/>
                </a:lnTo>
                <a:lnTo>
                  <a:pt x="27432" y="211835"/>
                </a:lnTo>
                <a:lnTo>
                  <a:pt x="27432" y="210311"/>
                </a:lnTo>
                <a:lnTo>
                  <a:pt x="25908" y="208787"/>
                </a:lnTo>
                <a:lnTo>
                  <a:pt x="24384" y="205739"/>
                </a:lnTo>
                <a:lnTo>
                  <a:pt x="22860" y="204215"/>
                </a:lnTo>
                <a:lnTo>
                  <a:pt x="21336" y="201167"/>
                </a:lnTo>
                <a:lnTo>
                  <a:pt x="44196" y="201167"/>
                </a:lnTo>
                <a:lnTo>
                  <a:pt x="47244" y="204215"/>
                </a:lnTo>
                <a:lnTo>
                  <a:pt x="48006" y="205739"/>
                </a:lnTo>
                <a:lnTo>
                  <a:pt x="47244" y="205739"/>
                </a:lnTo>
                <a:lnTo>
                  <a:pt x="48260" y="206755"/>
                </a:lnTo>
                <a:lnTo>
                  <a:pt x="47244" y="207263"/>
                </a:lnTo>
                <a:lnTo>
                  <a:pt x="44196" y="207263"/>
                </a:lnTo>
                <a:lnTo>
                  <a:pt x="45466" y="207517"/>
                </a:lnTo>
                <a:lnTo>
                  <a:pt x="44196" y="208787"/>
                </a:lnTo>
                <a:lnTo>
                  <a:pt x="75438" y="208787"/>
                </a:lnTo>
                <a:lnTo>
                  <a:pt x="73152" y="213359"/>
                </a:lnTo>
                <a:lnTo>
                  <a:pt x="62484" y="224027"/>
                </a:lnTo>
                <a:lnTo>
                  <a:pt x="57912" y="225551"/>
                </a:lnTo>
                <a:lnTo>
                  <a:pt x="56388" y="227075"/>
                </a:lnTo>
                <a:lnTo>
                  <a:pt x="51816" y="228599"/>
                </a:lnTo>
                <a:close/>
              </a:path>
              <a:path w="254635" h="228600">
                <a:moveTo>
                  <a:pt x="48260" y="206755"/>
                </a:moveTo>
                <a:lnTo>
                  <a:pt x="47244" y="205739"/>
                </a:lnTo>
                <a:lnTo>
                  <a:pt x="48006" y="205739"/>
                </a:lnTo>
                <a:lnTo>
                  <a:pt x="48463" y="206654"/>
                </a:lnTo>
                <a:lnTo>
                  <a:pt x="48260" y="206755"/>
                </a:lnTo>
                <a:close/>
              </a:path>
              <a:path w="254635" h="228600">
                <a:moveTo>
                  <a:pt x="48768" y="207263"/>
                </a:moveTo>
                <a:lnTo>
                  <a:pt x="48260" y="206755"/>
                </a:lnTo>
                <a:lnTo>
                  <a:pt x="48463" y="206654"/>
                </a:lnTo>
                <a:lnTo>
                  <a:pt x="48768" y="207263"/>
                </a:lnTo>
                <a:close/>
              </a:path>
              <a:path w="254635" h="228600">
                <a:moveTo>
                  <a:pt x="47053" y="207835"/>
                </a:moveTo>
                <a:lnTo>
                  <a:pt x="45466" y="207517"/>
                </a:lnTo>
                <a:lnTo>
                  <a:pt x="45720" y="207263"/>
                </a:lnTo>
                <a:lnTo>
                  <a:pt x="47244" y="207263"/>
                </a:lnTo>
                <a:lnTo>
                  <a:pt x="48260" y="206755"/>
                </a:lnTo>
                <a:lnTo>
                  <a:pt x="48768" y="207263"/>
                </a:lnTo>
                <a:lnTo>
                  <a:pt x="47053" y="207835"/>
                </a:lnTo>
                <a:close/>
              </a:path>
              <a:path w="254635" h="228600">
                <a:moveTo>
                  <a:pt x="45466" y="207517"/>
                </a:moveTo>
                <a:lnTo>
                  <a:pt x="44196" y="207263"/>
                </a:lnTo>
                <a:lnTo>
                  <a:pt x="45720" y="207263"/>
                </a:lnTo>
                <a:lnTo>
                  <a:pt x="45466" y="207517"/>
                </a:lnTo>
                <a:close/>
              </a:path>
              <a:path w="254635" h="228600">
                <a:moveTo>
                  <a:pt x="49911" y="208406"/>
                </a:moveTo>
                <a:lnTo>
                  <a:pt x="47053" y="207835"/>
                </a:lnTo>
                <a:lnTo>
                  <a:pt x="48768" y="207263"/>
                </a:lnTo>
                <a:lnTo>
                  <a:pt x="49911" y="208406"/>
                </a:lnTo>
                <a:close/>
              </a:path>
              <a:path w="254635" h="228600">
                <a:moveTo>
                  <a:pt x="51816" y="208787"/>
                </a:moveTo>
                <a:lnTo>
                  <a:pt x="49911" y="208406"/>
                </a:lnTo>
                <a:lnTo>
                  <a:pt x="48768" y="207263"/>
                </a:lnTo>
                <a:lnTo>
                  <a:pt x="51816" y="208787"/>
                </a:lnTo>
                <a:close/>
              </a:path>
              <a:path w="254635" h="228600">
                <a:moveTo>
                  <a:pt x="76200" y="208787"/>
                </a:moveTo>
                <a:lnTo>
                  <a:pt x="76200" y="207263"/>
                </a:lnTo>
                <a:lnTo>
                  <a:pt x="77343" y="207263"/>
                </a:lnTo>
                <a:lnTo>
                  <a:pt x="76200" y="208787"/>
                </a:lnTo>
                <a:close/>
              </a:path>
              <a:path w="254635" h="228600">
                <a:moveTo>
                  <a:pt x="44196" y="208787"/>
                </a:moveTo>
                <a:lnTo>
                  <a:pt x="45466" y="207517"/>
                </a:lnTo>
                <a:lnTo>
                  <a:pt x="47053" y="207835"/>
                </a:lnTo>
                <a:lnTo>
                  <a:pt x="44196" y="208787"/>
                </a:lnTo>
                <a:close/>
              </a:path>
              <a:path w="254635" h="228600">
                <a:moveTo>
                  <a:pt x="50292" y="208787"/>
                </a:moveTo>
                <a:lnTo>
                  <a:pt x="44196" y="208787"/>
                </a:lnTo>
                <a:lnTo>
                  <a:pt x="47053" y="207835"/>
                </a:lnTo>
                <a:lnTo>
                  <a:pt x="49911" y="208406"/>
                </a:lnTo>
                <a:lnTo>
                  <a:pt x="50292" y="208787"/>
                </a:lnTo>
                <a:close/>
              </a:path>
              <a:path w="254635" h="228600">
                <a:moveTo>
                  <a:pt x="51816" y="208787"/>
                </a:moveTo>
                <a:lnTo>
                  <a:pt x="50292" y="208787"/>
                </a:lnTo>
                <a:lnTo>
                  <a:pt x="49911" y="208406"/>
                </a:lnTo>
                <a:lnTo>
                  <a:pt x="51816" y="208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966679" y="1890257"/>
            <a:ext cx="7788275" cy="3856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10287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70" dirty="0">
                <a:latin typeface="Microsoft Sans Serif"/>
                <a:cs typeface="Microsoft Sans Serif"/>
              </a:rPr>
              <a:t>γ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strongly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depends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material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function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ﬁeld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intensity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pressure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gas,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410845" marR="685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region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III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much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steeper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until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occurs,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rendered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γ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process.</a:t>
            </a:r>
            <a:endParaRPr sz="1600">
              <a:latin typeface="Microsoft Sans Serif"/>
              <a:cs typeface="Microsoft Sans Serif"/>
            </a:endParaRPr>
          </a:p>
          <a:p>
            <a:pPr marL="4108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Townsend’s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growth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derived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follows:</a:t>
            </a:r>
            <a:endParaRPr sz="1600">
              <a:latin typeface="Microsoft Sans Serif"/>
              <a:cs typeface="Microsoft Sans Serif"/>
            </a:endParaRPr>
          </a:p>
          <a:p>
            <a:pPr marL="1230630" marR="621665" indent="-779145">
              <a:lnSpc>
                <a:spcPct val="15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Let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n</a:t>
            </a:r>
            <a:r>
              <a:rPr sz="1575" i="1" baseline="-21164" dirty="0">
                <a:latin typeface="Arial"/>
                <a:cs typeface="Arial"/>
              </a:rPr>
              <a:t>0</a:t>
            </a:r>
            <a:r>
              <a:rPr sz="1575" i="1" spc="217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emitted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primary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(UV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radiation)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</a:t>
            </a:r>
            <a:endParaRPr sz="1600">
              <a:latin typeface="Microsoft Sans Serif"/>
              <a:cs typeface="Microsoft Sans Serif"/>
            </a:endParaRPr>
          </a:p>
          <a:p>
            <a:pPr marL="508000">
              <a:lnSpc>
                <a:spcPct val="100000"/>
              </a:lnSpc>
              <a:spcBef>
                <a:spcPts val="960"/>
              </a:spcBef>
            </a:pPr>
            <a:r>
              <a:rPr sz="1600" i="1" spc="-5" dirty="0">
                <a:latin typeface="Arial"/>
                <a:cs typeface="Arial"/>
              </a:rPr>
              <a:t>n</a:t>
            </a:r>
            <a:r>
              <a:rPr sz="1575" i="1" spc="-7" baseline="-21164" dirty="0">
                <a:latin typeface="Arial"/>
                <a:cs typeface="Arial"/>
              </a:rPr>
              <a:t>0</a:t>
            </a:r>
            <a:r>
              <a:rPr sz="1600" i="1" spc="-5" dirty="0">
                <a:latin typeface="Arial"/>
                <a:cs typeface="Arial"/>
              </a:rPr>
              <a:t>′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</a:t>
            </a:r>
            <a:endParaRPr sz="1600">
              <a:latin typeface="Microsoft Sans Serif"/>
              <a:cs typeface="Microsoft Sans Serif"/>
            </a:endParaRPr>
          </a:p>
          <a:p>
            <a:pPr marL="452120" marR="1654810">
              <a:lnSpc>
                <a:spcPct val="150000"/>
              </a:lnSpc>
            </a:pPr>
            <a:r>
              <a:rPr sz="1600" i="1" spc="-5" dirty="0">
                <a:latin typeface="Arial"/>
                <a:cs typeface="Arial"/>
              </a:rPr>
              <a:t>n</a:t>
            </a:r>
            <a:r>
              <a:rPr sz="1575" i="1" spc="-7" baseline="-21164" dirty="0">
                <a:latin typeface="Arial"/>
                <a:cs typeface="Arial"/>
              </a:rPr>
              <a:t>0</a:t>
            </a:r>
            <a:r>
              <a:rPr sz="1600" i="1" spc="-5" dirty="0">
                <a:latin typeface="Arial"/>
                <a:cs typeface="Arial"/>
              </a:rPr>
              <a:t>′′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total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leaving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second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then,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71" name="object 3"/>
          <p:cNvSpPr txBox="1">
            <a:spLocks noGrp="1"/>
          </p:cNvSpPr>
          <p:nvPr>
            <p:ph type="title"/>
          </p:nvPr>
        </p:nvSpPr>
        <p:spPr>
          <a:xfrm>
            <a:off x="1017479" y="924606"/>
            <a:ext cx="75660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4BC"/>
                </a:solidFill>
              </a:rPr>
              <a:t>Current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Growth</a:t>
            </a:r>
            <a:r>
              <a:rPr sz="220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in</a:t>
            </a:r>
            <a:r>
              <a:rPr sz="2200" dirty="0">
                <a:solidFill>
                  <a:srgbClr val="0064BC"/>
                </a:solidFill>
              </a:rPr>
              <a:t> the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Presence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of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Secondary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Processes</a:t>
            </a:r>
            <a:endParaRPr sz="2200"/>
          </a:p>
        </p:txBody>
      </p:sp>
      <p:pic>
        <p:nvPicPr>
          <p:cNvPr id="2097276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9935" y="2479548"/>
            <a:ext cx="1008461" cy="640574"/>
          </a:xfrm>
          <a:prstGeom prst="rect">
            <a:avLst/>
          </a:prstGeom>
        </p:spPr>
      </p:pic>
      <p:sp>
        <p:nvSpPr>
          <p:cNvPr id="1048672" name="object 5"/>
          <p:cNvSpPr/>
          <p:nvPr/>
        </p:nvSpPr>
        <p:spPr>
          <a:xfrm>
            <a:off x="1002791" y="2173224"/>
            <a:ext cx="175260" cy="411480"/>
          </a:xfrm>
          <a:custGeom>
            <a:avLst/>
            <a:gdLst/>
            <a:ahLst/>
            <a:cxnLst/>
            <a:rect l="l" t="t" r="r" b="b"/>
            <a:pathLst>
              <a:path w="175259" h="411480">
                <a:moveTo>
                  <a:pt x="112395" y="381000"/>
                </a:moveTo>
                <a:lnTo>
                  <a:pt x="88392" y="381000"/>
                </a:lnTo>
                <a:lnTo>
                  <a:pt x="89916" y="374904"/>
                </a:lnTo>
                <a:lnTo>
                  <a:pt x="92964" y="356616"/>
                </a:lnTo>
                <a:lnTo>
                  <a:pt x="92964" y="329184"/>
                </a:lnTo>
                <a:lnTo>
                  <a:pt x="94488" y="313944"/>
                </a:lnTo>
                <a:lnTo>
                  <a:pt x="94488" y="312420"/>
                </a:lnTo>
                <a:lnTo>
                  <a:pt x="96012" y="294132"/>
                </a:lnTo>
                <a:lnTo>
                  <a:pt x="97536" y="274320"/>
                </a:lnTo>
                <a:lnTo>
                  <a:pt x="100584" y="231648"/>
                </a:lnTo>
                <a:lnTo>
                  <a:pt x="103632" y="210312"/>
                </a:lnTo>
                <a:lnTo>
                  <a:pt x="103632" y="208788"/>
                </a:lnTo>
                <a:lnTo>
                  <a:pt x="106680" y="187452"/>
                </a:lnTo>
                <a:lnTo>
                  <a:pt x="109728" y="164592"/>
                </a:lnTo>
                <a:lnTo>
                  <a:pt x="114300" y="143256"/>
                </a:lnTo>
                <a:lnTo>
                  <a:pt x="115824" y="141732"/>
                </a:lnTo>
                <a:lnTo>
                  <a:pt x="120396" y="121920"/>
                </a:lnTo>
                <a:lnTo>
                  <a:pt x="134112" y="67056"/>
                </a:lnTo>
                <a:lnTo>
                  <a:pt x="138684" y="50292"/>
                </a:lnTo>
                <a:lnTo>
                  <a:pt x="140208" y="50292"/>
                </a:lnTo>
                <a:lnTo>
                  <a:pt x="144780" y="35052"/>
                </a:lnTo>
                <a:lnTo>
                  <a:pt x="144780" y="33528"/>
                </a:lnTo>
                <a:lnTo>
                  <a:pt x="150876" y="18288"/>
                </a:lnTo>
                <a:lnTo>
                  <a:pt x="152400" y="16764"/>
                </a:lnTo>
                <a:lnTo>
                  <a:pt x="160020" y="4572"/>
                </a:lnTo>
                <a:lnTo>
                  <a:pt x="163068" y="1524"/>
                </a:lnTo>
                <a:lnTo>
                  <a:pt x="166116" y="0"/>
                </a:lnTo>
                <a:lnTo>
                  <a:pt x="169164" y="1524"/>
                </a:lnTo>
                <a:lnTo>
                  <a:pt x="173736" y="1524"/>
                </a:lnTo>
                <a:lnTo>
                  <a:pt x="175260" y="6095"/>
                </a:lnTo>
                <a:lnTo>
                  <a:pt x="175260" y="9143"/>
                </a:lnTo>
                <a:lnTo>
                  <a:pt x="173736" y="24384"/>
                </a:lnTo>
                <a:lnTo>
                  <a:pt x="172212" y="27432"/>
                </a:lnTo>
                <a:lnTo>
                  <a:pt x="168097" y="41148"/>
                </a:lnTo>
                <a:lnTo>
                  <a:pt x="167640" y="41148"/>
                </a:lnTo>
                <a:lnTo>
                  <a:pt x="153924" y="91440"/>
                </a:lnTo>
                <a:lnTo>
                  <a:pt x="144780" y="128016"/>
                </a:lnTo>
                <a:lnTo>
                  <a:pt x="140208" y="147828"/>
                </a:lnTo>
                <a:lnTo>
                  <a:pt x="135636" y="169164"/>
                </a:lnTo>
                <a:lnTo>
                  <a:pt x="131368" y="190500"/>
                </a:lnTo>
                <a:lnTo>
                  <a:pt x="131064" y="190500"/>
                </a:lnTo>
                <a:lnTo>
                  <a:pt x="128219" y="211836"/>
                </a:lnTo>
                <a:lnTo>
                  <a:pt x="128016" y="211836"/>
                </a:lnTo>
                <a:lnTo>
                  <a:pt x="124968" y="234696"/>
                </a:lnTo>
                <a:lnTo>
                  <a:pt x="126492" y="234696"/>
                </a:lnTo>
                <a:lnTo>
                  <a:pt x="123444" y="256032"/>
                </a:lnTo>
                <a:lnTo>
                  <a:pt x="122028" y="275844"/>
                </a:lnTo>
                <a:lnTo>
                  <a:pt x="120396" y="295656"/>
                </a:lnTo>
                <a:lnTo>
                  <a:pt x="118872" y="313944"/>
                </a:lnTo>
                <a:lnTo>
                  <a:pt x="117348" y="330708"/>
                </a:lnTo>
                <a:lnTo>
                  <a:pt x="117348" y="345948"/>
                </a:lnTo>
                <a:lnTo>
                  <a:pt x="115824" y="358140"/>
                </a:lnTo>
                <a:lnTo>
                  <a:pt x="115824" y="359664"/>
                </a:lnTo>
                <a:lnTo>
                  <a:pt x="114300" y="370332"/>
                </a:lnTo>
                <a:lnTo>
                  <a:pt x="112776" y="379476"/>
                </a:lnTo>
                <a:lnTo>
                  <a:pt x="112395" y="381000"/>
                </a:lnTo>
                <a:close/>
              </a:path>
              <a:path w="175259" h="411480">
                <a:moveTo>
                  <a:pt x="167640" y="42672"/>
                </a:moveTo>
                <a:lnTo>
                  <a:pt x="167640" y="41148"/>
                </a:lnTo>
                <a:lnTo>
                  <a:pt x="168097" y="41148"/>
                </a:lnTo>
                <a:lnTo>
                  <a:pt x="167640" y="42672"/>
                </a:lnTo>
                <a:close/>
              </a:path>
              <a:path w="175259" h="411480">
                <a:moveTo>
                  <a:pt x="131064" y="192024"/>
                </a:moveTo>
                <a:lnTo>
                  <a:pt x="131064" y="190500"/>
                </a:lnTo>
                <a:lnTo>
                  <a:pt x="131368" y="190500"/>
                </a:lnTo>
                <a:lnTo>
                  <a:pt x="131064" y="192024"/>
                </a:lnTo>
                <a:close/>
              </a:path>
              <a:path w="175259" h="411480">
                <a:moveTo>
                  <a:pt x="128016" y="213360"/>
                </a:moveTo>
                <a:lnTo>
                  <a:pt x="128016" y="211836"/>
                </a:lnTo>
                <a:lnTo>
                  <a:pt x="128219" y="211836"/>
                </a:lnTo>
                <a:lnTo>
                  <a:pt x="128016" y="213360"/>
                </a:lnTo>
                <a:close/>
              </a:path>
              <a:path w="175259" h="411480">
                <a:moveTo>
                  <a:pt x="121920" y="277368"/>
                </a:moveTo>
                <a:lnTo>
                  <a:pt x="121920" y="275844"/>
                </a:lnTo>
                <a:lnTo>
                  <a:pt x="121920" y="277368"/>
                </a:lnTo>
                <a:close/>
              </a:path>
              <a:path w="175259" h="411480">
                <a:moveTo>
                  <a:pt x="1524" y="364236"/>
                </a:moveTo>
                <a:lnTo>
                  <a:pt x="4572" y="359664"/>
                </a:lnTo>
                <a:lnTo>
                  <a:pt x="6096" y="359664"/>
                </a:lnTo>
                <a:lnTo>
                  <a:pt x="1524" y="364236"/>
                </a:lnTo>
                <a:close/>
              </a:path>
              <a:path w="175259" h="411480">
                <a:moveTo>
                  <a:pt x="9906" y="380238"/>
                </a:moveTo>
                <a:lnTo>
                  <a:pt x="7620" y="379476"/>
                </a:lnTo>
                <a:lnTo>
                  <a:pt x="4572" y="377952"/>
                </a:lnTo>
                <a:lnTo>
                  <a:pt x="1524" y="374904"/>
                </a:lnTo>
                <a:lnTo>
                  <a:pt x="0" y="371856"/>
                </a:lnTo>
                <a:lnTo>
                  <a:pt x="0" y="368808"/>
                </a:lnTo>
                <a:lnTo>
                  <a:pt x="1524" y="364236"/>
                </a:lnTo>
                <a:lnTo>
                  <a:pt x="6096" y="359664"/>
                </a:lnTo>
                <a:lnTo>
                  <a:pt x="13716" y="359664"/>
                </a:lnTo>
                <a:lnTo>
                  <a:pt x="18288" y="362712"/>
                </a:lnTo>
                <a:lnTo>
                  <a:pt x="18796" y="364236"/>
                </a:lnTo>
                <a:lnTo>
                  <a:pt x="18288" y="364236"/>
                </a:lnTo>
                <a:lnTo>
                  <a:pt x="19812" y="368808"/>
                </a:lnTo>
                <a:lnTo>
                  <a:pt x="22860" y="368808"/>
                </a:lnTo>
                <a:lnTo>
                  <a:pt x="25908" y="371856"/>
                </a:lnTo>
                <a:lnTo>
                  <a:pt x="25908" y="376428"/>
                </a:lnTo>
                <a:lnTo>
                  <a:pt x="25146" y="377952"/>
                </a:lnTo>
                <a:lnTo>
                  <a:pt x="6096" y="377952"/>
                </a:lnTo>
                <a:lnTo>
                  <a:pt x="9144" y="379476"/>
                </a:lnTo>
                <a:lnTo>
                  <a:pt x="9906" y="380238"/>
                </a:lnTo>
                <a:close/>
              </a:path>
              <a:path w="175259" h="411480">
                <a:moveTo>
                  <a:pt x="56388" y="382524"/>
                </a:moveTo>
                <a:lnTo>
                  <a:pt x="19812" y="382524"/>
                </a:lnTo>
                <a:lnTo>
                  <a:pt x="21336" y="381000"/>
                </a:lnTo>
                <a:lnTo>
                  <a:pt x="22860" y="381000"/>
                </a:lnTo>
                <a:lnTo>
                  <a:pt x="24384" y="379476"/>
                </a:lnTo>
                <a:lnTo>
                  <a:pt x="25908" y="376428"/>
                </a:lnTo>
                <a:lnTo>
                  <a:pt x="25908" y="371856"/>
                </a:lnTo>
                <a:lnTo>
                  <a:pt x="19050" y="364998"/>
                </a:lnTo>
                <a:lnTo>
                  <a:pt x="18288" y="362712"/>
                </a:lnTo>
                <a:lnTo>
                  <a:pt x="13716" y="359664"/>
                </a:lnTo>
                <a:lnTo>
                  <a:pt x="18288" y="361188"/>
                </a:lnTo>
                <a:lnTo>
                  <a:pt x="19812" y="362712"/>
                </a:lnTo>
                <a:lnTo>
                  <a:pt x="24384" y="364236"/>
                </a:lnTo>
                <a:lnTo>
                  <a:pt x="27432" y="367284"/>
                </a:lnTo>
                <a:lnTo>
                  <a:pt x="28956" y="367284"/>
                </a:lnTo>
                <a:lnTo>
                  <a:pt x="32004" y="368808"/>
                </a:lnTo>
                <a:lnTo>
                  <a:pt x="30480" y="368808"/>
                </a:lnTo>
                <a:lnTo>
                  <a:pt x="35052" y="370332"/>
                </a:lnTo>
                <a:lnTo>
                  <a:pt x="36576" y="371856"/>
                </a:lnTo>
                <a:lnTo>
                  <a:pt x="39624" y="373380"/>
                </a:lnTo>
                <a:lnTo>
                  <a:pt x="42672" y="376428"/>
                </a:lnTo>
                <a:lnTo>
                  <a:pt x="45720" y="376428"/>
                </a:lnTo>
                <a:lnTo>
                  <a:pt x="48768" y="377952"/>
                </a:lnTo>
                <a:lnTo>
                  <a:pt x="53340" y="381000"/>
                </a:lnTo>
                <a:lnTo>
                  <a:pt x="56388" y="382524"/>
                </a:lnTo>
                <a:close/>
              </a:path>
              <a:path w="175259" h="411480">
                <a:moveTo>
                  <a:pt x="19812" y="368808"/>
                </a:moveTo>
                <a:lnTo>
                  <a:pt x="18288" y="364236"/>
                </a:lnTo>
                <a:lnTo>
                  <a:pt x="19050" y="364998"/>
                </a:lnTo>
                <a:lnTo>
                  <a:pt x="19812" y="367284"/>
                </a:lnTo>
                <a:lnTo>
                  <a:pt x="19812" y="368808"/>
                </a:lnTo>
                <a:close/>
              </a:path>
              <a:path w="175259" h="411480">
                <a:moveTo>
                  <a:pt x="19050" y="364998"/>
                </a:moveTo>
                <a:lnTo>
                  <a:pt x="18288" y="364236"/>
                </a:lnTo>
                <a:lnTo>
                  <a:pt x="18796" y="364236"/>
                </a:lnTo>
                <a:lnTo>
                  <a:pt x="19050" y="364998"/>
                </a:lnTo>
                <a:close/>
              </a:path>
              <a:path w="175259" h="411480">
                <a:moveTo>
                  <a:pt x="22860" y="368808"/>
                </a:moveTo>
                <a:lnTo>
                  <a:pt x="19812" y="368808"/>
                </a:lnTo>
                <a:lnTo>
                  <a:pt x="19812" y="367284"/>
                </a:lnTo>
                <a:lnTo>
                  <a:pt x="19050" y="364998"/>
                </a:lnTo>
                <a:lnTo>
                  <a:pt x="22860" y="368808"/>
                </a:lnTo>
                <a:close/>
              </a:path>
              <a:path w="175259" h="411480">
                <a:moveTo>
                  <a:pt x="7620" y="379476"/>
                </a:moveTo>
                <a:lnTo>
                  <a:pt x="3048" y="377952"/>
                </a:lnTo>
                <a:lnTo>
                  <a:pt x="0" y="373380"/>
                </a:lnTo>
                <a:lnTo>
                  <a:pt x="0" y="371856"/>
                </a:lnTo>
                <a:lnTo>
                  <a:pt x="1524" y="374904"/>
                </a:lnTo>
                <a:lnTo>
                  <a:pt x="4572" y="377952"/>
                </a:lnTo>
                <a:lnTo>
                  <a:pt x="7620" y="379476"/>
                </a:lnTo>
                <a:close/>
              </a:path>
              <a:path w="175259" h="411480">
                <a:moveTo>
                  <a:pt x="44196" y="376428"/>
                </a:moveTo>
                <a:lnTo>
                  <a:pt x="42672" y="376428"/>
                </a:lnTo>
                <a:lnTo>
                  <a:pt x="41148" y="374904"/>
                </a:lnTo>
                <a:lnTo>
                  <a:pt x="44196" y="376428"/>
                </a:lnTo>
                <a:close/>
              </a:path>
              <a:path w="175259" h="411480">
                <a:moveTo>
                  <a:pt x="12192" y="381000"/>
                </a:moveTo>
                <a:lnTo>
                  <a:pt x="9906" y="380238"/>
                </a:lnTo>
                <a:lnTo>
                  <a:pt x="9144" y="379476"/>
                </a:lnTo>
                <a:lnTo>
                  <a:pt x="6096" y="377952"/>
                </a:lnTo>
                <a:lnTo>
                  <a:pt x="25146" y="377952"/>
                </a:lnTo>
                <a:lnTo>
                  <a:pt x="24384" y="379476"/>
                </a:lnTo>
                <a:lnTo>
                  <a:pt x="10668" y="379476"/>
                </a:lnTo>
                <a:lnTo>
                  <a:pt x="12192" y="381000"/>
                </a:lnTo>
                <a:close/>
              </a:path>
              <a:path w="175259" h="411480">
                <a:moveTo>
                  <a:pt x="12954" y="381000"/>
                </a:moveTo>
                <a:lnTo>
                  <a:pt x="12192" y="381000"/>
                </a:lnTo>
                <a:lnTo>
                  <a:pt x="10668" y="379476"/>
                </a:lnTo>
                <a:lnTo>
                  <a:pt x="12954" y="381000"/>
                </a:lnTo>
                <a:close/>
              </a:path>
              <a:path w="175259" h="411480">
                <a:moveTo>
                  <a:pt x="13716" y="381508"/>
                </a:moveTo>
                <a:lnTo>
                  <a:pt x="10668" y="379476"/>
                </a:lnTo>
                <a:lnTo>
                  <a:pt x="24384" y="379476"/>
                </a:lnTo>
                <a:lnTo>
                  <a:pt x="22860" y="381000"/>
                </a:lnTo>
                <a:lnTo>
                  <a:pt x="13716" y="381000"/>
                </a:lnTo>
                <a:lnTo>
                  <a:pt x="13716" y="381508"/>
                </a:lnTo>
                <a:close/>
              </a:path>
              <a:path w="175259" h="411480">
                <a:moveTo>
                  <a:pt x="85852" y="387604"/>
                </a:moveTo>
                <a:lnTo>
                  <a:pt x="86868" y="385572"/>
                </a:lnTo>
                <a:lnTo>
                  <a:pt x="88392" y="379476"/>
                </a:lnTo>
                <a:lnTo>
                  <a:pt x="88392" y="381000"/>
                </a:lnTo>
                <a:lnTo>
                  <a:pt x="112395" y="381000"/>
                </a:lnTo>
                <a:lnTo>
                  <a:pt x="111252" y="385572"/>
                </a:lnTo>
                <a:lnTo>
                  <a:pt x="111252" y="387096"/>
                </a:lnTo>
                <a:lnTo>
                  <a:pt x="86868" y="387096"/>
                </a:lnTo>
                <a:lnTo>
                  <a:pt x="85852" y="387604"/>
                </a:lnTo>
                <a:close/>
              </a:path>
              <a:path w="175259" h="411480">
                <a:moveTo>
                  <a:pt x="12192" y="381000"/>
                </a:moveTo>
                <a:lnTo>
                  <a:pt x="10668" y="381000"/>
                </a:lnTo>
                <a:lnTo>
                  <a:pt x="9906" y="380238"/>
                </a:lnTo>
                <a:lnTo>
                  <a:pt x="12192" y="381000"/>
                </a:lnTo>
                <a:close/>
              </a:path>
              <a:path w="175259" h="411480">
                <a:moveTo>
                  <a:pt x="15240" y="382524"/>
                </a:moveTo>
                <a:lnTo>
                  <a:pt x="13716" y="381508"/>
                </a:lnTo>
                <a:lnTo>
                  <a:pt x="13716" y="381000"/>
                </a:lnTo>
                <a:lnTo>
                  <a:pt x="15240" y="382524"/>
                </a:lnTo>
                <a:close/>
              </a:path>
              <a:path w="175259" h="411480">
                <a:moveTo>
                  <a:pt x="73152" y="388620"/>
                </a:moveTo>
                <a:lnTo>
                  <a:pt x="25908" y="388620"/>
                </a:lnTo>
                <a:lnTo>
                  <a:pt x="21336" y="387096"/>
                </a:lnTo>
                <a:lnTo>
                  <a:pt x="19812" y="385572"/>
                </a:lnTo>
                <a:lnTo>
                  <a:pt x="16764" y="384048"/>
                </a:lnTo>
                <a:lnTo>
                  <a:pt x="13716" y="381000"/>
                </a:lnTo>
                <a:lnTo>
                  <a:pt x="21336" y="381000"/>
                </a:lnTo>
                <a:lnTo>
                  <a:pt x="19812" y="382524"/>
                </a:lnTo>
                <a:lnTo>
                  <a:pt x="56388" y="382524"/>
                </a:lnTo>
                <a:lnTo>
                  <a:pt x="60960" y="384048"/>
                </a:lnTo>
                <a:lnTo>
                  <a:pt x="59436" y="384048"/>
                </a:lnTo>
                <a:lnTo>
                  <a:pt x="62484" y="385572"/>
                </a:lnTo>
                <a:lnTo>
                  <a:pt x="64008" y="385572"/>
                </a:lnTo>
                <a:lnTo>
                  <a:pt x="67056" y="387096"/>
                </a:lnTo>
                <a:lnTo>
                  <a:pt x="68580" y="387096"/>
                </a:lnTo>
                <a:lnTo>
                  <a:pt x="73152" y="388620"/>
                </a:lnTo>
                <a:close/>
              </a:path>
              <a:path w="175259" h="411480">
                <a:moveTo>
                  <a:pt x="15240" y="382524"/>
                </a:moveTo>
                <a:lnTo>
                  <a:pt x="13716" y="382524"/>
                </a:lnTo>
                <a:lnTo>
                  <a:pt x="13716" y="381508"/>
                </a:lnTo>
                <a:lnTo>
                  <a:pt x="15240" y="382524"/>
                </a:lnTo>
                <a:close/>
              </a:path>
              <a:path w="175259" h="411480">
                <a:moveTo>
                  <a:pt x="85648" y="387705"/>
                </a:moveTo>
                <a:lnTo>
                  <a:pt x="86868" y="384048"/>
                </a:lnTo>
                <a:lnTo>
                  <a:pt x="86868" y="385572"/>
                </a:lnTo>
                <a:lnTo>
                  <a:pt x="85852" y="387604"/>
                </a:lnTo>
                <a:lnTo>
                  <a:pt x="85648" y="387705"/>
                </a:lnTo>
                <a:close/>
              </a:path>
              <a:path w="175259" h="411480">
                <a:moveTo>
                  <a:pt x="109728" y="390144"/>
                </a:moveTo>
                <a:lnTo>
                  <a:pt x="79248" y="390144"/>
                </a:lnTo>
                <a:lnTo>
                  <a:pt x="85344" y="387096"/>
                </a:lnTo>
                <a:lnTo>
                  <a:pt x="83820" y="388620"/>
                </a:lnTo>
                <a:lnTo>
                  <a:pt x="110490" y="388620"/>
                </a:lnTo>
                <a:lnTo>
                  <a:pt x="109728" y="390144"/>
                </a:lnTo>
                <a:close/>
              </a:path>
              <a:path w="175259" h="411480">
                <a:moveTo>
                  <a:pt x="85344" y="388620"/>
                </a:moveTo>
                <a:lnTo>
                  <a:pt x="85852" y="387604"/>
                </a:lnTo>
                <a:lnTo>
                  <a:pt x="86868" y="387096"/>
                </a:lnTo>
                <a:lnTo>
                  <a:pt x="85344" y="388620"/>
                </a:lnTo>
                <a:close/>
              </a:path>
              <a:path w="175259" h="411480">
                <a:moveTo>
                  <a:pt x="110490" y="388620"/>
                </a:moveTo>
                <a:lnTo>
                  <a:pt x="85344" y="388620"/>
                </a:lnTo>
                <a:lnTo>
                  <a:pt x="86868" y="387096"/>
                </a:lnTo>
                <a:lnTo>
                  <a:pt x="111252" y="387096"/>
                </a:lnTo>
                <a:lnTo>
                  <a:pt x="110490" y="388620"/>
                </a:lnTo>
                <a:close/>
              </a:path>
              <a:path w="175259" h="411480">
                <a:moveTo>
                  <a:pt x="85344" y="388620"/>
                </a:moveTo>
                <a:lnTo>
                  <a:pt x="85648" y="387705"/>
                </a:lnTo>
                <a:lnTo>
                  <a:pt x="85852" y="387604"/>
                </a:lnTo>
                <a:lnTo>
                  <a:pt x="85344" y="388620"/>
                </a:lnTo>
                <a:close/>
              </a:path>
              <a:path w="175259" h="411480">
                <a:moveTo>
                  <a:pt x="85344" y="388620"/>
                </a:moveTo>
                <a:lnTo>
                  <a:pt x="83820" y="388620"/>
                </a:lnTo>
                <a:lnTo>
                  <a:pt x="85648" y="387705"/>
                </a:lnTo>
                <a:lnTo>
                  <a:pt x="85344" y="388620"/>
                </a:lnTo>
                <a:close/>
              </a:path>
              <a:path w="175259" h="411480">
                <a:moveTo>
                  <a:pt x="85344" y="411480"/>
                </a:moveTo>
                <a:lnTo>
                  <a:pt x="74676" y="411480"/>
                </a:lnTo>
                <a:lnTo>
                  <a:pt x="71628" y="409956"/>
                </a:lnTo>
                <a:lnTo>
                  <a:pt x="68580" y="409956"/>
                </a:lnTo>
                <a:lnTo>
                  <a:pt x="67056" y="408432"/>
                </a:lnTo>
                <a:lnTo>
                  <a:pt x="64008" y="408432"/>
                </a:lnTo>
                <a:lnTo>
                  <a:pt x="59436" y="406908"/>
                </a:lnTo>
                <a:lnTo>
                  <a:pt x="57912" y="405384"/>
                </a:lnTo>
                <a:lnTo>
                  <a:pt x="54864" y="403860"/>
                </a:lnTo>
                <a:lnTo>
                  <a:pt x="51816" y="403860"/>
                </a:lnTo>
                <a:lnTo>
                  <a:pt x="50292" y="402336"/>
                </a:lnTo>
                <a:lnTo>
                  <a:pt x="45720" y="400812"/>
                </a:lnTo>
                <a:lnTo>
                  <a:pt x="42672" y="399288"/>
                </a:lnTo>
                <a:lnTo>
                  <a:pt x="39624" y="396240"/>
                </a:lnTo>
                <a:lnTo>
                  <a:pt x="36576" y="394716"/>
                </a:lnTo>
                <a:lnTo>
                  <a:pt x="33528" y="394716"/>
                </a:lnTo>
                <a:lnTo>
                  <a:pt x="32004" y="393192"/>
                </a:lnTo>
                <a:lnTo>
                  <a:pt x="28956" y="391668"/>
                </a:lnTo>
                <a:lnTo>
                  <a:pt x="27432" y="390144"/>
                </a:lnTo>
                <a:lnTo>
                  <a:pt x="24384" y="388620"/>
                </a:lnTo>
                <a:lnTo>
                  <a:pt x="76200" y="388620"/>
                </a:lnTo>
                <a:lnTo>
                  <a:pt x="77724" y="390144"/>
                </a:lnTo>
                <a:lnTo>
                  <a:pt x="109728" y="390144"/>
                </a:lnTo>
                <a:lnTo>
                  <a:pt x="108204" y="393192"/>
                </a:lnTo>
                <a:lnTo>
                  <a:pt x="108204" y="394716"/>
                </a:lnTo>
                <a:lnTo>
                  <a:pt x="36576" y="394716"/>
                </a:lnTo>
                <a:lnTo>
                  <a:pt x="36576" y="396240"/>
                </a:lnTo>
                <a:lnTo>
                  <a:pt x="107442" y="396240"/>
                </a:lnTo>
                <a:lnTo>
                  <a:pt x="105156" y="400812"/>
                </a:lnTo>
                <a:lnTo>
                  <a:pt x="102108" y="403860"/>
                </a:lnTo>
                <a:lnTo>
                  <a:pt x="54864" y="403860"/>
                </a:lnTo>
                <a:lnTo>
                  <a:pt x="56388" y="405384"/>
                </a:lnTo>
                <a:lnTo>
                  <a:pt x="99060" y="405384"/>
                </a:lnTo>
                <a:lnTo>
                  <a:pt x="96012" y="406908"/>
                </a:lnTo>
                <a:lnTo>
                  <a:pt x="94488" y="408432"/>
                </a:lnTo>
                <a:lnTo>
                  <a:pt x="85344" y="411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6"/>
          <p:cNvSpPr/>
          <p:nvPr/>
        </p:nvSpPr>
        <p:spPr>
          <a:xfrm>
            <a:off x="908303" y="3305555"/>
            <a:ext cx="347980" cy="325120"/>
          </a:xfrm>
          <a:custGeom>
            <a:avLst/>
            <a:gdLst/>
            <a:ahLst/>
            <a:cxnLst/>
            <a:rect l="l" t="t" r="r" b="b"/>
            <a:pathLst>
              <a:path w="347980" h="325120">
                <a:moveTo>
                  <a:pt x="145796" y="284988"/>
                </a:moveTo>
                <a:lnTo>
                  <a:pt x="115824" y="284988"/>
                </a:lnTo>
                <a:lnTo>
                  <a:pt x="121920" y="277368"/>
                </a:lnTo>
                <a:lnTo>
                  <a:pt x="120396" y="277368"/>
                </a:lnTo>
                <a:lnTo>
                  <a:pt x="126492" y="268224"/>
                </a:lnTo>
                <a:lnTo>
                  <a:pt x="134112" y="257556"/>
                </a:lnTo>
                <a:lnTo>
                  <a:pt x="132588" y="257556"/>
                </a:lnTo>
                <a:lnTo>
                  <a:pt x="140208" y="246888"/>
                </a:lnTo>
                <a:lnTo>
                  <a:pt x="147828" y="233172"/>
                </a:lnTo>
                <a:lnTo>
                  <a:pt x="156972" y="219456"/>
                </a:lnTo>
                <a:lnTo>
                  <a:pt x="178308" y="188976"/>
                </a:lnTo>
                <a:lnTo>
                  <a:pt x="192023" y="172212"/>
                </a:lnTo>
                <a:lnTo>
                  <a:pt x="204216" y="153924"/>
                </a:lnTo>
                <a:lnTo>
                  <a:pt x="205740" y="153924"/>
                </a:lnTo>
                <a:lnTo>
                  <a:pt x="219456" y="135636"/>
                </a:lnTo>
                <a:lnTo>
                  <a:pt x="220980" y="135636"/>
                </a:lnTo>
                <a:lnTo>
                  <a:pt x="237744" y="115824"/>
                </a:lnTo>
                <a:lnTo>
                  <a:pt x="236220" y="115824"/>
                </a:lnTo>
                <a:lnTo>
                  <a:pt x="254508" y="96012"/>
                </a:lnTo>
                <a:lnTo>
                  <a:pt x="271272" y="74676"/>
                </a:lnTo>
                <a:lnTo>
                  <a:pt x="289560" y="50292"/>
                </a:lnTo>
                <a:lnTo>
                  <a:pt x="309372" y="27431"/>
                </a:lnTo>
                <a:lnTo>
                  <a:pt x="309372" y="25907"/>
                </a:lnTo>
                <a:lnTo>
                  <a:pt x="335279" y="0"/>
                </a:lnTo>
                <a:lnTo>
                  <a:pt x="339852" y="0"/>
                </a:lnTo>
                <a:lnTo>
                  <a:pt x="342900" y="3048"/>
                </a:lnTo>
                <a:lnTo>
                  <a:pt x="347472" y="4572"/>
                </a:lnTo>
                <a:lnTo>
                  <a:pt x="347472" y="9143"/>
                </a:lnTo>
                <a:lnTo>
                  <a:pt x="345948" y="13716"/>
                </a:lnTo>
                <a:lnTo>
                  <a:pt x="329184" y="41148"/>
                </a:lnTo>
                <a:lnTo>
                  <a:pt x="327660" y="41148"/>
                </a:lnTo>
                <a:lnTo>
                  <a:pt x="291084" y="89916"/>
                </a:lnTo>
                <a:lnTo>
                  <a:pt x="274320" y="112776"/>
                </a:lnTo>
                <a:lnTo>
                  <a:pt x="257556" y="132588"/>
                </a:lnTo>
                <a:lnTo>
                  <a:pt x="239268" y="152400"/>
                </a:lnTo>
                <a:lnTo>
                  <a:pt x="240792" y="152400"/>
                </a:lnTo>
                <a:lnTo>
                  <a:pt x="225552" y="170688"/>
                </a:lnTo>
                <a:lnTo>
                  <a:pt x="211835" y="187452"/>
                </a:lnTo>
                <a:lnTo>
                  <a:pt x="200660" y="204216"/>
                </a:lnTo>
                <a:lnTo>
                  <a:pt x="199644" y="204216"/>
                </a:lnTo>
                <a:lnTo>
                  <a:pt x="178308" y="234696"/>
                </a:lnTo>
                <a:lnTo>
                  <a:pt x="170687" y="246888"/>
                </a:lnTo>
                <a:lnTo>
                  <a:pt x="161544" y="260604"/>
                </a:lnTo>
                <a:lnTo>
                  <a:pt x="155448" y="271272"/>
                </a:lnTo>
                <a:lnTo>
                  <a:pt x="153924" y="271272"/>
                </a:lnTo>
                <a:lnTo>
                  <a:pt x="147828" y="281940"/>
                </a:lnTo>
                <a:lnTo>
                  <a:pt x="145796" y="284988"/>
                </a:lnTo>
                <a:close/>
              </a:path>
              <a:path w="347980" h="325120">
                <a:moveTo>
                  <a:pt x="199644" y="205740"/>
                </a:moveTo>
                <a:lnTo>
                  <a:pt x="199644" y="204216"/>
                </a:lnTo>
                <a:lnTo>
                  <a:pt x="200660" y="204216"/>
                </a:lnTo>
                <a:lnTo>
                  <a:pt x="199644" y="205740"/>
                </a:lnTo>
                <a:close/>
              </a:path>
              <a:path w="347980" h="325120">
                <a:moveTo>
                  <a:pt x="38100" y="277368"/>
                </a:moveTo>
                <a:lnTo>
                  <a:pt x="30480" y="277368"/>
                </a:lnTo>
                <a:lnTo>
                  <a:pt x="35052" y="275844"/>
                </a:lnTo>
                <a:lnTo>
                  <a:pt x="38100" y="277368"/>
                </a:lnTo>
                <a:close/>
              </a:path>
              <a:path w="347980" h="325120">
                <a:moveTo>
                  <a:pt x="15240" y="283464"/>
                </a:moveTo>
                <a:lnTo>
                  <a:pt x="18288" y="280416"/>
                </a:lnTo>
                <a:lnTo>
                  <a:pt x="21336" y="278892"/>
                </a:lnTo>
                <a:lnTo>
                  <a:pt x="24384" y="278892"/>
                </a:lnTo>
                <a:lnTo>
                  <a:pt x="27432" y="277368"/>
                </a:lnTo>
                <a:lnTo>
                  <a:pt x="50292" y="277368"/>
                </a:lnTo>
                <a:lnTo>
                  <a:pt x="56388" y="280416"/>
                </a:lnTo>
                <a:lnTo>
                  <a:pt x="60960" y="281940"/>
                </a:lnTo>
                <a:lnTo>
                  <a:pt x="18288" y="281940"/>
                </a:lnTo>
                <a:lnTo>
                  <a:pt x="15240" y="283464"/>
                </a:lnTo>
                <a:close/>
              </a:path>
              <a:path w="347980" h="325120">
                <a:moveTo>
                  <a:pt x="71628" y="291084"/>
                </a:moveTo>
                <a:lnTo>
                  <a:pt x="6096" y="291084"/>
                </a:lnTo>
                <a:lnTo>
                  <a:pt x="7620" y="288036"/>
                </a:lnTo>
                <a:lnTo>
                  <a:pt x="10668" y="284988"/>
                </a:lnTo>
                <a:lnTo>
                  <a:pt x="13716" y="283464"/>
                </a:lnTo>
                <a:lnTo>
                  <a:pt x="15240" y="283464"/>
                </a:lnTo>
                <a:lnTo>
                  <a:pt x="18288" y="281940"/>
                </a:lnTo>
                <a:lnTo>
                  <a:pt x="60960" y="281940"/>
                </a:lnTo>
                <a:lnTo>
                  <a:pt x="64008" y="284988"/>
                </a:lnTo>
                <a:lnTo>
                  <a:pt x="65532" y="284988"/>
                </a:lnTo>
                <a:lnTo>
                  <a:pt x="68580" y="289560"/>
                </a:lnTo>
                <a:lnTo>
                  <a:pt x="70104" y="289560"/>
                </a:lnTo>
                <a:lnTo>
                  <a:pt x="71628" y="291084"/>
                </a:lnTo>
                <a:close/>
              </a:path>
              <a:path w="347980" h="325120">
                <a:moveTo>
                  <a:pt x="141732" y="291084"/>
                </a:moveTo>
                <a:lnTo>
                  <a:pt x="111252" y="291084"/>
                </a:lnTo>
                <a:lnTo>
                  <a:pt x="115824" y="283464"/>
                </a:lnTo>
                <a:lnTo>
                  <a:pt x="115824" y="284988"/>
                </a:lnTo>
                <a:lnTo>
                  <a:pt x="145796" y="284988"/>
                </a:lnTo>
                <a:lnTo>
                  <a:pt x="141732" y="291084"/>
                </a:lnTo>
                <a:close/>
              </a:path>
              <a:path w="347980" h="325120">
                <a:moveTo>
                  <a:pt x="70104" y="289560"/>
                </a:moveTo>
                <a:lnTo>
                  <a:pt x="68580" y="289560"/>
                </a:lnTo>
                <a:lnTo>
                  <a:pt x="68580" y="288036"/>
                </a:lnTo>
                <a:lnTo>
                  <a:pt x="70104" y="289560"/>
                </a:lnTo>
                <a:close/>
              </a:path>
              <a:path w="347980" h="325120">
                <a:moveTo>
                  <a:pt x="74676" y="292608"/>
                </a:moveTo>
                <a:lnTo>
                  <a:pt x="4572" y="292608"/>
                </a:lnTo>
                <a:lnTo>
                  <a:pt x="6096" y="289560"/>
                </a:lnTo>
                <a:lnTo>
                  <a:pt x="6096" y="291084"/>
                </a:lnTo>
                <a:lnTo>
                  <a:pt x="73152" y="291084"/>
                </a:lnTo>
                <a:lnTo>
                  <a:pt x="74676" y="292608"/>
                </a:lnTo>
                <a:close/>
              </a:path>
              <a:path w="347980" h="325120">
                <a:moveTo>
                  <a:pt x="131064" y="303276"/>
                </a:moveTo>
                <a:lnTo>
                  <a:pt x="97536" y="303276"/>
                </a:lnTo>
                <a:lnTo>
                  <a:pt x="100584" y="301752"/>
                </a:lnTo>
                <a:lnTo>
                  <a:pt x="99060" y="301752"/>
                </a:lnTo>
                <a:lnTo>
                  <a:pt x="103632" y="298704"/>
                </a:lnTo>
                <a:lnTo>
                  <a:pt x="108204" y="294132"/>
                </a:lnTo>
                <a:lnTo>
                  <a:pt x="106680" y="294132"/>
                </a:lnTo>
                <a:lnTo>
                  <a:pt x="111252" y="289560"/>
                </a:lnTo>
                <a:lnTo>
                  <a:pt x="111252" y="291084"/>
                </a:lnTo>
                <a:lnTo>
                  <a:pt x="141732" y="291084"/>
                </a:lnTo>
                <a:lnTo>
                  <a:pt x="135636" y="298704"/>
                </a:lnTo>
                <a:lnTo>
                  <a:pt x="131064" y="303276"/>
                </a:lnTo>
                <a:close/>
              </a:path>
              <a:path w="347980" h="325120">
                <a:moveTo>
                  <a:pt x="9144" y="307848"/>
                </a:moveTo>
                <a:lnTo>
                  <a:pt x="6096" y="306324"/>
                </a:lnTo>
                <a:lnTo>
                  <a:pt x="0" y="300228"/>
                </a:lnTo>
                <a:lnTo>
                  <a:pt x="0" y="297180"/>
                </a:lnTo>
                <a:lnTo>
                  <a:pt x="3048" y="294132"/>
                </a:lnTo>
                <a:lnTo>
                  <a:pt x="4572" y="291084"/>
                </a:lnTo>
                <a:lnTo>
                  <a:pt x="4572" y="292608"/>
                </a:lnTo>
                <a:lnTo>
                  <a:pt x="74676" y="292608"/>
                </a:lnTo>
                <a:lnTo>
                  <a:pt x="76200" y="294132"/>
                </a:lnTo>
                <a:lnTo>
                  <a:pt x="78486" y="295656"/>
                </a:lnTo>
                <a:lnTo>
                  <a:pt x="35052" y="295656"/>
                </a:lnTo>
                <a:lnTo>
                  <a:pt x="32004" y="297180"/>
                </a:lnTo>
                <a:lnTo>
                  <a:pt x="28956" y="297180"/>
                </a:lnTo>
                <a:lnTo>
                  <a:pt x="25908" y="298704"/>
                </a:lnTo>
                <a:lnTo>
                  <a:pt x="24384" y="298704"/>
                </a:lnTo>
                <a:lnTo>
                  <a:pt x="12192" y="304800"/>
                </a:lnTo>
                <a:lnTo>
                  <a:pt x="9144" y="307848"/>
                </a:lnTo>
                <a:close/>
              </a:path>
              <a:path w="347980" h="325120">
                <a:moveTo>
                  <a:pt x="42672" y="297180"/>
                </a:moveTo>
                <a:lnTo>
                  <a:pt x="39624" y="297180"/>
                </a:lnTo>
                <a:lnTo>
                  <a:pt x="36576" y="295656"/>
                </a:lnTo>
                <a:lnTo>
                  <a:pt x="42672" y="295656"/>
                </a:lnTo>
                <a:lnTo>
                  <a:pt x="44500" y="296265"/>
                </a:lnTo>
                <a:lnTo>
                  <a:pt x="42672" y="297180"/>
                </a:lnTo>
                <a:close/>
              </a:path>
              <a:path w="347980" h="325120">
                <a:moveTo>
                  <a:pt x="44500" y="296265"/>
                </a:moveTo>
                <a:lnTo>
                  <a:pt x="42672" y="295656"/>
                </a:lnTo>
                <a:lnTo>
                  <a:pt x="44196" y="295656"/>
                </a:lnTo>
                <a:lnTo>
                  <a:pt x="44958" y="296037"/>
                </a:lnTo>
                <a:lnTo>
                  <a:pt x="44500" y="296265"/>
                </a:lnTo>
                <a:close/>
              </a:path>
              <a:path w="347980" h="325120">
                <a:moveTo>
                  <a:pt x="44958" y="296037"/>
                </a:moveTo>
                <a:lnTo>
                  <a:pt x="44196" y="295656"/>
                </a:lnTo>
                <a:lnTo>
                  <a:pt x="45720" y="295656"/>
                </a:lnTo>
                <a:lnTo>
                  <a:pt x="44958" y="296037"/>
                </a:lnTo>
                <a:close/>
              </a:path>
              <a:path w="347980" h="325120">
                <a:moveTo>
                  <a:pt x="51816" y="300228"/>
                </a:moveTo>
                <a:lnTo>
                  <a:pt x="47244" y="297180"/>
                </a:lnTo>
                <a:lnTo>
                  <a:pt x="44958" y="296037"/>
                </a:lnTo>
                <a:lnTo>
                  <a:pt x="45720" y="295656"/>
                </a:lnTo>
                <a:lnTo>
                  <a:pt x="78486" y="295656"/>
                </a:lnTo>
                <a:lnTo>
                  <a:pt x="83058" y="298704"/>
                </a:lnTo>
                <a:lnTo>
                  <a:pt x="50292" y="298704"/>
                </a:lnTo>
                <a:lnTo>
                  <a:pt x="51816" y="300228"/>
                </a:lnTo>
                <a:close/>
              </a:path>
              <a:path w="347980" h="325120">
                <a:moveTo>
                  <a:pt x="47244" y="297180"/>
                </a:moveTo>
                <a:lnTo>
                  <a:pt x="44500" y="296265"/>
                </a:lnTo>
                <a:lnTo>
                  <a:pt x="44958" y="296037"/>
                </a:lnTo>
                <a:lnTo>
                  <a:pt x="47244" y="297180"/>
                </a:lnTo>
                <a:close/>
              </a:path>
              <a:path w="347980" h="325120">
                <a:moveTo>
                  <a:pt x="60960" y="307848"/>
                </a:moveTo>
                <a:lnTo>
                  <a:pt x="56388" y="303276"/>
                </a:lnTo>
                <a:lnTo>
                  <a:pt x="51816" y="300228"/>
                </a:lnTo>
                <a:lnTo>
                  <a:pt x="50292" y="298704"/>
                </a:lnTo>
                <a:lnTo>
                  <a:pt x="83058" y="298704"/>
                </a:lnTo>
                <a:lnTo>
                  <a:pt x="85344" y="300228"/>
                </a:lnTo>
                <a:lnTo>
                  <a:pt x="86868" y="301752"/>
                </a:lnTo>
                <a:lnTo>
                  <a:pt x="85344" y="301752"/>
                </a:lnTo>
                <a:lnTo>
                  <a:pt x="88392" y="303276"/>
                </a:lnTo>
                <a:lnTo>
                  <a:pt x="91440" y="303276"/>
                </a:lnTo>
                <a:lnTo>
                  <a:pt x="94183" y="304190"/>
                </a:lnTo>
                <a:lnTo>
                  <a:pt x="92964" y="304800"/>
                </a:lnTo>
                <a:lnTo>
                  <a:pt x="129540" y="304800"/>
                </a:lnTo>
                <a:lnTo>
                  <a:pt x="128016" y="306324"/>
                </a:lnTo>
                <a:lnTo>
                  <a:pt x="60960" y="306324"/>
                </a:lnTo>
                <a:lnTo>
                  <a:pt x="60960" y="307848"/>
                </a:lnTo>
                <a:close/>
              </a:path>
              <a:path w="347980" h="325120">
                <a:moveTo>
                  <a:pt x="88392" y="303276"/>
                </a:moveTo>
                <a:lnTo>
                  <a:pt x="85344" y="301752"/>
                </a:lnTo>
                <a:lnTo>
                  <a:pt x="87630" y="302514"/>
                </a:lnTo>
                <a:lnTo>
                  <a:pt x="88392" y="303276"/>
                </a:lnTo>
                <a:close/>
              </a:path>
              <a:path w="347980" h="325120">
                <a:moveTo>
                  <a:pt x="87630" y="302514"/>
                </a:moveTo>
                <a:lnTo>
                  <a:pt x="85344" y="301752"/>
                </a:lnTo>
                <a:lnTo>
                  <a:pt x="86868" y="301752"/>
                </a:lnTo>
                <a:lnTo>
                  <a:pt x="87630" y="302514"/>
                </a:lnTo>
                <a:close/>
              </a:path>
              <a:path w="347980" h="325120">
                <a:moveTo>
                  <a:pt x="91440" y="303276"/>
                </a:moveTo>
                <a:lnTo>
                  <a:pt x="89916" y="303276"/>
                </a:lnTo>
                <a:lnTo>
                  <a:pt x="88392" y="301752"/>
                </a:lnTo>
                <a:lnTo>
                  <a:pt x="91440" y="303276"/>
                </a:lnTo>
                <a:close/>
              </a:path>
              <a:path w="347980" h="325120">
                <a:moveTo>
                  <a:pt x="129540" y="304800"/>
                </a:moveTo>
                <a:lnTo>
                  <a:pt x="96012" y="304800"/>
                </a:lnTo>
                <a:lnTo>
                  <a:pt x="94488" y="304038"/>
                </a:lnTo>
                <a:lnTo>
                  <a:pt x="96012" y="303276"/>
                </a:lnTo>
                <a:lnTo>
                  <a:pt x="100584" y="301752"/>
                </a:lnTo>
                <a:lnTo>
                  <a:pt x="97536" y="303276"/>
                </a:lnTo>
                <a:lnTo>
                  <a:pt x="131064" y="303276"/>
                </a:lnTo>
                <a:lnTo>
                  <a:pt x="129540" y="304800"/>
                </a:lnTo>
                <a:close/>
              </a:path>
              <a:path w="347980" h="325120">
                <a:moveTo>
                  <a:pt x="89916" y="303276"/>
                </a:moveTo>
                <a:lnTo>
                  <a:pt x="88392" y="303276"/>
                </a:lnTo>
                <a:lnTo>
                  <a:pt x="87630" y="302514"/>
                </a:lnTo>
                <a:lnTo>
                  <a:pt x="89916" y="303276"/>
                </a:lnTo>
                <a:close/>
              </a:path>
              <a:path w="347980" h="325120">
                <a:moveTo>
                  <a:pt x="94488" y="304038"/>
                </a:moveTo>
                <a:lnTo>
                  <a:pt x="92964" y="303276"/>
                </a:lnTo>
                <a:lnTo>
                  <a:pt x="96012" y="303276"/>
                </a:lnTo>
                <a:lnTo>
                  <a:pt x="94488" y="304038"/>
                </a:lnTo>
                <a:close/>
              </a:path>
              <a:path w="347980" h="325120">
                <a:moveTo>
                  <a:pt x="96012" y="304800"/>
                </a:moveTo>
                <a:lnTo>
                  <a:pt x="92964" y="304800"/>
                </a:lnTo>
                <a:lnTo>
                  <a:pt x="94183" y="304190"/>
                </a:lnTo>
                <a:lnTo>
                  <a:pt x="96012" y="304800"/>
                </a:lnTo>
                <a:close/>
              </a:path>
              <a:path w="347980" h="325120">
                <a:moveTo>
                  <a:pt x="70104" y="313944"/>
                </a:moveTo>
                <a:lnTo>
                  <a:pt x="65532" y="310896"/>
                </a:lnTo>
                <a:lnTo>
                  <a:pt x="60960" y="306324"/>
                </a:lnTo>
                <a:lnTo>
                  <a:pt x="128016" y="306324"/>
                </a:lnTo>
                <a:lnTo>
                  <a:pt x="123444" y="310896"/>
                </a:lnTo>
                <a:lnTo>
                  <a:pt x="123444" y="312420"/>
                </a:lnTo>
                <a:lnTo>
                  <a:pt x="70104" y="312420"/>
                </a:lnTo>
                <a:lnTo>
                  <a:pt x="70104" y="313944"/>
                </a:lnTo>
                <a:close/>
              </a:path>
              <a:path w="347980" h="325120">
                <a:moveTo>
                  <a:pt x="99060" y="324612"/>
                </a:moveTo>
                <a:lnTo>
                  <a:pt x="92964" y="324612"/>
                </a:lnTo>
                <a:lnTo>
                  <a:pt x="86868" y="321564"/>
                </a:lnTo>
                <a:lnTo>
                  <a:pt x="82296" y="321564"/>
                </a:lnTo>
                <a:lnTo>
                  <a:pt x="77724" y="320040"/>
                </a:lnTo>
                <a:lnTo>
                  <a:pt x="70104" y="312420"/>
                </a:lnTo>
                <a:lnTo>
                  <a:pt x="123444" y="312420"/>
                </a:lnTo>
                <a:lnTo>
                  <a:pt x="117348" y="315468"/>
                </a:lnTo>
                <a:lnTo>
                  <a:pt x="112776" y="318516"/>
                </a:lnTo>
                <a:lnTo>
                  <a:pt x="111252" y="320040"/>
                </a:lnTo>
                <a:lnTo>
                  <a:pt x="108204" y="321564"/>
                </a:lnTo>
                <a:lnTo>
                  <a:pt x="106680" y="323088"/>
                </a:lnTo>
                <a:lnTo>
                  <a:pt x="102108" y="323088"/>
                </a:lnTo>
                <a:lnTo>
                  <a:pt x="99060" y="3246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7"/>
          <p:cNvSpPr/>
          <p:nvPr/>
        </p:nvSpPr>
        <p:spPr>
          <a:xfrm>
            <a:off x="955547" y="4015739"/>
            <a:ext cx="346075" cy="378460"/>
          </a:xfrm>
          <a:custGeom>
            <a:avLst/>
            <a:gdLst/>
            <a:ahLst/>
            <a:cxnLst/>
            <a:rect l="l" t="t" r="r" b="b"/>
            <a:pathLst>
              <a:path w="346075" h="378460">
                <a:moveTo>
                  <a:pt x="264638" y="121919"/>
                </a:moveTo>
                <a:lnTo>
                  <a:pt x="236220" y="121919"/>
                </a:lnTo>
                <a:lnTo>
                  <a:pt x="254508" y="94488"/>
                </a:lnTo>
                <a:lnTo>
                  <a:pt x="275844" y="67055"/>
                </a:lnTo>
                <a:lnTo>
                  <a:pt x="275844" y="65531"/>
                </a:lnTo>
                <a:lnTo>
                  <a:pt x="298704" y="38100"/>
                </a:lnTo>
                <a:lnTo>
                  <a:pt x="326136" y="6095"/>
                </a:lnTo>
                <a:lnTo>
                  <a:pt x="329184" y="1524"/>
                </a:lnTo>
                <a:lnTo>
                  <a:pt x="336803" y="0"/>
                </a:lnTo>
                <a:lnTo>
                  <a:pt x="341376" y="4571"/>
                </a:lnTo>
                <a:lnTo>
                  <a:pt x="345948" y="7619"/>
                </a:lnTo>
                <a:lnTo>
                  <a:pt x="345948" y="15239"/>
                </a:lnTo>
                <a:lnTo>
                  <a:pt x="342900" y="19812"/>
                </a:lnTo>
                <a:lnTo>
                  <a:pt x="316992" y="51815"/>
                </a:lnTo>
                <a:lnTo>
                  <a:pt x="294132" y="80771"/>
                </a:lnTo>
                <a:lnTo>
                  <a:pt x="295656" y="80771"/>
                </a:lnTo>
                <a:lnTo>
                  <a:pt x="274320" y="108203"/>
                </a:lnTo>
                <a:lnTo>
                  <a:pt x="264638" y="121919"/>
                </a:lnTo>
                <a:close/>
              </a:path>
              <a:path w="346075" h="378460">
                <a:moveTo>
                  <a:pt x="231038" y="169163"/>
                </a:moveTo>
                <a:lnTo>
                  <a:pt x="202692" y="169163"/>
                </a:lnTo>
                <a:lnTo>
                  <a:pt x="217932" y="144779"/>
                </a:lnTo>
                <a:lnTo>
                  <a:pt x="219456" y="144779"/>
                </a:lnTo>
                <a:lnTo>
                  <a:pt x="236220" y="120395"/>
                </a:lnTo>
                <a:lnTo>
                  <a:pt x="236220" y="121919"/>
                </a:lnTo>
                <a:lnTo>
                  <a:pt x="264638" y="121919"/>
                </a:lnTo>
                <a:lnTo>
                  <a:pt x="256032" y="134112"/>
                </a:lnTo>
                <a:lnTo>
                  <a:pt x="256032" y="135636"/>
                </a:lnTo>
                <a:lnTo>
                  <a:pt x="237744" y="160019"/>
                </a:lnTo>
                <a:lnTo>
                  <a:pt x="231038" y="169163"/>
                </a:lnTo>
                <a:close/>
              </a:path>
              <a:path w="346075" h="378460">
                <a:moveTo>
                  <a:pt x="215821" y="188975"/>
                </a:moveTo>
                <a:lnTo>
                  <a:pt x="185928" y="188975"/>
                </a:lnTo>
                <a:lnTo>
                  <a:pt x="202692" y="167639"/>
                </a:lnTo>
                <a:lnTo>
                  <a:pt x="202692" y="169163"/>
                </a:lnTo>
                <a:lnTo>
                  <a:pt x="231038" y="169163"/>
                </a:lnTo>
                <a:lnTo>
                  <a:pt x="220980" y="182879"/>
                </a:lnTo>
                <a:lnTo>
                  <a:pt x="215821" y="188975"/>
                </a:lnTo>
                <a:close/>
              </a:path>
              <a:path w="346075" h="378460">
                <a:moveTo>
                  <a:pt x="74676" y="345948"/>
                </a:moveTo>
                <a:lnTo>
                  <a:pt x="79248" y="339852"/>
                </a:lnTo>
                <a:lnTo>
                  <a:pt x="83820" y="332232"/>
                </a:lnTo>
                <a:lnTo>
                  <a:pt x="85344" y="332232"/>
                </a:lnTo>
                <a:lnTo>
                  <a:pt x="91440" y="323088"/>
                </a:lnTo>
                <a:lnTo>
                  <a:pt x="97536" y="312419"/>
                </a:lnTo>
                <a:lnTo>
                  <a:pt x="112776" y="288035"/>
                </a:lnTo>
                <a:lnTo>
                  <a:pt x="121920" y="272795"/>
                </a:lnTo>
                <a:lnTo>
                  <a:pt x="131064" y="259079"/>
                </a:lnTo>
                <a:lnTo>
                  <a:pt x="131064" y="257555"/>
                </a:lnTo>
                <a:lnTo>
                  <a:pt x="155448" y="224027"/>
                </a:lnTo>
                <a:lnTo>
                  <a:pt x="170688" y="207263"/>
                </a:lnTo>
                <a:lnTo>
                  <a:pt x="185928" y="187451"/>
                </a:lnTo>
                <a:lnTo>
                  <a:pt x="185928" y="188975"/>
                </a:lnTo>
                <a:lnTo>
                  <a:pt x="215821" y="188975"/>
                </a:lnTo>
                <a:lnTo>
                  <a:pt x="204216" y="202691"/>
                </a:lnTo>
                <a:lnTo>
                  <a:pt x="204216" y="204215"/>
                </a:lnTo>
                <a:lnTo>
                  <a:pt x="187452" y="222503"/>
                </a:lnTo>
                <a:lnTo>
                  <a:pt x="173735" y="239267"/>
                </a:lnTo>
                <a:lnTo>
                  <a:pt x="161544" y="254507"/>
                </a:lnTo>
                <a:lnTo>
                  <a:pt x="151845" y="269747"/>
                </a:lnTo>
                <a:lnTo>
                  <a:pt x="150876" y="269747"/>
                </a:lnTo>
                <a:lnTo>
                  <a:pt x="141732" y="284987"/>
                </a:lnTo>
                <a:lnTo>
                  <a:pt x="131064" y="300227"/>
                </a:lnTo>
                <a:lnTo>
                  <a:pt x="132588" y="300227"/>
                </a:lnTo>
                <a:lnTo>
                  <a:pt x="123444" y="312419"/>
                </a:lnTo>
                <a:lnTo>
                  <a:pt x="117348" y="324612"/>
                </a:lnTo>
                <a:lnTo>
                  <a:pt x="115824" y="324612"/>
                </a:lnTo>
                <a:lnTo>
                  <a:pt x="109728" y="335280"/>
                </a:lnTo>
                <a:lnTo>
                  <a:pt x="108204" y="335280"/>
                </a:lnTo>
                <a:lnTo>
                  <a:pt x="102108" y="344424"/>
                </a:lnTo>
                <a:lnTo>
                  <a:pt x="76200" y="344424"/>
                </a:lnTo>
                <a:lnTo>
                  <a:pt x="74676" y="345948"/>
                </a:lnTo>
                <a:close/>
              </a:path>
              <a:path w="346075" h="378460">
                <a:moveTo>
                  <a:pt x="150876" y="271271"/>
                </a:moveTo>
                <a:lnTo>
                  <a:pt x="150876" y="269747"/>
                </a:lnTo>
                <a:lnTo>
                  <a:pt x="151845" y="269747"/>
                </a:lnTo>
                <a:lnTo>
                  <a:pt x="150876" y="271271"/>
                </a:lnTo>
                <a:close/>
              </a:path>
              <a:path w="346075" h="378460">
                <a:moveTo>
                  <a:pt x="1524" y="303275"/>
                </a:moveTo>
                <a:lnTo>
                  <a:pt x="0" y="301751"/>
                </a:lnTo>
                <a:lnTo>
                  <a:pt x="1524" y="297179"/>
                </a:lnTo>
                <a:lnTo>
                  <a:pt x="3048" y="294131"/>
                </a:lnTo>
                <a:lnTo>
                  <a:pt x="6096" y="291083"/>
                </a:lnTo>
                <a:lnTo>
                  <a:pt x="9144" y="289559"/>
                </a:lnTo>
                <a:lnTo>
                  <a:pt x="13716" y="291083"/>
                </a:lnTo>
                <a:lnTo>
                  <a:pt x="18288" y="291083"/>
                </a:lnTo>
                <a:lnTo>
                  <a:pt x="21336" y="292607"/>
                </a:lnTo>
                <a:lnTo>
                  <a:pt x="22860" y="294131"/>
                </a:lnTo>
                <a:lnTo>
                  <a:pt x="25908" y="295655"/>
                </a:lnTo>
                <a:lnTo>
                  <a:pt x="28956" y="298703"/>
                </a:lnTo>
                <a:lnTo>
                  <a:pt x="3048" y="298703"/>
                </a:lnTo>
                <a:lnTo>
                  <a:pt x="1524" y="301751"/>
                </a:lnTo>
                <a:lnTo>
                  <a:pt x="1524" y="303275"/>
                </a:lnTo>
                <a:close/>
              </a:path>
              <a:path w="346075" h="378460">
                <a:moveTo>
                  <a:pt x="3048" y="304799"/>
                </a:moveTo>
                <a:lnTo>
                  <a:pt x="1524" y="303275"/>
                </a:lnTo>
                <a:lnTo>
                  <a:pt x="1524" y="301751"/>
                </a:lnTo>
                <a:lnTo>
                  <a:pt x="3048" y="298703"/>
                </a:lnTo>
                <a:lnTo>
                  <a:pt x="3048" y="304799"/>
                </a:lnTo>
                <a:close/>
              </a:path>
              <a:path w="346075" h="378460">
                <a:moveTo>
                  <a:pt x="34544" y="306831"/>
                </a:moveTo>
                <a:lnTo>
                  <a:pt x="33528" y="306323"/>
                </a:lnTo>
                <a:lnTo>
                  <a:pt x="3048" y="306323"/>
                </a:lnTo>
                <a:lnTo>
                  <a:pt x="3048" y="298703"/>
                </a:lnTo>
                <a:lnTo>
                  <a:pt x="28956" y="298703"/>
                </a:lnTo>
                <a:lnTo>
                  <a:pt x="28956" y="300227"/>
                </a:lnTo>
                <a:lnTo>
                  <a:pt x="32004" y="301751"/>
                </a:lnTo>
                <a:lnTo>
                  <a:pt x="34544" y="306831"/>
                </a:lnTo>
                <a:close/>
              </a:path>
              <a:path w="346075" h="378460">
                <a:moveTo>
                  <a:pt x="9144" y="318515"/>
                </a:moveTo>
                <a:lnTo>
                  <a:pt x="6096" y="318515"/>
                </a:lnTo>
                <a:lnTo>
                  <a:pt x="3048" y="316991"/>
                </a:lnTo>
                <a:lnTo>
                  <a:pt x="0" y="313943"/>
                </a:lnTo>
                <a:lnTo>
                  <a:pt x="1524" y="310895"/>
                </a:lnTo>
                <a:lnTo>
                  <a:pt x="1524" y="303275"/>
                </a:lnTo>
                <a:lnTo>
                  <a:pt x="3048" y="304799"/>
                </a:lnTo>
                <a:lnTo>
                  <a:pt x="3048" y="306323"/>
                </a:lnTo>
                <a:lnTo>
                  <a:pt x="18288" y="306323"/>
                </a:lnTo>
                <a:lnTo>
                  <a:pt x="13716" y="309371"/>
                </a:lnTo>
                <a:lnTo>
                  <a:pt x="9144" y="309371"/>
                </a:lnTo>
                <a:lnTo>
                  <a:pt x="12192" y="310895"/>
                </a:lnTo>
                <a:lnTo>
                  <a:pt x="12954" y="311657"/>
                </a:lnTo>
                <a:lnTo>
                  <a:pt x="12192" y="313943"/>
                </a:lnTo>
                <a:lnTo>
                  <a:pt x="13716" y="313943"/>
                </a:lnTo>
                <a:lnTo>
                  <a:pt x="13716" y="315467"/>
                </a:lnTo>
                <a:lnTo>
                  <a:pt x="9144" y="318515"/>
                </a:lnTo>
                <a:close/>
              </a:path>
              <a:path w="346075" h="378460">
                <a:moveTo>
                  <a:pt x="44196" y="321564"/>
                </a:moveTo>
                <a:lnTo>
                  <a:pt x="22860" y="321564"/>
                </a:lnTo>
                <a:lnTo>
                  <a:pt x="21336" y="320040"/>
                </a:lnTo>
                <a:lnTo>
                  <a:pt x="19812" y="320040"/>
                </a:lnTo>
                <a:lnTo>
                  <a:pt x="18288" y="316991"/>
                </a:lnTo>
                <a:lnTo>
                  <a:pt x="16764" y="315467"/>
                </a:lnTo>
                <a:lnTo>
                  <a:pt x="15240" y="312419"/>
                </a:lnTo>
                <a:lnTo>
                  <a:pt x="13716" y="310895"/>
                </a:lnTo>
                <a:lnTo>
                  <a:pt x="13716" y="309371"/>
                </a:lnTo>
                <a:lnTo>
                  <a:pt x="18288" y="306323"/>
                </a:lnTo>
                <a:lnTo>
                  <a:pt x="15240" y="309371"/>
                </a:lnTo>
                <a:lnTo>
                  <a:pt x="15240" y="310895"/>
                </a:lnTo>
                <a:lnTo>
                  <a:pt x="38608" y="310895"/>
                </a:lnTo>
                <a:lnTo>
                  <a:pt x="39624" y="313943"/>
                </a:lnTo>
                <a:lnTo>
                  <a:pt x="42672" y="316991"/>
                </a:lnTo>
                <a:lnTo>
                  <a:pt x="43688" y="320040"/>
                </a:lnTo>
                <a:lnTo>
                  <a:pt x="21336" y="320040"/>
                </a:lnTo>
                <a:lnTo>
                  <a:pt x="21844" y="321056"/>
                </a:lnTo>
                <a:lnTo>
                  <a:pt x="44026" y="321056"/>
                </a:lnTo>
                <a:lnTo>
                  <a:pt x="44196" y="321564"/>
                </a:lnTo>
                <a:close/>
              </a:path>
              <a:path w="346075" h="378460">
                <a:moveTo>
                  <a:pt x="38608" y="310895"/>
                </a:moveTo>
                <a:lnTo>
                  <a:pt x="15240" y="310895"/>
                </a:lnTo>
                <a:lnTo>
                  <a:pt x="15240" y="309371"/>
                </a:lnTo>
                <a:lnTo>
                  <a:pt x="18288" y="306323"/>
                </a:lnTo>
                <a:lnTo>
                  <a:pt x="33528" y="306323"/>
                </a:lnTo>
                <a:lnTo>
                  <a:pt x="35052" y="307847"/>
                </a:lnTo>
                <a:lnTo>
                  <a:pt x="36576" y="307847"/>
                </a:lnTo>
                <a:lnTo>
                  <a:pt x="38100" y="309371"/>
                </a:lnTo>
                <a:lnTo>
                  <a:pt x="38608" y="310895"/>
                </a:lnTo>
                <a:close/>
              </a:path>
              <a:path w="346075" h="378460">
                <a:moveTo>
                  <a:pt x="35052" y="307847"/>
                </a:moveTo>
                <a:lnTo>
                  <a:pt x="33528" y="306323"/>
                </a:lnTo>
                <a:lnTo>
                  <a:pt x="34544" y="306831"/>
                </a:lnTo>
                <a:lnTo>
                  <a:pt x="35052" y="307847"/>
                </a:lnTo>
                <a:close/>
              </a:path>
              <a:path w="346075" h="378460">
                <a:moveTo>
                  <a:pt x="36576" y="307847"/>
                </a:moveTo>
                <a:lnTo>
                  <a:pt x="35052" y="307847"/>
                </a:lnTo>
                <a:lnTo>
                  <a:pt x="34544" y="306831"/>
                </a:lnTo>
                <a:lnTo>
                  <a:pt x="36576" y="307847"/>
                </a:lnTo>
                <a:close/>
              </a:path>
              <a:path w="346075" h="378460">
                <a:moveTo>
                  <a:pt x="12192" y="310895"/>
                </a:moveTo>
                <a:lnTo>
                  <a:pt x="9144" y="309371"/>
                </a:lnTo>
                <a:lnTo>
                  <a:pt x="10668" y="309371"/>
                </a:lnTo>
                <a:lnTo>
                  <a:pt x="12192" y="310895"/>
                </a:lnTo>
                <a:close/>
              </a:path>
              <a:path w="346075" h="378460">
                <a:moveTo>
                  <a:pt x="12954" y="311657"/>
                </a:moveTo>
                <a:lnTo>
                  <a:pt x="10668" y="309371"/>
                </a:lnTo>
                <a:lnTo>
                  <a:pt x="13280" y="310678"/>
                </a:lnTo>
                <a:lnTo>
                  <a:pt x="12954" y="311657"/>
                </a:lnTo>
                <a:close/>
              </a:path>
              <a:path w="346075" h="378460">
                <a:moveTo>
                  <a:pt x="13280" y="310678"/>
                </a:moveTo>
                <a:lnTo>
                  <a:pt x="10668" y="309371"/>
                </a:lnTo>
                <a:lnTo>
                  <a:pt x="13716" y="309371"/>
                </a:lnTo>
                <a:lnTo>
                  <a:pt x="13280" y="310678"/>
                </a:lnTo>
                <a:close/>
              </a:path>
              <a:path w="346075" h="378460">
                <a:moveTo>
                  <a:pt x="13716" y="310895"/>
                </a:moveTo>
                <a:lnTo>
                  <a:pt x="13280" y="310678"/>
                </a:lnTo>
                <a:lnTo>
                  <a:pt x="13716" y="309371"/>
                </a:lnTo>
                <a:lnTo>
                  <a:pt x="13716" y="310895"/>
                </a:lnTo>
                <a:close/>
              </a:path>
              <a:path w="346075" h="378460">
                <a:moveTo>
                  <a:pt x="13208" y="311911"/>
                </a:moveTo>
                <a:lnTo>
                  <a:pt x="12954" y="311657"/>
                </a:lnTo>
                <a:lnTo>
                  <a:pt x="13280" y="310678"/>
                </a:lnTo>
                <a:lnTo>
                  <a:pt x="13716" y="310895"/>
                </a:lnTo>
                <a:lnTo>
                  <a:pt x="13208" y="311911"/>
                </a:lnTo>
                <a:close/>
              </a:path>
              <a:path w="346075" h="378460">
                <a:moveTo>
                  <a:pt x="13716" y="312419"/>
                </a:moveTo>
                <a:lnTo>
                  <a:pt x="13208" y="311911"/>
                </a:lnTo>
                <a:lnTo>
                  <a:pt x="13716" y="310895"/>
                </a:lnTo>
                <a:lnTo>
                  <a:pt x="13716" y="312419"/>
                </a:lnTo>
                <a:close/>
              </a:path>
              <a:path w="346075" h="378460">
                <a:moveTo>
                  <a:pt x="12192" y="313943"/>
                </a:moveTo>
                <a:lnTo>
                  <a:pt x="12954" y="311657"/>
                </a:lnTo>
                <a:lnTo>
                  <a:pt x="13208" y="311911"/>
                </a:lnTo>
                <a:lnTo>
                  <a:pt x="12192" y="313943"/>
                </a:lnTo>
                <a:close/>
              </a:path>
              <a:path w="346075" h="378460">
                <a:moveTo>
                  <a:pt x="13716" y="313943"/>
                </a:moveTo>
                <a:lnTo>
                  <a:pt x="12192" y="313943"/>
                </a:lnTo>
                <a:lnTo>
                  <a:pt x="13208" y="311911"/>
                </a:lnTo>
                <a:lnTo>
                  <a:pt x="13716" y="312419"/>
                </a:lnTo>
                <a:lnTo>
                  <a:pt x="13716" y="313943"/>
                </a:lnTo>
                <a:close/>
              </a:path>
              <a:path w="346075" h="378460">
                <a:moveTo>
                  <a:pt x="22860" y="321564"/>
                </a:moveTo>
                <a:lnTo>
                  <a:pt x="21844" y="321056"/>
                </a:lnTo>
                <a:lnTo>
                  <a:pt x="21336" y="320040"/>
                </a:lnTo>
                <a:lnTo>
                  <a:pt x="22860" y="321564"/>
                </a:lnTo>
                <a:close/>
              </a:path>
              <a:path w="346075" h="378460">
                <a:moveTo>
                  <a:pt x="27432" y="332232"/>
                </a:moveTo>
                <a:lnTo>
                  <a:pt x="25908" y="327660"/>
                </a:lnTo>
                <a:lnTo>
                  <a:pt x="22860" y="324612"/>
                </a:lnTo>
                <a:lnTo>
                  <a:pt x="22860" y="323088"/>
                </a:lnTo>
                <a:lnTo>
                  <a:pt x="21844" y="321056"/>
                </a:lnTo>
                <a:lnTo>
                  <a:pt x="22860" y="321564"/>
                </a:lnTo>
                <a:lnTo>
                  <a:pt x="45720" y="321564"/>
                </a:lnTo>
                <a:lnTo>
                  <a:pt x="47244" y="326136"/>
                </a:lnTo>
                <a:lnTo>
                  <a:pt x="47752" y="326136"/>
                </a:lnTo>
                <a:lnTo>
                  <a:pt x="48768" y="329184"/>
                </a:lnTo>
                <a:lnTo>
                  <a:pt x="49784" y="330708"/>
                </a:lnTo>
                <a:lnTo>
                  <a:pt x="27432" y="330708"/>
                </a:lnTo>
                <a:lnTo>
                  <a:pt x="27432" y="332232"/>
                </a:lnTo>
                <a:close/>
              </a:path>
              <a:path w="346075" h="378460">
                <a:moveTo>
                  <a:pt x="47752" y="326136"/>
                </a:moveTo>
                <a:lnTo>
                  <a:pt x="47244" y="326136"/>
                </a:lnTo>
                <a:lnTo>
                  <a:pt x="47244" y="324612"/>
                </a:lnTo>
                <a:lnTo>
                  <a:pt x="47752" y="326136"/>
                </a:lnTo>
                <a:close/>
              </a:path>
              <a:path w="346075" h="378460">
                <a:moveTo>
                  <a:pt x="58674" y="347472"/>
                </a:moveTo>
                <a:lnTo>
                  <a:pt x="38100" y="347472"/>
                </a:lnTo>
                <a:lnTo>
                  <a:pt x="35052" y="342900"/>
                </a:lnTo>
                <a:lnTo>
                  <a:pt x="32004" y="339852"/>
                </a:lnTo>
                <a:lnTo>
                  <a:pt x="30480" y="335280"/>
                </a:lnTo>
                <a:lnTo>
                  <a:pt x="27432" y="330708"/>
                </a:lnTo>
                <a:lnTo>
                  <a:pt x="49784" y="330708"/>
                </a:lnTo>
                <a:lnTo>
                  <a:pt x="51816" y="333756"/>
                </a:lnTo>
                <a:lnTo>
                  <a:pt x="52324" y="333756"/>
                </a:lnTo>
                <a:lnTo>
                  <a:pt x="53340" y="336804"/>
                </a:lnTo>
                <a:lnTo>
                  <a:pt x="54864" y="338328"/>
                </a:lnTo>
                <a:lnTo>
                  <a:pt x="56388" y="342900"/>
                </a:lnTo>
                <a:lnTo>
                  <a:pt x="56896" y="342900"/>
                </a:lnTo>
                <a:lnTo>
                  <a:pt x="57912" y="345948"/>
                </a:lnTo>
                <a:lnTo>
                  <a:pt x="58674" y="347472"/>
                </a:lnTo>
                <a:close/>
              </a:path>
              <a:path w="346075" h="378460">
                <a:moveTo>
                  <a:pt x="52324" y="333756"/>
                </a:moveTo>
                <a:lnTo>
                  <a:pt x="51816" y="333756"/>
                </a:lnTo>
                <a:lnTo>
                  <a:pt x="51816" y="332232"/>
                </a:lnTo>
                <a:lnTo>
                  <a:pt x="52324" y="333756"/>
                </a:lnTo>
                <a:close/>
              </a:path>
              <a:path w="346075" h="378460">
                <a:moveTo>
                  <a:pt x="56896" y="342900"/>
                </a:moveTo>
                <a:lnTo>
                  <a:pt x="56388" y="342900"/>
                </a:lnTo>
                <a:lnTo>
                  <a:pt x="56388" y="341376"/>
                </a:lnTo>
                <a:lnTo>
                  <a:pt x="56896" y="342900"/>
                </a:lnTo>
                <a:close/>
              </a:path>
              <a:path w="346075" h="378460">
                <a:moveTo>
                  <a:pt x="92964" y="359664"/>
                </a:moveTo>
                <a:lnTo>
                  <a:pt x="60960" y="359664"/>
                </a:lnTo>
                <a:lnTo>
                  <a:pt x="67056" y="358140"/>
                </a:lnTo>
                <a:lnTo>
                  <a:pt x="65024" y="357124"/>
                </a:lnTo>
                <a:lnTo>
                  <a:pt x="71628" y="350520"/>
                </a:lnTo>
                <a:lnTo>
                  <a:pt x="71628" y="348996"/>
                </a:lnTo>
                <a:lnTo>
                  <a:pt x="76200" y="344424"/>
                </a:lnTo>
                <a:lnTo>
                  <a:pt x="102108" y="344424"/>
                </a:lnTo>
                <a:lnTo>
                  <a:pt x="92964" y="359664"/>
                </a:lnTo>
                <a:close/>
              </a:path>
              <a:path w="346075" h="378460">
                <a:moveTo>
                  <a:pt x="89408" y="362712"/>
                </a:moveTo>
                <a:lnTo>
                  <a:pt x="45720" y="362712"/>
                </a:lnTo>
                <a:lnTo>
                  <a:pt x="42672" y="359664"/>
                </a:lnTo>
                <a:lnTo>
                  <a:pt x="42672" y="358140"/>
                </a:lnTo>
                <a:lnTo>
                  <a:pt x="41148" y="355092"/>
                </a:lnTo>
                <a:lnTo>
                  <a:pt x="38100" y="350520"/>
                </a:lnTo>
                <a:lnTo>
                  <a:pt x="38100" y="348996"/>
                </a:lnTo>
                <a:lnTo>
                  <a:pt x="36576" y="345948"/>
                </a:lnTo>
                <a:lnTo>
                  <a:pt x="38100" y="347472"/>
                </a:lnTo>
                <a:lnTo>
                  <a:pt x="58674" y="347472"/>
                </a:lnTo>
                <a:lnTo>
                  <a:pt x="60960" y="352044"/>
                </a:lnTo>
                <a:lnTo>
                  <a:pt x="62484" y="353568"/>
                </a:lnTo>
                <a:lnTo>
                  <a:pt x="63246" y="355092"/>
                </a:lnTo>
                <a:lnTo>
                  <a:pt x="62484" y="355092"/>
                </a:lnTo>
                <a:lnTo>
                  <a:pt x="63817" y="357759"/>
                </a:lnTo>
                <a:lnTo>
                  <a:pt x="60960" y="359664"/>
                </a:lnTo>
                <a:lnTo>
                  <a:pt x="92964" y="359664"/>
                </a:lnTo>
                <a:lnTo>
                  <a:pt x="91440" y="361188"/>
                </a:lnTo>
                <a:lnTo>
                  <a:pt x="89408" y="362712"/>
                </a:lnTo>
                <a:close/>
              </a:path>
              <a:path w="346075" h="378460">
                <a:moveTo>
                  <a:pt x="64008" y="356616"/>
                </a:moveTo>
                <a:lnTo>
                  <a:pt x="62484" y="355092"/>
                </a:lnTo>
                <a:lnTo>
                  <a:pt x="63246" y="355092"/>
                </a:lnTo>
                <a:lnTo>
                  <a:pt x="64008" y="356616"/>
                </a:lnTo>
                <a:close/>
              </a:path>
              <a:path w="346075" h="378460">
                <a:moveTo>
                  <a:pt x="64008" y="357632"/>
                </a:moveTo>
                <a:lnTo>
                  <a:pt x="64008" y="356616"/>
                </a:lnTo>
                <a:lnTo>
                  <a:pt x="64617" y="357225"/>
                </a:lnTo>
                <a:lnTo>
                  <a:pt x="64008" y="357632"/>
                </a:lnTo>
                <a:close/>
              </a:path>
              <a:path w="346075" h="378460">
                <a:moveTo>
                  <a:pt x="64617" y="357225"/>
                </a:moveTo>
                <a:lnTo>
                  <a:pt x="64008" y="356616"/>
                </a:lnTo>
                <a:lnTo>
                  <a:pt x="64878" y="357051"/>
                </a:lnTo>
                <a:lnTo>
                  <a:pt x="64617" y="357225"/>
                </a:lnTo>
                <a:close/>
              </a:path>
              <a:path w="346075" h="378460">
                <a:moveTo>
                  <a:pt x="65024" y="357124"/>
                </a:moveTo>
                <a:lnTo>
                  <a:pt x="64878" y="357051"/>
                </a:lnTo>
                <a:lnTo>
                  <a:pt x="65532" y="356616"/>
                </a:lnTo>
                <a:lnTo>
                  <a:pt x="65024" y="357124"/>
                </a:lnTo>
                <a:close/>
              </a:path>
              <a:path w="346075" h="378460">
                <a:moveTo>
                  <a:pt x="64770" y="357378"/>
                </a:moveTo>
                <a:lnTo>
                  <a:pt x="64617" y="357225"/>
                </a:lnTo>
                <a:lnTo>
                  <a:pt x="64878" y="357051"/>
                </a:lnTo>
                <a:lnTo>
                  <a:pt x="64922" y="357225"/>
                </a:lnTo>
                <a:lnTo>
                  <a:pt x="64770" y="357378"/>
                </a:lnTo>
                <a:close/>
              </a:path>
              <a:path w="346075" h="378460">
                <a:moveTo>
                  <a:pt x="67056" y="358140"/>
                </a:moveTo>
                <a:lnTo>
                  <a:pt x="65532" y="358140"/>
                </a:lnTo>
                <a:lnTo>
                  <a:pt x="64770" y="357378"/>
                </a:lnTo>
                <a:lnTo>
                  <a:pt x="65024" y="357124"/>
                </a:lnTo>
                <a:lnTo>
                  <a:pt x="67056" y="358140"/>
                </a:lnTo>
                <a:close/>
              </a:path>
              <a:path w="346075" h="378460">
                <a:moveTo>
                  <a:pt x="64008" y="358140"/>
                </a:moveTo>
                <a:lnTo>
                  <a:pt x="64008" y="357632"/>
                </a:lnTo>
                <a:lnTo>
                  <a:pt x="64617" y="357225"/>
                </a:lnTo>
                <a:lnTo>
                  <a:pt x="64770" y="357378"/>
                </a:lnTo>
                <a:lnTo>
                  <a:pt x="64008" y="358140"/>
                </a:lnTo>
                <a:close/>
              </a:path>
              <a:path w="346075" h="378460">
                <a:moveTo>
                  <a:pt x="65532" y="358140"/>
                </a:moveTo>
                <a:lnTo>
                  <a:pt x="64008" y="358140"/>
                </a:lnTo>
                <a:lnTo>
                  <a:pt x="64770" y="357378"/>
                </a:lnTo>
                <a:lnTo>
                  <a:pt x="65532" y="358140"/>
                </a:lnTo>
                <a:close/>
              </a:path>
              <a:path w="346075" h="378460">
                <a:moveTo>
                  <a:pt x="64008" y="358140"/>
                </a:moveTo>
                <a:lnTo>
                  <a:pt x="63817" y="357759"/>
                </a:lnTo>
                <a:lnTo>
                  <a:pt x="64008" y="357632"/>
                </a:lnTo>
                <a:lnTo>
                  <a:pt x="64008" y="358140"/>
                </a:lnTo>
                <a:close/>
              </a:path>
              <a:path w="346075" h="378460">
                <a:moveTo>
                  <a:pt x="60960" y="359664"/>
                </a:moveTo>
                <a:lnTo>
                  <a:pt x="63817" y="357759"/>
                </a:lnTo>
                <a:lnTo>
                  <a:pt x="64008" y="358140"/>
                </a:lnTo>
                <a:lnTo>
                  <a:pt x="67056" y="358140"/>
                </a:lnTo>
                <a:lnTo>
                  <a:pt x="60960" y="359664"/>
                </a:lnTo>
                <a:close/>
              </a:path>
              <a:path w="346075" h="378460">
                <a:moveTo>
                  <a:pt x="71628" y="377952"/>
                </a:moveTo>
                <a:lnTo>
                  <a:pt x="62484" y="377952"/>
                </a:lnTo>
                <a:lnTo>
                  <a:pt x="59436" y="376428"/>
                </a:lnTo>
                <a:lnTo>
                  <a:pt x="57912" y="376428"/>
                </a:lnTo>
                <a:lnTo>
                  <a:pt x="54864" y="373380"/>
                </a:lnTo>
                <a:lnTo>
                  <a:pt x="51816" y="371856"/>
                </a:lnTo>
                <a:lnTo>
                  <a:pt x="48768" y="368808"/>
                </a:lnTo>
                <a:lnTo>
                  <a:pt x="47244" y="365760"/>
                </a:lnTo>
                <a:lnTo>
                  <a:pt x="45720" y="364236"/>
                </a:lnTo>
                <a:lnTo>
                  <a:pt x="44196" y="361188"/>
                </a:lnTo>
                <a:lnTo>
                  <a:pt x="45720" y="362712"/>
                </a:lnTo>
                <a:lnTo>
                  <a:pt x="89408" y="362712"/>
                </a:lnTo>
                <a:lnTo>
                  <a:pt x="87376" y="364236"/>
                </a:lnTo>
                <a:lnTo>
                  <a:pt x="86868" y="364236"/>
                </a:lnTo>
                <a:lnTo>
                  <a:pt x="74676" y="376428"/>
                </a:lnTo>
                <a:lnTo>
                  <a:pt x="71628" y="377952"/>
                </a:lnTo>
                <a:close/>
              </a:path>
              <a:path w="346075" h="378460">
                <a:moveTo>
                  <a:pt x="85344" y="365760"/>
                </a:moveTo>
                <a:lnTo>
                  <a:pt x="86868" y="364236"/>
                </a:lnTo>
                <a:lnTo>
                  <a:pt x="87376" y="364236"/>
                </a:lnTo>
                <a:lnTo>
                  <a:pt x="85344" y="3657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8"/>
          <p:cNvSpPr/>
          <p:nvPr/>
        </p:nvSpPr>
        <p:spPr>
          <a:xfrm>
            <a:off x="1039368" y="4495812"/>
            <a:ext cx="367665" cy="579120"/>
          </a:xfrm>
          <a:custGeom>
            <a:avLst/>
            <a:gdLst/>
            <a:ahLst/>
            <a:cxnLst/>
            <a:rect l="l" t="t" r="r" b="b"/>
            <a:pathLst>
              <a:path w="367665" h="579120">
                <a:moveTo>
                  <a:pt x="32004" y="307848"/>
                </a:moveTo>
                <a:lnTo>
                  <a:pt x="23622" y="307848"/>
                </a:lnTo>
                <a:lnTo>
                  <a:pt x="24384" y="309372"/>
                </a:lnTo>
                <a:lnTo>
                  <a:pt x="27432" y="312420"/>
                </a:lnTo>
                <a:lnTo>
                  <a:pt x="28956" y="312420"/>
                </a:lnTo>
                <a:lnTo>
                  <a:pt x="30480" y="310896"/>
                </a:lnTo>
                <a:lnTo>
                  <a:pt x="32004" y="310896"/>
                </a:lnTo>
                <a:lnTo>
                  <a:pt x="32004" y="307848"/>
                </a:lnTo>
                <a:close/>
              </a:path>
              <a:path w="367665" h="579120">
                <a:moveTo>
                  <a:pt x="295656" y="7620"/>
                </a:moveTo>
                <a:lnTo>
                  <a:pt x="294132" y="3048"/>
                </a:lnTo>
                <a:lnTo>
                  <a:pt x="288036" y="0"/>
                </a:lnTo>
                <a:lnTo>
                  <a:pt x="283464" y="0"/>
                </a:lnTo>
                <a:lnTo>
                  <a:pt x="281940" y="1524"/>
                </a:lnTo>
                <a:lnTo>
                  <a:pt x="271272" y="9144"/>
                </a:lnTo>
                <a:lnTo>
                  <a:pt x="262128" y="18288"/>
                </a:lnTo>
                <a:lnTo>
                  <a:pt x="249936" y="33528"/>
                </a:lnTo>
                <a:lnTo>
                  <a:pt x="248412" y="33528"/>
                </a:lnTo>
                <a:lnTo>
                  <a:pt x="243840" y="41148"/>
                </a:lnTo>
                <a:lnTo>
                  <a:pt x="242316" y="41148"/>
                </a:lnTo>
                <a:lnTo>
                  <a:pt x="237744" y="48768"/>
                </a:lnTo>
                <a:lnTo>
                  <a:pt x="231648" y="57912"/>
                </a:lnTo>
                <a:lnTo>
                  <a:pt x="225552" y="65532"/>
                </a:lnTo>
                <a:lnTo>
                  <a:pt x="227076" y="65532"/>
                </a:lnTo>
                <a:lnTo>
                  <a:pt x="220980" y="74676"/>
                </a:lnTo>
                <a:lnTo>
                  <a:pt x="219456" y="76200"/>
                </a:lnTo>
                <a:lnTo>
                  <a:pt x="214871" y="85344"/>
                </a:lnTo>
                <a:lnTo>
                  <a:pt x="214871" y="83820"/>
                </a:lnTo>
                <a:lnTo>
                  <a:pt x="208775" y="94488"/>
                </a:lnTo>
                <a:lnTo>
                  <a:pt x="202679" y="103632"/>
                </a:lnTo>
                <a:lnTo>
                  <a:pt x="202679" y="102108"/>
                </a:lnTo>
                <a:lnTo>
                  <a:pt x="196583" y="112776"/>
                </a:lnTo>
                <a:lnTo>
                  <a:pt x="184391" y="131064"/>
                </a:lnTo>
                <a:lnTo>
                  <a:pt x="184391" y="132588"/>
                </a:lnTo>
                <a:lnTo>
                  <a:pt x="179832" y="141732"/>
                </a:lnTo>
                <a:lnTo>
                  <a:pt x="179832" y="140208"/>
                </a:lnTo>
                <a:lnTo>
                  <a:pt x="173736" y="150876"/>
                </a:lnTo>
                <a:lnTo>
                  <a:pt x="172212" y="150876"/>
                </a:lnTo>
                <a:lnTo>
                  <a:pt x="167640" y="160020"/>
                </a:lnTo>
                <a:lnTo>
                  <a:pt x="161544" y="169164"/>
                </a:lnTo>
                <a:lnTo>
                  <a:pt x="156972" y="178308"/>
                </a:lnTo>
                <a:lnTo>
                  <a:pt x="150876" y="187452"/>
                </a:lnTo>
                <a:lnTo>
                  <a:pt x="150876" y="185928"/>
                </a:lnTo>
                <a:lnTo>
                  <a:pt x="146304" y="195072"/>
                </a:lnTo>
                <a:lnTo>
                  <a:pt x="134112" y="210312"/>
                </a:lnTo>
                <a:lnTo>
                  <a:pt x="129540" y="217932"/>
                </a:lnTo>
                <a:lnTo>
                  <a:pt x="123444" y="225552"/>
                </a:lnTo>
                <a:lnTo>
                  <a:pt x="123444" y="227076"/>
                </a:lnTo>
                <a:lnTo>
                  <a:pt x="114300" y="242316"/>
                </a:lnTo>
                <a:lnTo>
                  <a:pt x="105156" y="254508"/>
                </a:lnTo>
                <a:lnTo>
                  <a:pt x="106680" y="254508"/>
                </a:lnTo>
                <a:lnTo>
                  <a:pt x="102095" y="260591"/>
                </a:lnTo>
                <a:lnTo>
                  <a:pt x="99060" y="265176"/>
                </a:lnTo>
                <a:lnTo>
                  <a:pt x="100584" y="263652"/>
                </a:lnTo>
                <a:lnTo>
                  <a:pt x="97536" y="268224"/>
                </a:lnTo>
                <a:lnTo>
                  <a:pt x="97536" y="266700"/>
                </a:lnTo>
                <a:lnTo>
                  <a:pt x="96012" y="269748"/>
                </a:lnTo>
                <a:lnTo>
                  <a:pt x="91440" y="272796"/>
                </a:lnTo>
                <a:lnTo>
                  <a:pt x="89916" y="274320"/>
                </a:lnTo>
                <a:lnTo>
                  <a:pt x="91427" y="272796"/>
                </a:lnTo>
                <a:lnTo>
                  <a:pt x="88392" y="274320"/>
                </a:lnTo>
                <a:lnTo>
                  <a:pt x="85344" y="274320"/>
                </a:lnTo>
                <a:lnTo>
                  <a:pt x="82296" y="272796"/>
                </a:lnTo>
                <a:lnTo>
                  <a:pt x="83820" y="274320"/>
                </a:lnTo>
                <a:lnTo>
                  <a:pt x="79248" y="272796"/>
                </a:lnTo>
                <a:lnTo>
                  <a:pt x="77724" y="271272"/>
                </a:lnTo>
                <a:lnTo>
                  <a:pt x="76200" y="271272"/>
                </a:lnTo>
                <a:lnTo>
                  <a:pt x="73152" y="269748"/>
                </a:lnTo>
                <a:lnTo>
                  <a:pt x="74676" y="269748"/>
                </a:lnTo>
                <a:lnTo>
                  <a:pt x="68580" y="266700"/>
                </a:lnTo>
                <a:lnTo>
                  <a:pt x="63995" y="265176"/>
                </a:lnTo>
                <a:lnTo>
                  <a:pt x="62484" y="263652"/>
                </a:lnTo>
                <a:lnTo>
                  <a:pt x="60960" y="262128"/>
                </a:lnTo>
                <a:lnTo>
                  <a:pt x="60960" y="263652"/>
                </a:lnTo>
                <a:lnTo>
                  <a:pt x="57912" y="260591"/>
                </a:lnTo>
                <a:lnTo>
                  <a:pt x="53340" y="257556"/>
                </a:lnTo>
                <a:lnTo>
                  <a:pt x="50292" y="256032"/>
                </a:lnTo>
                <a:lnTo>
                  <a:pt x="48768" y="256032"/>
                </a:lnTo>
                <a:lnTo>
                  <a:pt x="45720" y="254508"/>
                </a:lnTo>
                <a:lnTo>
                  <a:pt x="47244" y="254508"/>
                </a:lnTo>
                <a:lnTo>
                  <a:pt x="44196" y="252984"/>
                </a:lnTo>
                <a:lnTo>
                  <a:pt x="42672" y="252984"/>
                </a:lnTo>
                <a:lnTo>
                  <a:pt x="36576" y="249936"/>
                </a:lnTo>
                <a:lnTo>
                  <a:pt x="22860" y="249936"/>
                </a:lnTo>
                <a:lnTo>
                  <a:pt x="19812" y="251460"/>
                </a:lnTo>
                <a:lnTo>
                  <a:pt x="15240" y="252984"/>
                </a:lnTo>
                <a:lnTo>
                  <a:pt x="13716" y="254508"/>
                </a:lnTo>
                <a:lnTo>
                  <a:pt x="12192" y="257556"/>
                </a:lnTo>
                <a:lnTo>
                  <a:pt x="10668" y="257556"/>
                </a:lnTo>
                <a:lnTo>
                  <a:pt x="7620" y="260591"/>
                </a:lnTo>
                <a:lnTo>
                  <a:pt x="6096" y="263652"/>
                </a:lnTo>
                <a:lnTo>
                  <a:pt x="6096" y="265176"/>
                </a:lnTo>
                <a:lnTo>
                  <a:pt x="4572" y="268224"/>
                </a:lnTo>
                <a:lnTo>
                  <a:pt x="4572" y="269748"/>
                </a:lnTo>
                <a:lnTo>
                  <a:pt x="3048" y="272796"/>
                </a:lnTo>
                <a:lnTo>
                  <a:pt x="1524" y="274320"/>
                </a:lnTo>
                <a:lnTo>
                  <a:pt x="1524" y="277368"/>
                </a:lnTo>
                <a:lnTo>
                  <a:pt x="0" y="280416"/>
                </a:lnTo>
                <a:lnTo>
                  <a:pt x="0" y="284988"/>
                </a:lnTo>
                <a:lnTo>
                  <a:pt x="1524" y="286512"/>
                </a:lnTo>
                <a:lnTo>
                  <a:pt x="1524" y="291084"/>
                </a:lnTo>
                <a:lnTo>
                  <a:pt x="3048" y="292608"/>
                </a:lnTo>
                <a:lnTo>
                  <a:pt x="4572" y="295656"/>
                </a:lnTo>
                <a:lnTo>
                  <a:pt x="9144" y="300228"/>
                </a:lnTo>
                <a:lnTo>
                  <a:pt x="9906" y="300228"/>
                </a:lnTo>
                <a:lnTo>
                  <a:pt x="10668" y="301752"/>
                </a:lnTo>
                <a:lnTo>
                  <a:pt x="12192" y="301752"/>
                </a:lnTo>
                <a:lnTo>
                  <a:pt x="15240" y="304800"/>
                </a:lnTo>
                <a:lnTo>
                  <a:pt x="18288" y="304800"/>
                </a:lnTo>
                <a:lnTo>
                  <a:pt x="21336" y="306324"/>
                </a:lnTo>
                <a:lnTo>
                  <a:pt x="22860" y="306324"/>
                </a:lnTo>
                <a:lnTo>
                  <a:pt x="29718" y="306324"/>
                </a:lnTo>
                <a:lnTo>
                  <a:pt x="28956" y="304800"/>
                </a:lnTo>
                <a:lnTo>
                  <a:pt x="25895" y="301752"/>
                </a:lnTo>
                <a:lnTo>
                  <a:pt x="25895" y="300228"/>
                </a:lnTo>
                <a:lnTo>
                  <a:pt x="23863" y="299199"/>
                </a:lnTo>
                <a:lnTo>
                  <a:pt x="23609" y="298704"/>
                </a:lnTo>
                <a:lnTo>
                  <a:pt x="22860" y="297180"/>
                </a:lnTo>
                <a:lnTo>
                  <a:pt x="19812" y="294132"/>
                </a:lnTo>
                <a:lnTo>
                  <a:pt x="19812" y="292608"/>
                </a:lnTo>
                <a:lnTo>
                  <a:pt x="18288" y="291084"/>
                </a:lnTo>
                <a:lnTo>
                  <a:pt x="16764" y="288036"/>
                </a:lnTo>
                <a:lnTo>
                  <a:pt x="18288" y="289560"/>
                </a:lnTo>
                <a:lnTo>
                  <a:pt x="16764" y="286512"/>
                </a:lnTo>
                <a:lnTo>
                  <a:pt x="16764" y="284988"/>
                </a:lnTo>
                <a:lnTo>
                  <a:pt x="17526" y="283464"/>
                </a:lnTo>
                <a:lnTo>
                  <a:pt x="18288" y="281940"/>
                </a:lnTo>
                <a:lnTo>
                  <a:pt x="16764" y="283464"/>
                </a:lnTo>
                <a:lnTo>
                  <a:pt x="18288" y="280416"/>
                </a:lnTo>
                <a:lnTo>
                  <a:pt x="18288" y="281940"/>
                </a:lnTo>
                <a:lnTo>
                  <a:pt x="19050" y="280416"/>
                </a:lnTo>
                <a:lnTo>
                  <a:pt x="19812" y="278892"/>
                </a:lnTo>
                <a:lnTo>
                  <a:pt x="19812" y="277368"/>
                </a:lnTo>
                <a:lnTo>
                  <a:pt x="21336" y="275844"/>
                </a:lnTo>
                <a:lnTo>
                  <a:pt x="21336" y="274320"/>
                </a:lnTo>
                <a:lnTo>
                  <a:pt x="25895" y="269748"/>
                </a:lnTo>
                <a:lnTo>
                  <a:pt x="30480" y="269748"/>
                </a:lnTo>
                <a:lnTo>
                  <a:pt x="35052" y="271272"/>
                </a:lnTo>
                <a:lnTo>
                  <a:pt x="33528" y="271272"/>
                </a:lnTo>
                <a:lnTo>
                  <a:pt x="36576" y="272796"/>
                </a:lnTo>
                <a:lnTo>
                  <a:pt x="38100" y="272796"/>
                </a:lnTo>
                <a:lnTo>
                  <a:pt x="41148" y="274320"/>
                </a:lnTo>
                <a:lnTo>
                  <a:pt x="39624" y="274320"/>
                </a:lnTo>
                <a:lnTo>
                  <a:pt x="42672" y="275844"/>
                </a:lnTo>
                <a:lnTo>
                  <a:pt x="42672" y="274320"/>
                </a:lnTo>
                <a:lnTo>
                  <a:pt x="48768" y="280416"/>
                </a:lnTo>
                <a:lnTo>
                  <a:pt x="50292" y="280416"/>
                </a:lnTo>
                <a:lnTo>
                  <a:pt x="53340" y="281940"/>
                </a:lnTo>
                <a:lnTo>
                  <a:pt x="51816" y="281940"/>
                </a:lnTo>
                <a:lnTo>
                  <a:pt x="60960" y="286512"/>
                </a:lnTo>
                <a:lnTo>
                  <a:pt x="59436" y="286512"/>
                </a:lnTo>
                <a:lnTo>
                  <a:pt x="62484" y="288036"/>
                </a:lnTo>
                <a:lnTo>
                  <a:pt x="65532" y="291084"/>
                </a:lnTo>
                <a:lnTo>
                  <a:pt x="68580" y="291084"/>
                </a:lnTo>
                <a:lnTo>
                  <a:pt x="71628" y="292608"/>
                </a:lnTo>
                <a:lnTo>
                  <a:pt x="70104" y="292608"/>
                </a:lnTo>
                <a:lnTo>
                  <a:pt x="74676" y="294132"/>
                </a:lnTo>
                <a:lnTo>
                  <a:pt x="77724" y="295656"/>
                </a:lnTo>
                <a:lnTo>
                  <a:pt x="82296" y="295656"/>
                </a:lnTo>
                <a:lnTo>
                  <a:pt x="85344" y="297180"/>
                </a:lnTo>
                <a:lnTo>
                  <a:pt x="89916" y="297180"/>
                </a:lnTo>
                <a:lnTo>
                  <a:pt x="94488" y="295656"/>
                </a:lnTo>
                <a:lnTo>
                  <a:pt x="97536" y="295656"/>
                </a:lnTo>
                <a:lnTo>
                  <a:pt x="100584" y="294132"/>
                </a:lnTo>
                <a:lnTo>
                  <a:pt x="102095" y="292608"/>
                </a:lnTo>
                <a:lnTo>
                  <a:pt x="106680" y="291084"/>
                </a:lnTo>
                <a:lnTo>
                  <a:pt x="114300" y="283464"/>
                </a:lnTo>
                <a:lnTo>
                  <a:pt x="117348" y="278892"/>
                </a:lnTo>
                <a:lnTo>
                  <a:pt x="118872" y="277368"/>
                </a:lnTo>
                <a:lnTo>
                  <a:pt x="124968" y="268224"/>
                </a:lnTo>
                <a:lnTo>
                  <a:pt x="126492" y="266700"/>
                </a:lnTo>
                <a:lnTo>
                  <a:pt x="128016" y="263652"/>
                </a:lnTo>
                <a:lnTo>
                  <a:pt x="129540" y="260591"/>
                </a:lnTo>
                <a:lnTo>
                  <a:pt x="129540" y="262128"/>
                </a:lnTo>
                <a:lnTo>
                  <a:pt x="130454" y="260591"/>
                </a:lnTo>
                <a:lnTo>
                  <a:pt x="138684" y="246888"/>
                </a:lnTo>
                <a:lnTo>
                  <a:pt x="143256" y="240792"/>
                </a:lnTo>
                <a:lnTo>
                  <a:pt x="149352" y="233172"/>
                </a:lnTo>
                <a:lnTo>
                  <a:pt x="153924" y="225552"/>
                </a:lnTo>
                <a:lnTo>
                  <a:pt x="160020" y="217932"/>
                </a:lnTo>
                <a:lnTo>
                  <a:pt x="166116" y="208788"/>
                </a:lnTo>
                <a:lnTo>
                  <a:pt x="172212" y="201168"/>
                </a:lnTo>
                <a:lnTo>
                  <a:pt x="181356" y="187452"/>
                </a:lnTo>
                <a:lnTo>
                  <a:pt x="184391" y="182880"/>
                </a:lnTo>
                <a:lnTo>
                  <a:pt x="188976" y="173736"/>
                </a:lnTo>
                <a:lnTo>
                  <a:pt x="190487" y="173736"/>
                </a:lnTo>
                <a:lnTo>
                  <a:pt x="195072" y="164592"/>
                </a:lnTo>
                <a:lnTo>
                  <a:pt x="201168" y="155448"/>
                </a:lnTo>
                <a:lnTo>
                  <a:pt x="201168" y="153924"/>
                </a:lnTo>
                <a:lnTo>
                  <a:pt x="207264" y="144780"/>
                </a:lnTo>
                <a:lnTo>
                  <a:pt x="207264" y="146291"/>
                </a:lnTo>
                <a:lnTo>
                  <a:pt x="208267" y="144780"/>
                </a:lnTo>
                <a:lnTo>
                  <a:pt x="210299" y="141732"/>
                </a:lnTo>
                <a:lnTo>
                  <a:pt x="213360" y="137160"/>
                </a:lnTo>
                <a:lnTo>
                  <a:pt x="213360" y="135636"/>
                </a:lnTo>
                <a:lnTo>
                  <a:pt x="225552" y="117348"/>
                </a:lnTo>
                <a:lnTo>
                  <a:pt x="230124" y="108191"/>
                </a:lnTo>
                <a:lnTo>
                  <a:pt x="233159" y="103632"/>
                </a:lnTo>
                <a:lnTo>
                  <a:pt x="236220" y="99060"/>
                </a:lnTo>
                <a:lnTo>
                  <a:pt x="237744" y="97536"/>
                </a:lnTo>
                <a:lnTo>
                  <a:pt x="242316" y="88392"/>
                </a:lnTo>
                <a:lnTo>
                  <a:pt x="242316" y="89916"/>
                </a:lnTo>
                <a:lnTo>
                  <a:pt x="243332" y="88392"/>
                </a:lnTo>
                <a:lnTo>
                  <a:pt x="245364" y="85344"/>
                </a:lnTo>
                <a:lnTo>
                  <a:pt x="254508" y="71628"/>
                </a:lnTo>
                <a:lnTo>
                  <a:pt x="259080" y="64008"/>
                </a:lnTo>
                <a:lnTo>
                  <a:pt x="265176" y="56388"/>
                </a:lnTo>
                <a:lnTo>
                  <a:pt x="269748" y="50292"/>
                </a:lnTo>
                <a:lnTo>
                  <a:pt x="275844" y="41148"/>
                </a:lnTo>
                <a:lnTo>
                  <a:pt x="280720" y="35052"/>
                </a:lnTo>
                <a:lnTo>
                  <a:pt x="281876" y="33591"/>
                </a:lnTo>
                <a:lnTo>
                  <a:pt x="288036" y="27432"/>
                </a:lnTo>
                <a:lnTo>
                  <a:pt x="289560" y="22860"/>
                </a:lnTo>
                <a:lnTo>
                  <a:pt x="294132" y="10668"/>
                </a:lnTo>
                <a:lnTo>
                  <a:pt x="295656" y="7620"/>
                </a:lnTo>
                <a:close/>
              </a:path>
              <a:path w="367665" h="579120">
                <a:moveTo>
                  <a:pt x="367271" y="321564"/>
                </a:moveTo>
                <a:lnTo>
                  <a:pt x="365760" y="313944"/>
                </a:lnTo>
                <a:lnTo>
                  <a:pt x="361175" y="310896"/>
                </a:lnTo>
                <a:lnTo>
                  <a:pt x="355079" y="307848"/>
                </a:lnTo>
                <a:lnTo>
                  <a:pt x="348983" y="309372"/>
                </a:lnTo>
                <a:lnTo>
                  <a:pt x="345948" y="315468"/>
                </a:lnTo>
                <a:lnTo>
                  <a:pt x="335280" y="332232"/>
                </a:lnTo>
                <a:lnTo>
                  <a:pt x="335280" y="330708"/>
                </a:lnTo>
                <a:lnTo>
                  <a:pt x="324612" y="345948"/>
                </a:lnTo>
                <a:lnTo>
                  <a:pt x="315468" y="361188"/>
                </a:lnTo>
                <a:lnTo>
                  <a:pt x="306324" y="374904"/>
                </a:lnTo>
                <a:lnTo>
                  <a:pt x="306324" y="373380"/>
                </a:lnTo>
                <a:lnTo>
                  <a:pt x="297180" y="387096"/>
                </a:lnTo>
                <a:lnTo>
                  <a:pt x="278879" y="411480"/>
                </a:lnTo>
                <a:lnTo>
                  <a:pt x="263652" y="435864"/>
                </a:lnTo>
                <a:lnTo>
                  <a:pt x="256032" y="446532"/>
                </a:lnTo>
                <a:lnTo>
                  <a:pt x="249936" y="457200"/>
                </a:lnTo>
                <a:lnTo>
                  <a:pt x="245364" y="466344"/>
                </a:lnTo>
                <a:lnTo>
                  <a:pt x="245364" y="467868"/>
                </a:lnTo>
                <a:lnTo>
                  <a:pt x="240779" y="477012"/>
                </a:lnTo>
                <a:lnTo>
                  <a:pt x="236220" y="484632"/>
                </a:lnTo>
                <a:lnTo>
                  <a:pt x="233172" y="492252"/>
                </a:lnTo>
                <a:lnTo>
                  <a:pt x="233172" y="490728"/>
                </a:lnTo>
                <a:lnTo>
                  <a:pt x="224028" y="505968"/>
                </a:lnTo>
                <a:lnTo>
                  <a:pt x="217932" y="518160"/>
                </a:lnTo>
                <a:lnTo>
                  <a:pt x="213360" y="522732"/>
                </a:lnTo>
                <a:lnTo>
                  <a:pt x="213360" y="524243"/>
                </a:lnTo>
                <a:lnTo>
                  <a:pt x="210312" y="530352"/>
                </a:lnTo>
                <a:lnTo>
                  <a:pt x="211836" y="528828"/>
                </a:lnTo>
                <a:lnTo>
                  <a:pt x="207264" y="534911"/>
                </a:lnTo>
                <a:lnTo>
                  <a:pt x="208775" y="533400"/>
                </a:lnTo>
                <a:lnTo>
                  <a:pt x="202679" y="542544"/>
                </a:lnTo>
                <a:lnTo>
                  <a:pt x="201168" y="544068"/>
                </a:lnTo>
                <a:lnTo>
                  <a:pt x="200393" y="546354"/>
                </a:lnTo>
                <a:lnTo>
                  <a:pt x="198120" y="548627"/>
                </a:lnTo>
                <a:lnTo>
                  <a:pt x="198120" y="550164"/>
                </a:lnTo>
                <a:lnTo>
                  <a:pt x="196583" y="553212"/>
                </a:lnTo>
                <a:lnTo>
                  <a:pt x="193548" y="556260"/>
                </a:lnTo>
                <a:lnTo>
                  <a:pt x="190487" y="557784"/>
                </a:lnTo>
                <a:lnTo>
                  <a:pt x="188976" y="557784"/>
                </a:lnTo>
                <a:lnTo>
                  <a:pt x="185928" y="556260"/>
                </a:lnTo>
                <a:lnTo>
                  <a:pt x="187452" y="557784"/>
                </a:lnTo>
                <a:lnTo>
                  <a:pt x="184391" y="556260"/>
                </a:lnTo>
                <a:lnTo>
                  <a:pt x="182880" y="554736"/>
                </a:lnTo>
                <a:lnTo>
                  <a:pt x="179832" y="554736"/>
                </a:lnTo>
                <a:lnTo>
                  <a:pt x="176784" y="553212"/>
                </a:lnTo>
                <a:lnTo>
                  <a:pt x="175260" y="553212"/>
                </a:lnTo>
                <a:lnTo>
                  <a:pt x="172212" y="551675"/>
                </a:lnTo>
                <a:lnTo>
                  <a:pt x="164592" y="551675"/>
                </a:lnTo>
                <a:lnTo>
                  <a:pt x="160020" y="550164"/>
                </a:lnTo>
                <a:lnTo>
                  <a:pt x="161544" y="550164"/>
                </a:lnTo>
                <a:lnTo>
                  <a:pt x="156972" y="548627"/>
                </a:lnTo>
                <a:lnTo>
                  <a:pt x="146304" y="548627"/>
                </a:lnTo>
                <a:lnTo>
                  <a:pt x="141732" y="547116"/>
                </a:lnTo>
                <a:lnTo>
                  <a:pt x="138684" y="547116"/>
                </a:lnTo>
                <a:lnTo>
                  <a:pt x="134112" y="545592"/>
                </a:lnTo>
                <a:lnTo>
                  <a:pt x="131064" y="545592"/>
                </a:lnTo>
                <a:lnTo>
                  <a:pt x="129540" y="544068"/>
                </a:lnTo>
                <a:lnTo>
                  <a:pt x="126492" y="544068"/>
                </a:lnTo>
                <a:lnTo>
                  <a:pt x="117348" y="541020"/>
                </a:lnTo>
                <a:lnTo>
                  <a:pt x="118872" y="541020"/>
                </a:lnTo>
                <a:lnTo>
                  <a:pt x="114300" y="539496"/>
                </a:lnTo>
                <a:lnTo>
                  <a:pt x="109728" y="539496"/>
                </a:lnTo>
                <a:lnTo>
                  <a:pt x="105156" y="537959"/>
                </a:lnTo>
                <a:lnTo>
                  <a:pt x="94488" y="537959"/>
                </a:lnTo>
                <a:lnTo>
                  <a:pt x="91440" y="539496"/>
                </a:lnTo>
                <a:lnTo>
                  <a:pt x="88392" y="539496"/>
                </a:lnTo>
                <a:lnTo>
                  <a:pt x="86868" y="541020"/>
                </a:lnTo>
                <a:lnTo>
                  <a:pt x="85344" y="544068"/>
                </a:lnTo>
                <a:lnTo>
                  <a:pt x="82296" y="547116"/>
                </a:lnTo>
                <a:lnTo>
                  <a:pt x="82296" y="553212"/>
                </a:lnTo>
                <a:lnTo>
                  <a:pt x="83820" y="557784"/>
                </a:lnTo>
                <a:lnTo>
                  <a:pt x="85344" y="560832"/>
                </a:lnTo>
                <a:lnTo>
                  <a:pt x="86868" y="562343"/>
                </a:lnTo>
                <a:lnTo>
                  <a:pt x="89916" y="563880"/>
                </a:lnTo>
                <a:lnTo>
                  <a:pt x="92964" y="562343"/>
                </a:lnTo>
                <a:lnTo>
                  <a:pt x="94488" y="562343"/>
                </a:lnTo>
                <a:lnTo>
                  <a:pt x="96012" y="560832"/>
                </a:lnTo>
                <a:lnTo>
                  <a:pt x="96774" y="559295"/>
                </a:lnTo>
                <a:lnTo>
                  <a:pt x="105156" y="559295"/>
                </a:lnTo>
                <a:lnTo>
                  <a:pt x="108204" y="560832"/>
                </a:lnTo>
                <a:lnTo>
                  <a:pt x="106680" y="559295"/>
                </a:lnTo>
                <a:lnTo>
                  <a:pt x="109728" y="560832"/>
                </a:lnTo>
                <a:lnTo>
                  <a:pt x="111252" y="560832"/>
                </a:lnTo>
                <a:lnTo>
                  <a:pt x="115824" y="562343"/>
                </a:lnTo>
                <a:lnTo>
                  <a:pt x="115824" y="563880"/>
                </a:lnTo>
                <a:lnTo>
                  <a:pt x="120396" y="563880"/>
                </a:lnTo>
                <a:lnTo>
                  <a:pt x="124968" y="565404"/>
                </a:lnTo>
                <a:lnTo>
                  <a:pt x="123444" y="565404"/>
                </a:lnTo>
                <a:lnTo>
                  <a:pt x="128016" y="566928"/>
                </a:lnTo>
                <a:lnTo>
                  <a:pt x="129540" y="566928"/>
                </a:lnTo>
                <a:lnTo>
                  <a:pt x="134112" y="568452"/>
                </a:lnTo>
                <a:lnTo>
                  <a:pt x="138684" y="568452"/>
                </a:lnTo>
                <a:lnTo>
                  <a:pt x="143256" y="569976"/>
                </a:lnTo>
                <a:lnTo>
                  <a:pt x="150876" y="569976"/>
                </a:lnTo>
                <a:lnTo>
                  <a:pt x="155448" y="571500"/>
                </a:lnTo>
                <a:lnTo>
                  <a:pt x="160020" y="571500"/>
                </a:lnTo>
                <a:lnTo>
                  <a:pt x="164592" y="573011"/>
                </a:lnTo>
                <a:lnTo>
                  <a:pt x="167640" y="573011"/>
                </a:lnTo>
                <a:lnTo>
                  <a:pt x="172212" y="574548"/>
                </a:lnTo>
                <a:lnTo>
                  <a:pt x="175260" y="574548"/>
                </a:lnTo>
                <a:lnTo>
                  <a:pt x="178295" y="576059"/>
                </a:lnTo>
                <a:lnTo>
                  <a:pt x="176784" y="574548"/>
                </a:lnTo>
                <a:lnTo>
                  <a:pt x="179832" y="576059"/>
                </a:lnTo>
                <a:lnTo>
                  <a:pt x="181356" y="577596"/>
                </a:lnTo>
                <a:lnTo>
                  <a:pt x="182880" y="577596"/>
                </a:lnTo>
                <a:lnTo>
                  <a:pt x="187452" y="579120"/>
                </a:lnTo>
                <a:lnTo>
                  <a:pt x="198120" y="579120"/>
                </a:lnTo>
                <a:lnTo>
                  <a:pt x="199644" y="577596"/>
                </a:lnTo>
                <a:lnTo>
                  <a:pt x="201168" y="577596"/>
                </a:lnTo>
                <a:lnTo>
                  <a:pt x="204216" y="576059"/>
                </a:lnTo>
                <a:lnTo>
                  <a:pt x="207264" y="573011"/>
                </a:lnTo>
                <a:lnTo>
                  <a:pt x="210312" y="571500"/>
                </a:lnTo>
                <a:lnTo>
                  <a:pt x="214871" y="566928"/>
                </a:lnTo>
                <a:lnTo>
                  <a:pt x="214871" y="565404"/>
                </a:lnTo>
                <a:lnTo>
                  <a:pt x="219456" y="560832"/>
                </a:lnTo>
                <a:lnTo>
                  <a:pt x="222491" y="554736"/>
                </a:lnTo>
                <a:lnTo>
                  <a:pt x="222491" y="556260"/>
                </a:lnTo>
                <a:lnTo>
                  <a:pt x="223520" y="554736"/>
                </a:lnTo>
                <a:lnTo>
                  <a:pt x="225552" y="551675"/>
                </a:lnTo>
                <a:lnTo>
                  <a:pt x="228587" y="548627"/>
                </a:lnTo>
                <a:lnTo>
                  <a:pt x="228587" y="547116"/>
                </a:lnTo>
                <a:lnTo>
                  <a:pt x="229349" y="545592"/>
                </a:lnTo>
                <a:lnTo>
                  <a:pt x="231648" y="541020"/>
                </a:lnTo>
                <a:lnTo>
                  <a:pt x="233172" y="541020"/>
                </a:lnTo>
                <a:lnTo>
                  <a:pt x="234683" y="534911"/>
                </a:lnTo>
                <a:lnTo>
                  <a:pt x="234683" y="536448"/>
                </a:lnTo>
                <a:lnTo>
                  <a:pt x="235458" y="534911"/>
                </a:lnTo>
                <a:lnTo>
                  <a:pt x="236220" y="533400"/>
                </a:lnTo>
                <a:lnTo>
                  <a:pt x="237744" y="530352"/>
                </a:lnTo>
                <a:lnTo>
                  <a:pt x="238874" y="528828"/>
                </a:lnTo>
                <a:lnTo>
                  <a:pt x="246875" y="518160"/>
                </a:lnTo>
                <a:lnTo>
                  <a:pt x="249936" y="512064"/>
                </a:lnTo>
                <a:lnTo>
                  <a:pt x="261823" y="492252"/>
                </a:lnTo>
                <a:lnTo>
                  <a:pt x="263652" y="489204"/>
                </a:lnTo>
                <a:lnTo>
                  <a:pt x="263652" y="487680"/>
                </a:lnTo>
                <a:lnTo>
                  <a:pt x="268224" y="478536"/>
                </a:lnTo>
                <a:lnTo>
                  <a:pt x="266687" y="478536"/>
                </a:lnTo>
                <a:lnTo>
                  <a:pt x="278879" y="460248"/>
                </a:lnTo>
                <a:lnTo>
                  <a:pt x="284975" y="449580"/>
                </a:lnTo>
                <a:lnTo>
                  <a:pt x="292608" y="437375"/>
                </a:lnTo>
                <a:lnTo>
                  <a:pt x="300228" y="426720"/>
                </a:lnTo>
                <a:lnTo>
                  <a:pt x="307848" y="414528"/>
                </a:lnTo>
                <a:lnTo>
                  <a:pt x="318516" y="402336"/>
                </a:lnTo>
                <a:lnTo>
                  <a:pt x="336804" y="374904"/>
                </a:lnTo>
                <a:lnTo>
                  <a:pt x="355079" y="344424"/>
                </a:lnTo>
                <a:lnTo>
                  <a:pt x="355079" y="342900"/>
                </a:lnTo>
                <a:lnTo>
                  <a:pt x="361873" y="332232"/>
                </a:lnTo>
                <a:lnTo>
                  <a:pt x="365760" y="326136"/>
                </a:lnTo>
                <a:lnTo>
                  <a:pt x="367271" y="3215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9"/>
          <p:cNvSpPr/>
          <p:nvPr/>
        </p:nvSpPr>
        <p:spPr>
          <a:xfrm>
            <a:off x="1100327" y="5170932"/>
            <a:ext cx="264160" cy="262255"/>
          </a:xfrm>
          <a:custGeom>
            <a:avLst/>
            <a:gdLst/>
            <a:ahLst/>
            <a:cxnLst/>
            <a:rect l="l" t="t" r="r" b="b"/>
            <a:pathLst>
              <a:path w="264159" h="262254">
                <a:moveTo>
                  <a:pt x="129757" y="208788"/>
                </a:moveTo>
                <a:lnTo>
                  <a:pt x="100584" y="208788"/>
                </a:lnTo>
                <a:lnTo>
                  <a:pt x="105156" y="198120"/>
                </a:lnTo>
                <a:lnTo>
                  <a:pt x="111252" y="187452"/>
                </a:lnTo>
                <a:lnTo>
                  <a:pt x="118872" y="176784"/>
                </a:lnTo>
                <a:lnTo>
                  <a:pt x="141732" y="140208"/>
                </a:lnTo>
                <a:lnTo>
                  <a:pt x="150876" y="128016"/>
                </a:lnTo>
                <a:lnTo>
                  <a:pt x="178308" y="86868"/>
                </a:lnTo>
                <a:lnTo>
                  <a:pt x="178308" y="85344"/>
                </a:lnTo>
                <a:lnTo>
                  <a:pt x="188975" y="71628"/>
                </a:lnTo>
                <a:lnTo>
                  <a:pt x="199644" y="56388"/>
                </a:lnTo>
                <a:lnTo>
                  <a:pt x="211836" y="41148"/>
                </a:lnTo>
                <a:lnTo>
                  <a:pt x="224028" y="24383"/>
                </a:lnTo>
                <a:lnTo>
                  <a:pt x="239268" y="6095"/>
                </a:lnTo>
                <a:lnTo>
                  <a:pt x="242316" y="0"/>
                </a:lnTo>
                <a:lnTo>
                  <a:pt x="249936" y="0"/>
                </a:lnTo>
                <a:lnTo>
                  <a:pt x="256032" y="3048"/>
                </a:lnTo>
                <a:lnTo>
                  <a:pt x="262128" y="7619"/>
                </a:lnTo>
                <a:lnTo>
                  <a:pt x="263651" y="15240"/>
                </a:lnTo>
                <a:lnTo>
                  <a:pt x="245363" y="39624"/>
                </a:lnTo>
                <a:lnTo>
                  <a:pt x="233172" y="56388"/>
                </a:lnTo>
                <a:lnTo>
                  <a:pt x="222504" y="73152"/>
                </a:lnTo>
                <a:lnTo>
                  <a:pt x="211836" y="88392"/>
                </a:lnTo>
                <a:lnTo>
                  <a:pt x="210311" y="88392"/>
                </a:lnTo>
                <a:lnTo>
                  <a:pt x="173736" y="143256"/>
                </a:lnTo>
                <a:lnTo>
                  <a:pt x="164592" y="155448"/>
                </a:lnTo>
                <a:lnTo>
                  <a:pt x="149352" y="179832"/>
                </a:lnTo>
                <a:lnTo>
                  <a:pt x="141732" y="190500"/>
                </a:lnTo>
                <a:lnTo>
                  <a:pt x="135064" y="201168"/>
                </a:lnTo>
                <a:lnTo>
                  <a:pt x="134112" y="201168"/>
                </a:lnTo>
                <a:lnTo>
                  <a:pt x="129757" y="208788"/>
                </a:lnTo>
                <a:close/>
              </a:path>
              <a:path w="264159" h="262254">
                <a:moveTo>
                  <a:pt x="134112" y="202692"/>
                </a:moveTo>
                <a:lnTo>
                  <a:pt x="134112" y="201168"/>
                </a:lnTo>
                <a:lnTo>
                  <a:pt x="135064" y="201168"/>
                </a:lnTo>
                <a:lnTo>
                  <a:pt x="134112" y="202692"/>
                </a:lnTo>
                <a:close/>
              </a:path>
              <a:path w="264159" h="262254">
                <a:moveTo>
                  <a:pt x="5080" y="232156"/>
                </a:moveTo>
                <a:lnTo>
                  <a:pt x="6096" y="230124"/>
                </a:lnTo>
                <a:lnTo>
                  <a:pt x="7620" y="230124"/>
                </a:lnTo>
                <a:lnTo>
                  <a:pt x="9144" y="227076"/>
                </a:lnTo>
                <a:lnTo>
                  <a:pt x="27432" y="208788"/>
                </a:lnTo>
                <a:lnTo>
                  <a:pt x="36576" y="204216"/>
                </a:lnTo>
                <a:lnTo>
                  <a:pt x="41148" y="204216"/>
                </a:lnTo>
                <a:lnTo>
                  <a:pt x="44196" y="202692"/>
                </a:lnTo>
                <a:lnTo>
                  <a:pt x="50292" y="202692"/>
                </a:lnTo>
                <a:lnTo>
                  <a:pt x="54864" y="204216"/>
                </a:lnTo>
                <a:lnTo>
                  <a:pt x="56388" y="205740"/>
                </a:lnTo>
                <a:lnTo>
                  <a:pt x="65532" y="210312"/>
                </a:lnTo>
                <a:lnTo>
                  <a:pt x="65532" y="211836"/>
                </a:lnTo>
                <a:lnTo>
                  <a:pt x="68580" y="213360"/>
                </a:lnTo>
                <a:lnTo>
                  <a:pt x="67056" y="213360"/>
                </a:lnTo>
                <a:lnTo>
                  <a:pt x="70104" y="216408"/>
                </a:lnTo>
                <a:lnTo>
                  <a:pt x="71628" y="216408"/>
                </a:lnTo>
                <a:lnTo>
                  <a:pt x="71628" y="217932"/>
                </a:lnTo>
                <a:lnTo>
                  <a:pt x="74676" y="219456"/>
                </a:lnTo>
                <a:lnTo>
                  <a:pt x="74676" y="220980"/>
                </a:lnTo>
                <a:lnTo>
                  <a:pt x="77724" y="222504"/>
                </a:lnTo>
                <a:lnTo>
                  <a:pt x="45720" y="222504"/>
                </a:lnTo>
                <a:lnTo>
                  <a:pt x="47244" y="224028"/>
                </a:lnTo>
                <a:lnTo>
                  <a:pt x="39624" y="224028"/>
                </a:lnTo>
                <a:lnTo>
                  <a:pt x="33528" y="230124"/>
                </a:lnTo>
                <a:lnTo>
                  <a:pt x="33528" y="231648"/>
                </a:lnTo>
                <a:lnTo>
                  <a:pt x="6096" y="231648"/>
                </a:lnTo>
                <a:lnTo>
                  <a:pt x="5080" y="232156"/>
                </a:lnTo>
                <a:close/>
              </a:path>
              <a:path w="264159" h="262254">
                <a:moveTo>
                  <a:pt x="94488" y="216408"/>
                </a:moveTo>
                <a:lnTo>
                  <a:pt x="100584" y="207264"/>
                </a:lnTo>
                <a:lnTo>
                  <a:pt x="100584" y="208788"/>
                </a:lnTo>
                <a:lnTo>
                  <a:pt x="129757" y="208788"/>
                </a:lnTo>
                <a:lnTo>
                  <a:pt x="128016" y="211836"/>
                </a:lnTo>
                <a:lnTo>
                  <a:pt x="125984" y="214884"/>
                </a:lnTo>
                <a:lnTo>
                  <a:pt x="96012" y="214884"/>
                </a:lnTo>
                <a:lnTo>
                  <a:pt x="94488" y="216408"/>
                </a:lnTo>
                <a:close/>
              </a:path>
              <a:path w="264159" h="262254">
                <a:moveTo>
                  <a:pt x="71628" y="216408"/>
                </a:moveTo>
                <a:lnTo>
                  <a:pt x="70104" y="216408"/>
                </a:lnTo>
                <a:lnTo>
                  <a:pt x="68580" y="214884"/>
                </a:lnTo>
                <a:lnTo>
                  <a:pt x="71628" y="216408"/>
                </a:lnTo>
                <a:close/>
              </a:path>
              <a:path w="264159" h="262254">
                <a:moveTo>
                  <a:pt x="108204" y="240792"/>
                </a:moveTo>
                <a:lnTo>
                  <a:pt x="92964" y="240792"/>
                </a:lnTo>
                <a:lnTo>
                  <a:pt x="92271" y="239406"/>
                </a:lnTo>
                <a:lnTo>
                  <a:pt x="92964" y="239268"/>
                </a:lnTo>
                <a:lnTo>
                  <a:pt x="91948" y="238760"/>
                </a:lnTo>
                <a:lnTo>
                  <a:pt x="91440" y="237744"/>
                </a:lnTo>
                <a:lnTo>
                  <a:pt x="85039" y="231343"/>
                </a:lnTo>
                <a:lnTo>
                  <a:pt x="86868" y="228600"/>
                </a:lnTo>
                <a:lnTo>
                  <a:pt x="89916" y="222504"/>
                </a:lnTo>
                <a:lnTo>
                  <a:pt x="96012" y="214884"/>
                </a:lnTo>
                <a:lnTo>
                  <a:pt x="125984" y="214884"/>
                </a:lnTo>
                <a:lnTo>
                  <a:pt x="121920" y="220980"/>
                </a:lnTo>
                <a:lnTo>
                  <a:pt x="121920" y="222504"/>
                </a:lnTo>
                <a:lnTo>
                  <a:pt x="117348" y="230124"/>
                </a:lnTo>
                <a:lnTo>
                  <a:pt x="115824" y="230124"/>
                </a:lnTo>
                <a:lnTo>
                  <a:pt x="111252" y="237744"/>
                </a:lnTo>
                <a:lnTo>
                  <a:pt x="108204" y="240792"/>
                </a:lnTo>
                <a:close/>
              </a:path>
              <a:path w="264159" h="262254">
                <a:moveTo>
                  <a:pt x="16764" y="219456"/>
                </a:moveTo>
                <a:lnTo>
                  <a:pt x="18288" y="216408"/>
                </a:lnTo>
                <a:lnTo>
                  <a:pt x="18288" y="217932"/>
                </a:lnTo>
                <a:lnTo>
                  <a:pt x="16764" y="219456"/>
                </a:lnTo>
                <a:close/>
              </a:path>
              <a:path w="264159" h="262254">
                <a:moveTo>
                  <a:pt x="50292" y="224028"/>
                </a:moveTo>
                <a:lnTo>
                  <a:pt x="47244" y="224028"/>
                </a:lnTo>
                <a:lnTo>
                  <a:pt x="45720" y="222504"/>
                </a:lnTo>
                <a:lnTo>
                  <a:pt x="50292" y="224028"/>
                </a:lnTo>
                <a:close/>
              </a:path>
              <a:path w="264159" h="262254">
                <a:moveTo>
                  <a:pt x="57912" y="233172"/>
                </a:moveTo>
                <a:lnTo>
                  <a:pt x="54864" y="230124"/>
                </a:lnTo>
                <a:lnTo>
                  <a:pt x="53340" y="227076"/>
                </a:lnTo>
                <a:lnTo>
                  <a:pt x="51816" y="227076"/>
                </a:lnTo>
                <a:lnTo>
                  <a:pt x="50292" y="225552"/>
                </a:lnTo>
                <a:lnTo>
                  <a:pt x="51816" y="225552"/>
                </a:lnTo>
                <a:lnTo>
                  <a:pt x="48768" y="224028"/>
                </a:lnTo>
                <a:lnTo>
                  <a:pt x="50292" y="224028"/>
                </a:lnTo>
                <a:lnTo>
                  <a:pt x="45720" y="222504"/>
                </a:lnTo>
                <a:lnTo>
                  <a:pt x="76200" y="222504"/>
                </a:lnTo>
                <a:lnTo>
                  <a:pt x="79248" y="224028"/>
                </a:lnTo>
                <a:lnTo>
                  <a:pt x="82296" y="228600"/>
                </a:lnTo>
                <a:lnTo>
                  <a:pt x="83820" y="231648"/>
                </a:lnTo>
                <a:lnTo>
                  <a:pt x="57912" y="231648"/>
                </a:lnTo>
                <a:lnTo>
                  <a:pt x="57912" y="233172"/>
                </a:lnTo>
                <a:close/>
              </a:path>
              <a:path w="264159" h="262254">
                <a:moveTo>
                  <a:pt x="36576" y="227076"/>
                </a:moveTo>
                <a:lnTo>
                  <a:pt x="39624" y="224028"/>
                </a:lnTo>
                <a:lnTo>
                  <a:pt x="38608" y="226060"/>
                </a:lnTo>
                <a:lnTo>
                  <a:pt x="36576" y="227076"/>
                </a:lnTo>
                <a:close/>
              </a:path>
              <a:path w="264159" h="262254">
                <a:moveTo>
                  <a:pt x="38608" y="226060"/>
                </a:moveTo>
                <a:lnTo>
                  <a:pt x="39624" y="224028"/>
                </a:lnTo>
                <a:lnTo>
                  <a:pt x="42672" y="224028"/>
                </a:lnTo>
                <a:lnTo>
                  <a:pt x="38608" y="226060"/>
                </a:lnTo>
                <a:close/>
              </a:path>
              <a:path w="264159" h="262254">
                <a:moveTo>
                  <a:pt x="35052" y="228600"/>
                </a:moveTo>
                <a:lnTo>
                  <a:pt x="36576" y="227076"/>
                </a:lnTo>
                <a:lnTo>
                  <a:pt x="38608" y="226060"/>
                </a:lnTo>
                <a:lnTo>
                  <a:pt x="38100" y="227076"/>
                </a:lnTo>
                <a:lnTo>
                  <a:pt x="35052" y="228600"/>
                </a:lnTo>
                <a:close/>
              </a:path>
              <a:path w="264159" h="262254">
                <a:moveTo>
                  <a:pt x="64008" y="239268"/>
                </a:moveTo>
                <a:lnTo>
                  <a:pt x="59436" y="234696"/>
                </a:lnTo>
                <a:lnTo>
                  <a:pt x="57912" y="231648"/>
                </a:lnTo>
                <a:lnTo>
                  <a:pt x="83820" y="231648"/>
                </a:lnTo>
                <a:lnTo>
                  <a:pt x="83820" y="230124"/>
                </a:lnTo>
                <a:lnTo>
                  <a:pt x="85039" y="231343"/>
                </a:lnTo>
                <a:lnTo>
                  <a:pt x="80772" y="237744"/>
                </a:lnTo>
                <a:lnTo>
                  <a:pt x="64008" y="237744"/>
                </a:lnTo>
                <a:lnTo>
                  <a:pt x="64008" y="239268"/>
                </a:lnTo>
                <a:close/>
              </a:path>
              <a:path w="264159" h="262254">
                <a:moveTo>
                  <a:pt x="77724" y="242316"/>
                </a:moveTo>
                <a:lnTo>
                  <a:pt x="79248" y="239268"/>
                </a:lnTo>
                <a:lnTo>
                  <a:pt x="80772" y="237744"/>
                </a:lnTo>
                <a:lnTo>
                  <a:pt x="85039" y="231343"/>
                </a:lnTo>
                <a:lnTo>
                  <a:pt x="88392" y="234696"/>
                </a:lnTo>
                <a:lnTo>
                  <a:pt x="89916" y="237744"/>
                </a:lnTo>
                <a:lnTo>
                  <a:pt x="91694" y="239522"/>
                </a:lnTo>
                <a:lnTo>
                  <a:pt x="77724" y="242316"/>
                </a:lnTo>
                <a:close/>
              </a:path>
              <a:path w="264159" h="262254">
                <a:moveTo>
                  <a:pt x="4572" y="233172"/>
                </a:moveTo>
                <a:lnTo>
                  <a:pt x="5080" y="232156"/>
                </a:lnTo>
                <a:lnTo>
                  <a:pt x="6096" y="231648"/>
                </a:lnTo>
                <a:lnTo>
                  <a:pt x="4572" y="233172"/>
                </a:lnTo>
                <a:close/>
              </a:path>
              <a:path w="264159" h="262254">
                <a:moveTo>
                  <a:pt x="30480" y="233172"/>
                </a:moveTo>
                <a:lnTo>
                  <a:pt x="4572" y="233172"/>
                </a:lnTo>
                <a:lnTo>
                  <a:pt x="6096" y="231648"/>
                </a:lnTo>
                <a:lnTo>
                  <a:pt x="33528" y="231648"/>
                </a:lnTo>
                <a:lnTo>
                  <a:pt x="30480" y="233172"/>
                </a:lnTo>
                <a:close/>
              </a:path>
              <a:path w="264159" h="262254">
                <a:moveTo>
                  <a:pt x="7620" y="248412"/>
                </a:moveTo>
                <a:lnTo>
                  <a:pt x="3048" y="246888"/>
                </a:lnTo>
                <a:lnTo>
                  <a:pt x="0" y="240792"/>
                </a:lnTo>
                <a:lnTo>
                  <a:pt x="0" y="236220"/>
                </a:lnTo>
                <a:lnTo>
                  <a:pt x="3048" y="233172"/>
                </a:lnTo>
                <a:lnTo>
                  <a:pt x="5080" y="232156"/>
                </a:lnTo>
                <a:lnTo>
                  <a:pt x="4572" y="233172"/>
                </a:lnTo>
                <a:lnTo>
                  <a:pt x="30480" y="233172"/>
                </a:lnTo>
                <a:lnTo>
                  <a:pt x="22860" y="240792"/>
                </a:lnTo>
                <a:lnTo>
                  <a:pt x="16764" y="243840"/>
                </a:lnTo>
                <a:lnTo>
                  <a:pt x="18288" y="243840"/>
                </a:lnTo>
                <a:lnTo>
                  <a:pt x="15240" y="245364"/>
                </a:lnTo>
                <a:lnTo>
                  <a:pt x="13716" y="245364"/>
                </a:lnTo>
                <a:lnTo>
                  <a:pt x="7620" y="248412"/>
                </a:lnTo>
                <a:close/>
              </a:path>
              <a:path w="264159" h="262254">
                <a:moveTo>
                  <a:pt x="91948" y="238760"/>
                </a:moveTo>
                <a:lnTo>
                  <a:pt x="89916" y="237744"/>
                </a:lnTo>
                <a:lnTo>
                  <a:pt x="88392" y="234696"/>
                </a:lnTo>
                <a:lnTo>
                  <a:pt x="91440" y="237744"/>
                </a:lnTo>
                <a:lnTo>
                  <a:pt x="91948" y="238760"/>
                </a:lnTo>
                <a:close/>
              </a:path>
              <a:path w="264159" h="262254">
                <a:moveTo>
                  <a:pt x="74676" y="251460"/>
                </a:moveTo>
                <a:lnTo>
                  <a:pt x="73152" y="249936"/>
                </a:lnTo>
                <a:lnTo>
                  <a:pt x="71628" y="246888"/>
                </a:lnTo>
                <a:lnTo>
                  <a:pt x="67056" y="242316"/>
                </a:lnTo>
                <a:lnTo>
                  <a:pt x="64008" y="237744"/>
                </a:lnTo>
                <a:lnTo>
                  <a:pt x="80772" y="237744"/>
                </a:lnTo>
                <a:lnTo>
                  <a:pt x="77724" y="240792"/>
                </a:lnTo>
                <a:lnTo>
                  <a:pt x="78486" y="240792"/>
                </a:lnTo>
                <a:lnTo>
                  <a:pt x="77724" y="242316"/>
                </a:lnTo>
                <a:lnTo>
                  <a:pt x="106680" y="242316"/>
                </a:lnTo>
                <a:lnTo>
                  <a:pt x="106680" y="243840"/>
                </a:lnTo>
                <a:lnTo>
                  <a:pt x="103632" y="248412"/>
                </a:lnTo>
                <a:lnTo>
                  <a:pt x="74676" y="248412"/>
                </a:lnTo>
                <a:lnTo>
                  <a:pt x="74676" y="251460"/>
                </a:lnTo>
                <a:close/>
              </a:path>
              <a:path w="264159" h="262254">
                <a:moveTo>
                  <a:pt x="91694" y="239522"/>
                </a:moveTo>
                <a:lnTo>
                  <a:pt x="89916" y="237744"/>
                </a:lnTo>
                <a:lnTo>
                  <a:pt x="91948" y="238760"/>
                </a:lnTo>
                <a:lnTo>
                  <a:pt x="92271" y="239406"/>
                </a:lnTo>
                <a:lnTo>
                  <a:pt x="91694" y="239522"/>
                </a:lnTo>
                <a:close/>
              </a:path>
              <a:path w="264159" h="262254">
                <a:moveTo>
                  <a:pt x="92271" y="239406"/>
                </a:moveTo>
                <a:lnTo>
                  <a:pt x="91948" y="238760"/>
                </a:lnTo>
                <a:lnTo>
                  <a:pt x="92964" y="239268"/>
                </a:lnTo>
                <a:lnTo>
                  <a:pt x="92271" y="239406"/>
                </a:lnTo>
                <a:close/>
              </a:path>
              <a:path w="264159" h="262254">
                <a:moveTo>
                  <a:pt x="78486" y="240792"/>
                </a:moveTo>
                <a:lnTo>
                  <a:pt x="77724" y="240792"/>
                </a:lnTo>
                <a:lnTo>
                  <a:pt x="79248" y="239268"/>
                </a:lnTo>
                <a:lnTo>
                  <a:pt x="78486" y="240792"/>
                </a:lnTo>
                <a:close/>
              </a:path>
              <a:path w="264159" h="262254">
                <a:moveTo>
                  <a:pt x="92964" y="240792"/>
                </a:moveTo>
                <a:lnTo>
                  <a:pt x="91694" y="239522"/>
                </a:lnTo>
                <a:lnTo>
                  <a:pt x="92271" y="239406"/>
                </a:lnTo>
                <a:lnTo>
                  <a:pt x="92964" y="240792"/>
                </a:lnTo>
                <a:close/>
              </a:path>
              <a:path w="264159" h="262254">
                <a:moveTo>
                  <a:pt x="106680" y="242316"/>
                </a:moveTo>
                <a:lnTo>
                  <a:pt x="77724" y="242316"/>
                </a:lnTo>
                <a:lnTo>
                  <a:pt x="91694" y="239522"/>
                </a:lnTo>
                <a:lnTo>
                  <a:pt x="92964" y="240792"/>
                </a:lnTo>
                <a:lnTo>
                  <a:pt x="108204" y="240792"/>
                </a:lnTo>
                <a:lnTo>
                  <a:pt x="106680" y="242316"/>
                </a:lnTo>
                <a:close/>
              </a:path>
              <a:path w="264159" h="262254">
                <a:moveTo>
                  <a:pt x="76200" y="252984"/>
                </a:moveTo>
                <a:lnTo>
                  <a:pt x="74676" y="249936"/>
                </a:lnTo>
                <a:lnTo>
                  <a:pt x="74676" y="248412"/>
                </a:lnTo>
                <a:lnTo>
                  <a:pt x="76200" y="252984"/>
                </a:lnTo>
                <a:close/>
              </a:path>
              <a:path w="264159" h="262254">
                <a:moveTo>
                  <a:pt x="99822" y="252984"/>
                </a:moveTo>
                <a:lnTo>
                  <a:pt x="76200" y="252984"/>
                </a:lnTo>
                <a:lnTo>
                  <a:pt x="74676" y="248412"/>
                </a:lnTo>
                <a:lnTo>
                  <a:pt x="103632" y="248412"/>
                </a:lnTo>
                <a:lnTo>
                  <a:pt x="100584" y="251460"/>
                </a:lnTo>
                <a:lnTo>
                  <a:pt x="99822" y="252984"/>
                </a:lnTo>
                <a:close/>
              </a:path>
              <a:path w="264159" h="262254">
                <a:moveTo>
                  <a:pt x="91440" y="262128"/>
                </a:moveTo>
                <a:lnTo>
                  <a:pt x="86868" y="262128"/>
                </a:lnTo>
                <a:lnTo>
                  <a:pt x="77724" y="259080"/>
                </a:lnTo>
                <a:lnTo>
                  <a:pt x="74676" y="256032"/>
                </a:lnTo>
                <a:lnTo>
                  <a:pt x="74676" y="249936"/>
                </a:lnTo>
                <a:lnTo>
                  <a:pt x="76200" y="252984"/>
                </a:lnTo>
                <a:lnTo>
                  <a:pt x="99822" y="252984"/>
                </a:lnTo>
                <a:lnTo>
                  <a:pt x="99060" y="254508"/>
                </a:lnTo>
                <a:lnTo>
                  <a:pt x="91440" y="2621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10"/>
          <p:cNvGrpSpPr/>
          <p:nvPr/>
        </p:nvGrpSpPr>
        <p:grpSpPr>
          <a:xfrm>
            <a:off x="4181855" y="5835396"/>
            <a:ext cx="1341120" cy="714375"/>
            <a:chOff x="4181855" y="5835396"/>
            <a:chExt cx="1341120" cy="714375"/>
          </a:xfrm>
        </p:grpSpPr>
        <p:pic>
          <p:nvPicPr>
            <p:cNvPr id="2097277" name="object 11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1855" y="5835396"/>
              <a:ext cx="1340639" cy="367283"/>
            </a:xfrm>
            <a:prstGeom prst="rect">
              <a:avLst/>
            </a:prstGeom>
          </p:spPr>
        </p:pic>
        <p:pic>
          <p:nvPicPr>
            <p:cNvPr id="2097278" name="object 12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4692" y="6128004"/>
              <a:ext cx="173736" cy="421640"/>
            </a:xfrm>
            <a:prstGeom prst="rect">
              <a:avLst/>
            </a:prstGeom>
          </p:spPr>
        </p:pic>
      </p:grpSp>
      <p:sp>
        <p:nvSpPr>
          <p:cNvPr id="1048677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966679" y="1890257"/>
            <a:ext cx="8023859" cy="2634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9207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Since </a:t>
            </a: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leaving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makes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average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(e</a:t>
            </a:r>
            <a:r>
              <a:rPr sz="1575" i="1" baseline="26455" dirty="0">
                <a:latin typeface="Arial"/>
                <a:cs typeface="Arial"/>
              </a:rPr>
              <a:t>αd</a:t>
            </a:r>
            <a:r>
              <a:rPr sz="1575" i="1" spc="247" baseline="264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−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1)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collisions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therefore,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total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collisions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second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n</a:t>
            </a:r>
            <a:r>
              <a:rPr sz="1575" i="1" spc="-7" baseline="-21164" dirty="0">
                <a:latin typeface="Arial"/>
                <a:cs typeface="Arial"/>
              </a:rPr>
              <a:t>0</a:t>
            </a:r>
            <a:r>
              <a:rPr sz="1600" i="1" spc="-5" dirty="0">
                <a:latin typeface="Arial"/>
                <a:cs typeface="Arial"/>
              </a:rPr>
              <a:t>′′(e</a:t>
            </a:r>
            <a:r>
              <a:rPr sz="1575" i="1" spc="-7" baseline="26455" dirty="0">
                <a:latin typeface="Arial"/>
                <a:cs typeface="Arial"/>
              </a:rPr>
              <a:t>αd</a:t>
            </a:r>
            <a:r>
              <a:rPr sz="1575" i="1" spc="262" baseline="264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− 1)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410845" marR="685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deﬁnition,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γ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average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collision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then,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550">
              <a:latin typeface="Microsoft Sans Serif"/>
              <a:cs typeface="Microsoft Sans Serif"/>
            </a:endParaRPr>
          </a:p>
          <a:p>
            <a:pPr marL="410845" indent="-347980">
              <a:lnSpc>
                <a:spcPct val="100000"/>
              </a:lnSpc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Substituting,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79" name="object 3"/>
          <p:cNvSpPr txBox="1">
            <a:spLocks noGrp="1"/>
          </p:cNvSpPr>
          <p:nvPr>
            <p:ph type="title"/>
          </p:nvPr>
        </p:nvSpPr>
        <p:spPr>
          <a:xfrm>
            <a:off x="1017479" y="924606"/>
            <a:ext cx="75660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4BC"/>
                </a:solidFill>
              </a:rPr>
              <a:t>Current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Growth</a:t>
            </a:r>
            <a:r>
              <a:rPr sz="220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in</a:t>
            </a:r>
            <a:r>
              <a:rPr sz="2200" dirty="0">
                <a:solidFill>
                  <a:srgbClr val="0064BC"/>
                </a:solidFill>
              </a:rPr>
              <a:t> the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Presence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of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Secondary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Processes</a:t>
            </a:r>
            <a:endParaRPr sz="2200"/>
          </a:p>
        </p:txBody>
      </p:sp>
      <p:pic>
        <p:nvPicPr>
          <p:cNvPr id="2097279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3884" y="4548308"/>
            <a:ext cx="2373109" cy="338050"/>
          </a:xfrm>
          <a:prstGeom prst="rect">
            <a:avLst/>
          </a:prstGeom>
        </p:spPr>
      </p:pic>
      <p:pic>
        <p:nvPicPr>
          <p:cNvPr id="2097280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6555" y="5071871"/>
            <a:ext cx="1803611" cy="521254"/>
          </a:xfrm>
          <a:prstGeom prst="rect">
            <a:avLst/>
          </a:prstGeom>
        </p:spPr>
      </p:pic>
      <p:sp>
        <p:nvSpPr>
          <p:cNvPr id="1048680" name="object 6"/>
          <p:cNvSpPr/>
          <p:nvPr/>
        </p:nvSpPr>
        <p:spPr>
          <a:xfrm>
            <a:off x="755904" y="1831848"/>
            <a:ext cx="661670" cy="568960"/>
          </a:xfrm>
          <a:custGeom>
            <a:avLst/>
            <a:gdLst/>
            <a:ahLst/>
            <a:cxnLst/>
            <a:rect l="l" t="t" r="r" b="b"/>
            <a:pathLst>
              <a:path w="661669" h="568960">
                <a:moveTo>
                  <a:pt x="423533" y="242315"/>
                </a:moveTo>
                <a:lnTo>
                  <a:pt x="391668" y="242315"/>
                </a:lnTo>
                <a:lnTo>
                  <a:pt x="409956" y="225551"/>
                </a:lnTo>
                <a:lnTo>
                  <a:pt x="426720" y="208787"/>
                </a:lnTo>
                <a:lnTo>
                  <a:pt x="441960" y="192023"/>
                </a:lnTo>
                <a:lnTo>
                  <a:pt x="443483" y="192023"/>
                </a:lnTo>
                <a:lnTo>
                  <a:pt x="458723" y="176783"/>
                </a:lnTo>
                <a:lnTo>
                  <a:pt x="475487" y="161543"/>
                </a:lnTo>
                <a:lnTo>
                  <a:pt x="490728" y="146303"/>
                </a:lnTo>
                <a:lnTo>
                  <a:pt x="507491" y="131063"/>
                </a:lnTo>
                <a:lnTo>
                  <a:pt x="541020" y="103631"/>
                </a:lnTo>
                <a:lnTo>
                  <a:pt x="541020" y="102107"/>
                </a:lnTo>
                <a:lnTo>
                  <a:pt x="557783" y="89915"/>
                </a:lnTo>
                <a:lnTo>
                  <a:pt x="573024" y="77723"/>
                </a:lnTo>
                <a:lnTo>
                  <a:pt x="588263" y="64007"/>
                </a:lnTo>
                <a:lnTo>
                  <a:pt x="601979" y="50291"/>
                </a:lnTo>
                <a:lnTo>
                  <a:pt x="614171" y="36575"/>
                </a:lnTo>
                <a:lnTo>
                  <a:pt x="627887" y="21335"/>
                </a:lnTo>
                <a:lnTo>
                  <a:pt x="641604" y="4571"/>
                </a:lnTo>
                <a:lnTo>
                  <a:pt x="644651" y="0"/>
                </a:lnTo>
                <a:lnTo>
                  <a:pt x="650747" y="0"/>
                </a:lnTo>
                <a:lnTo>
                  <a:pt x="656844" y="3047"/>
                </a:lnTo>
                <a:lnTo>
                  <a:pt x="661416" y="7619"/>
                </a:lnTo>
                <a:lnTo>
                  <a:pt x="661416" y="13715"/>
                </a:lnTo>
                <a:lnTo>
                  <a:pt x="658367" y="18287"/>
                </a:lnTo>
                <a:lnTo>
                  <a:pt x="646175" y="35051"/>
                </a:lnTo>
                <a:lnTo>
                  <a:pt x="644651" y="35051"/>
                </a:lnTo>
                <a:lnTo>
                  <a:pt x="632459" y="51815"/>
                </a:lnTo>
                <a:lnTo>
                  <a:pt x="618744" y="67055"/>
                </a:lnTo>
                <a:lnTo>
                  <a:pt x="617220" y="67055"/>
                </a:lnTo>
                <a:lnTo>
                  <a:pt x="603504" y="80771"/>
                </a:lnTo>
                <a:lnTo>
                  <a:pt x="573024" y="108203"/>
                </a:lnTo>
                <a:lnTo>
                  <a:pt x="571500" y="108203"/>
                </a:lnTo>
                <a:lnTo>
                  <a:pt x="554736" y="120396"/>
                </a:lnTo>
                <a:lnTo>
                  <a:pt x="556259" y="120396"/>
                </a:lnTo>
                <a:lnTo>
                  <a:pt x="539496" y="134111"/>
                </a:lnTo>
                <a:lnTo>
                  <a:pt x="524408" y="147827"/>
                </a:lnTo>
                <a:lnTo>
                  <a:pt x="522732" y="147827"/>
                </a:lnTo>
                <a:lnTo>
                  <a:pt x="505967" y="163067"/>
                </a:lnTo>
                <a:lnTo>
                  <a:pt x="490728" y="178307"/>
                </a:lnTo>
                <a:lnTo>
                  <a:pt x="458876" y="207263"/>
                </a:lnTo>
                <a:lnTo>
                  <a:pt x="458723" y="207263"/>
                </a:lnTo>
                <a:lnTo>
                  <a:pt x="425196" y="240791"/>
                </a:lnTo>
                <a:lnTo>
                  <a:pt x="423533" y="242315"/>
                </a:lnTo>
                <a:close/>
              </a:path>
              <a:path w="661669" h="568960">
                <a:moveTo>
                  <a:pt x="522732" y="149351"/>
                </a:moveTo>
                <a:lnTo>
                  <a:pt x="522732" y="147827"/>
                </a:lnTo>
                <a:lnTo>
                  <a:pt x="524408" y="147827"/>
                </a:lnTo>
                <a:lnTo>
                  <a:pt x="522732" y="149351"/>
                </a:lnTo>
                <a:close/>
              </a:path>
              <a:path w="661669" h="568960">
                <a:moveTo>
                  <a:pt x="457200" y="208787"/>
                </a:moveTo>
                <a:lnTo>
                  <a:pt x="458723" y="207263"/>
                </a:lnTo>
                <a:lnTo>
                  <a:pt x="458876" y="207263"/>
                </a:lnTo>
                <a:lnTo>
                  <a:pt x="457200" y="208787"/>
                </a:lnTo>
                <a:close/>
              </a:path>
              <a:path w="661669" h="568960">
                <a:moveTo>
                  <a:pt x="259080" y="413003"/>
                </a:moveTo>
                <a:lnTo>
                  <a:pt x="228600" y="413003"/>
                </a:lnTo>
                <a:lnTo>
                  <a:pt x="239268" y="400811"/>
                </a:lnTo>
                <a:lnTo>
                  <a:pt x="251460" y="390143"/>
                </a:lnTo>
                <a:lnTo>
                  <a:pt x="249935" y="390143"/>
                </a:lnTo>
                <a:lnTo>
                  <a:pt x="262127" y="377951"/>
                </a:lnTo>
                <a:lnTo>
                  <a:pt x="274320" y="364235"/>
                </a:lnTo>
                <a:lnTo>
                  <a:pt x="272795" y="364235"/>
                </a:lnTo>
                <a:lnTo>
                  <a:pt x="297179" y="336803"/>
                </a:lnTo>
                <a:lnTo>
                  <a:pt x="324612" y="306323"/>
                </a:lnTo>
                <a:lnTo>
                  <a:pt x="339852" y="289559"/>
                </a:lnTo>
                <a:lnTo>
                  <a:pt x="356616" y="272796"/>
                </a:lnTo>
                <a:lnTo>
                  <a:pt x="391668" y="240791"/>
                </a:lnTo>
                <a:lnTo>
                  <a:pt x="391668" y="242315"/>
                </a:lnTo>
                <a:lnTo>
                  <a:pt x="423533" y="242315"/>
                </a:lnTo>
                <a:lnTo>
                  <a:pt x="371856" y="289559"/>
                </a:lnTo>
                <a:lnTo>
                  <a:pt x="341375" y="321563"/>
                </a:lnTo>
                <a:lnTo>
                  <a:pt x="313943" y="352043"/>
                </a:lnTo>
                <a:lnTo>
                  <a:pt x="278891" y="393192"/>
                </a:lnTo>
                <a:lnTo>
                  <a:pt x="259080" y="413003"/>
                </a:lnTo>
                <a:close/>
              </a:path>
              <a:path w="661669" h="568960">
                <a:moveTo>
                  <a:pt x="211073" y="461771"/>
                </a:moveTo>
                <a:lnTo>
                  <a:pt x="182879" y="461771"/>
                </a:lnTo>
                <a:lnTo>
                  <a:pt x="198120" y="443483"/>
                </a:lnTo>
                <a:lnTo>
                  <a:pt x="207264" y="432815"/>
                </a:lnTo>
                <a:lnTo>
                  <a:pt x="228600" y="411479"/>
                </a:lnTo>
                <a:lnTo>
                  <a:pt x="228600" y="413003"/>
                </a:lnTo>
                <a:lnTo>
                  <a:pt x="259080" y="413003"/>
                </a:lnTo>
                <a:lnTo>
                  <a:pt x="233171" y="438911"/>
                </a:lnTo>
                <a:lnTo>
                  <a:pt x="222504" y="448055"/>
                </a:lnTo>
                <a:lnTo>
                  <a:pt x="224027" y="448055"/>
                </a:lnTo>
                <a:lnTo>
                  <a:pt x="214883" y="457200"/>
                </a:lnTo>
                <a:lnTo>
                  <a:pt x="211073" y="461771"/>
                </a:lnTo>
                <a:close/>
              </a:path>
              <a:path w="661669" h="568960">
                <a:moveTo>
                  <a:pt x="169164" y="512063"/>
                </a:moveTo>
                <a:lnTo>
                  <a:pt x="141731" y="512063"/>
                </a:lnTo>
                <a:lnTo>
                  <a:pt x="146304" y="504443"/>
                </a:lnTo>
                <a:lnTo>
                  <a:pt x="155447" y="492251"/>
                </a:lnTo>
                <a:lnTo>
                  <a:pt x="155447" y="490727"/>
                </a:lnTo>
                <a:lnTo>
                  <a:pt x="161543" y="484631"/>
                </a:lnTo>
                <a:lnTo>
                  <a:pt x="161543" y="483107"/>
                </a:lnTo>
                <a:lnTo>
                  <a:pt x="167639" y="477011"/>
                </a:lnTo>
                <a:lnTo>
                  <a:pt x="167639" y="475487"/>
                </a:lnTo>
                <a:lnTo>
                  <a:pt x="182879" y="460247"/>
                </a:lnTo>
                <a:lnTo>
                  <a:pt x="182879" y="461771"/>
                </a:lnTo>
                <a:lnTo>
                  <a:pt x="211073" y="461771"/>
                </a:lnTo>
                <a:lnTo>
                  <a:pt x="192023" y="484631"/>
                </a:lnTo>
                <a:lnTo>
                  <a:pt x="184404" y="490727"/>
                </a:lnTo>
                <a:lnTo>
                  <a:pt x="178308" y="498347"/>
                </a:lnTo>
                <a:lnTo>
                  <a:pt x="169164" y="510539"/>
                </a:lnTo>
                <a:lnTo>
                  <a:pt x="169164" y="512063"/>
                </a:lnTo>
                <a:close/>
              </a:path>
              <a:path w="661669" h="568960">
                <a:moveTo>
                  <a:pt x="96012" y="547115"/>
                </a:moveTo>
                <a:lnTo>
                  <a:pt x="25908" y="547115"/>
                </a:lnTo>
                <a:lnTo>
                  <a:pt x="13716" y="534923"/>
                </a:lnTo>
                <a:lnTo>
                  <a:pt x="12191" y="534923"/>
                </a:lnTo>
                <a:lnTo>
                  <a:pt x="9143" y="531875"/>
                </a:lnTo>
                <a:lnTo>
                  <a:pt x="9143" y="530351"/>
                </a:lnTo>
                <a:lnTo>
                  <a:pt x="6095" y="527303"/>
                </a:lnTo>
                <a:lnTo>
                  <a:pt x="3047" y="521207"/>
                </a:lnTo>
                <a:lnTo>
                  <a:pt x="3047" y="518159"/>
                </a:lnTo>
                <a:lnTo>
                  <a:pt x="0" y="512063"/>
                </a:lnTo>
                <a:lnTo>
                  <a:pt x="3047" y="507492"/>
                </a:lnTo>
                <a:lnTo>
                  <a:pt x="9143" y="504443"/>
                </a:lnTo>
                <a:lnTo>
                  <a:pt x="13716" y="502919"/>
                </a:lnTo>
                <a:lnTo>
                  <a:pt x="19812" y="505967"/>
                </a:lnTo>
                <a:lnTo>
                  <a:pt x="22352" y="513587"/>
                </a:lnTo>
                <a:lnTo>
                  <a:pt x="21335" y="513587"/>
                </a:lnTo>
                <a:lnTo>
                  <a:pt x="24383" y="516635"/>
                </a:lnTo>
                <a:lnTo>
                  <a:pt x="25145" y="518159"/>
                </a:lnTo>
                <a:lnTo>
                  <a:pt x="24383" y="518159"/>
                </a:lnTo>
                <a:lnTo>
                  <a:pt x="25908" y="519683"/>
                </a:lnTo>
                <a:lnTo>
                  <a:pt x="28956" y="521207"/>
                </a:lnTo>
                <a:lnTo>
                  <a:pt x="38100" y="530351"/>
                </a:lnTo>
                <a:lnTo>
                  <a:pt x="42671" y="530351"/>
                </a:lnTo>
                <a:lnTo>
                  <a:pt x="45720" y="531875"/>
                </a:lnTo>
                <a:lnTo>
                  <a:pt x="47243" y="531875"/>
                </a:lnTo>
                <a:lnTo>
                  <a:pt x="50291" y="533400"/>
                </a:lnTo>
                <a:lnTo>
                  <a:pt x="50291" y="534923"/>
                </a:lnTo>
                <a:lnTo>
                  <a:pt x="53339" y="536447"/>
                </a:lnTo>
                <a:lnTo>
                  <a:pt x="56387" y="536447"/>
                </a:lnTo>
                <a:lnTo>
                  <a:pt x="59435" y="537971"/>
                </a:lnTo>
                <a:lnTo>
                  <a:pt x="64008" y="537971"/>
                </a:lnTo>
                <a:lnTo>
                  <a:pt x="68579" y="539496"/>
                </a:lnTo>
                <a:lnTo>
                  <a:pt x="71627" y="541019"/>
                </a:lnTo>
                <a:lnTo>
                  <a:pt x="74675" y="541019"/>
                </a:lnTo>
                <a:lnTo>
                  <a:pt x="79247" y="542543"/>
                </a:lnTo>
                <a:lnTo>
                  <a:pt x="82295" y="542543"/>
                </a:lnTo>
                <a:lnTo>
                  <a:pt x="85343" y="544067"/>
                </a:lnTo>
                <a:lnTo>
                  <a:pt x="86868" y="544067"/>
                </a:lnTo>
                <a:lnTo>
                  <a:pt x="89916" y="545592"/>
                </a:lnTo>
                <a:lnTo>
                  <a:pt x="91439" y="545592"/>
                </a:lnTo>
                <a:lnTo>
                  <a:pt x="96012" y="547115"/>
                </a:lnTo>
                <a:close/>
              </a:path>
              <a:path w="661669" h="568960">
                <a:moveTo>
                  <a:pt x="155067" y="528827"/>
                </a:moveTo>
                <a:lnTo>
                  <a:pt x="128016" y="528827"/>
                </a:lnTo>
                <a:lnTo>
                  <a:pt x="131064" y="525779"/>
                </a:lnTo>
                <a:lnTo>
                  <a:pt x="129539" y="525779"/>
                </a:lnTo>
                <a:lnTo>
                  <a:pt x="132587" y="521207"/>
                </a:lnTo>
                <a:lnTo>
                  <a:pt x="134112" y="521207"/>
                </a:lnTo>
                <a:lnTo>
                  <a:pt x="137160" y="516635"/>
                </a:lnTo>
                <a:lnTo>
                  <a:pt x="141731" y="510539"/>
                </a:lnTo>
                <a:lnTo>
                  <a:pt x="141731" y="512063"/>
                </a:lnTo>
                <a:lnTo>
                  <a:pt x="169164" y="512063"/>
                </a:lnTo>
                <a:lnTo>
                  <a:pt x="163068" y="518159"/>
                </a:lnTo>
                <a:lnTo>
                  <a:pt x="155067" y="528827"/>
                </a:lnTo>
                <a:close/>
              </a:path>
              <a:path w="661669" h="568960">
                <a:moveTo>
                  <a:pt x="22860" y="515111"/>
                </a:moveTo>
                <a:lnTo>
                  <a:pt x="21335" y="513587"/>
                </a:lnTo>
                <a:lnTo>
                  <a:pt x="22352" y="513587"/>
                </a:lnTo>
                <a:lnTo>
                  <a:pt x="22860" y="515111"/>
                </a:lnTo>
                <a:close/>
              </a:path>
              <a:path w="661669" h="568960">
                <a:moveTo>
                  <a:pt x="25908" y="519683"/>
                </a:moveTo>
                <a:lnTo>
                  <a:pt x="24383" y="518159"/>
                </a:lnTo>
                <a:lnTo>
                  <a:pt x="25400" y="518667"/>
                </a:lnTo>
                <a:lnTo>
                  <a:pt x="25908" y="519683"/>
                </a:lnTo>
                <a:close/>
              </a:path>
              <a:path w="661669" h="568960">
                <a:moveTo>
                  <a:pt x="25400" y="518667"/>
                </a:moveTo>
                <a:lnTo>
                  <a:pt x="24383" y="518159"/>
                </a:lnTo>
                <a:lnTo>
                  <a:pt x="25145" y="518159"/>
                </a:lnTo>
                <a:lnTo>
                  <a:pt x="25400" y="518667"/>
                </a:lnTo>
                <a:close/>
              </a:path>
              <a:path w="661669" h="568960">
                <a:moveTo>
                  <a:pt x="27431" y="519683"/>
                </a:moveTo>
                <a:lnTo>
                  <a:pt x="25908" y="519683"/>
                </a:lnTo>
                <a:lnTo>
                  <a:pt x="25400" y="518667"/>
                </a:lnTo>
                <a:lnTo>
                  <a:pt x="27431" y="519683"/>
                </a:lnTo>
                <a:close/>
              </a:path>
              <a:path w="661669" h="568960">
                <a:moveTo>
                  <a:pt x="147827" y="539496"/>
                </a:moveTo>
                <a:lnTo>
                  <a:pt x="117347" y="539496"/>
                </a:lnTo>
                <a:lnTo>
                  <a:pt x="120395" y="536447"/>
                </a:lnTo>
                <a:lnTo>
                  <a:pt x="120395" y="534923"/>
                </a:lnTo>
                <a:lnTo>
                  <a:pt x="124968" y="531875"/>
                </a:lnTo>
                <a:lnTo>
                  <a:pt x="128016" y="527303"/>
                </a:lnTo>
                <a:lnTo>
                  <a:pt x="128016" y="528827"/>
                </a:lnTo>
                <a:lnTo>
                  <a:pt x="155067" y="528827"/>
                </a:lnTo>
                <a:lnTo>
                  <a:pt x="153923" y="530351"/>
                </a:lnTo>
                <a:lnTo>
                  <a:pt x="147827" y="539496"/>
                </a:lnTo>
                <a:close/>
              </a:path>
              <a:path w="661669" h="568960">
                <a:moveTo>
                  <a:pt x="41147" y="530351"/>
                </a:moveTo>
                <a:lnTo>
                  <a:pt x="39623" y="530351"/>
                </a:lnTo>
                <a:lnTo>
                  <a:pt x="38100" y="528827"/>
                </a:lnTo>
                <a:lnTo>
                  <a:pt x="41147" y="530351"/>
                </a:lnTo>
                <a:close/>
              </a:path>
              <a:path w="661669" h="568960">
                <a:moveTo>
                  <a:pt x="39623" y="530351"/>
                </a:moveTo>
                <a:lnTo>
                  <a:pt x="38100" y="530351"/>
                </a:lnTo>
                <a:lnTo>
                  <a:pt x="36576" y="528827"/>
                </a:lnTo>
                <a:lnTo>
                  <a:pt x="39623" y="530351"/>
                </a:lnTo>
                <a:close/>
              </a:path>
              <a:path w="661669" h="568960">
                <a:moveTo>
                  <a:pt x="56387" y="536447"/>
                </a:moveTo>
                <a:lnTo>
                  <a:pt x="53339" y="536447"/>
                </a:lnTo>
                <a:lnTo>
                  <a:pt x="51816" y="534923"/>
                </a:lnTo>
                <a:lnTo>
                  <a:pt x="56387" y="536447"/>
                </a:lnTo>
                <a:close/>
              </a:path>
              <a:path w="661669" h="568960">
                <a:moveTo>
                  <a:pt x="102108" y="548639"/>
                </a:moveTo>
                <a:lnTo>
                  <a:pt x="103631" y="547115"/>
                </a:lnTo>
                <a:lnTo>
                  <a:pt x="106679" y="545592"/>
                </a:lnTo>
                <a:lnTo>
                  <a:pt x="111252" y="545592"/>
                </a:lnTo>
                <a:lnTo>
                  <a:pt x="114300" y="542543"/>
                </a:lnTo>
                <a:lnTo>
                  <a:pt x="112775" y="542543"/>
                </a:lnTo>
                <a:lnTo>
                  <a:pt x="115823" y="541019"/>
                </a:lnTo>
                <a:lnTo>
                  <a:pt x="118871" y="537971"/>
                </a:lnTo>
                <a:lnTo>
                  <a:pt x="117347" y="539496"/>
                </a:lnTo>
                <a:lnTo>
                  <a:pt x="147827" y="539496"/>
                </a:lnTo>
                <a:lnTo>
                  <a:pt x="144780" y="542543"/>
                </a:lnTo>
                <a:lnTo>
                  <a:pt x="114300" y="542543"/>
                </a:lnTo>
                <a:lnTo>
                  <a:pt x="112775" y="543305"/>
                </a:lnTo>
                <a:lnTo>
                  <a:pt x="144018" y="543305"/>
                </a:lnTo>
                <a:lnTo>
                  <a:pt x="143256" y="544067"/>
                </a:lnTo>
                <a:lnTo>
                  <a:pt x="138683" y="547115"/>
                </a:lnTo>
                <a:lnTo>
                  <a:pt x="106679" y="547115"/>
                </a:lnTo>
                <a:lnTo>
                  <a:pt x="102108" y="548639"/>
                </a:lnTo>
                <a:close/>
              </a:path>
              <a:path w="661669" h="568960">
                <a:moveTo>
                  <a:pt x="111252" y="545592"/>
                </a:moveTo>
                <a:lnTo>
                  <a:pt x="112775" y="544067"/>
                </a:lnTo>
                <a:lnTo>
                  <a:pt x="112775" y="543305"/>
                </a:lnTo>
                <a:lnTo>
                  <a:pt x="114300" y="542543"/>
                </a:lnTo>
                <a:lnTo>
                  <a:pt x="111252" y="545592"/>
                </a:lnTo>
                <a:close/>
              </a:path>
              <a:path w="661669" h="568960">
                <a:moveTo>
                  <a:pt x="111252" y="545592"/>
                </a:moveTo>
                <a:lnTo>
                  <a:pt x="108204" y="545592"/>
                </a:lnTo>
                <a:lnTo>
                  <a:pt x="112775" y="543305"/>
                </a:lnTo>
                <a:lnTo>
                  <a:pt x="112775" y="544067"/>
                </a:lnTo>
                <a:lnTo>
                  <a:pt x="111252" y="545592"/>
                </a:lnTo>
                <a:close/>
              </a:path>
              <a:path w="661669" h="568960">
                <a:moveTo>
                  <a:pt x="121920" y="563879"/>
                </a:moveTo>
                <a:lnTo>
                  <a:pt x="77723" y="563879"/>
                </a:lnTo>
                <a:lnTo>
                  <a:pt x="74675" y="562355"/>
                </a:lnTo>
                <a:lnTo>
                  <a:pt x="71627" y="562355"/>
                </a:lnTo>
                <a:lnTo>
                  <a:pt x="67056" y="560831"/>
                </a:lnTo>
                <a:lnTo>
                  <a:pt x="62483" y="560831"/>
                </a:lnTo>
                <a:lnTo>
                  <a:pt x="57912" y="559307"/>
                </a:lnTo>
                <a:lnTo>
                  <a:pt x="59435" y="559307"/>
                </a:lnTo>
                <a:lnTo>
                  <a:pt x="50291" y="556259"/>
                </a:lnTo>
                <a:lnTo>
                  <a:pt x="48768" y="556259"/>
                </a:lnTo>
                <a:lnTo>
                  <a:pt x="45720" y="554735"/>
                </a:lnTo>
                <a:lnTo>
                  <a:pt x="44195" y="554735"/>
                </a:lnTo>
                <a:lnTo>
                  <a:pt x="35052" y="550163"/>
                </a:lnTo>
                <a:lnTo>
                  <a:pt x="32004" y="550163"/>
                </a:lnTo>
                <a:lnTo>
                  <a:pt x="30479" y="548639"/>
                </a:lnTo>
                <a:lnTo>
                  <a:pt x="27431" y="547115"/>
                </a:lnTo>
                <a:lnTo>
                  <a:pt x="103631" y="547115"/>
                </a:lnTo>
                <a:lnTo>
                  <a:pt x="102108" y="548639"/>
                </a:lnTo>
                <a:lnTo>
                  <a:pt x="137160" y="548639"/>
                </a:lnTo>
                <a:lnTo>
                  <a:pt x="135635" y="553211"/>
                </a:lnTo>
                <a:lnTo>
                  <a:pt x="134112" y="553211"/>
                </a:lnTo>
                <a:lnTo>
                  <a:pt x="126491" y="560831"/>
                </a:lnTo>
                <a:lnTo>
                  <a:pt x="121920" y="563879"/>
                </a:lnTo>
                <a:close/>
              </a:path>
              <a:path w="661669" h="568960">
                <a:moveTo>
                  <a:pt x="137160" y="550163"/>
                </a:moveTo>
                <a:lnTo>
                  <a:pt x="137160" y="548639"/>
                </a:lnTo>
                <a:lnTo>
                  <a:pt x="102108" y="548639"/>
                </a:lnTo>
                <a:lnTo>
                  <a:pt x="106679" y="547115"/>
                </a:lnTo>
                <a:lnTo>
                  <a:pt x="140208" y="547115"/>
                </a:lnTo>
                <a:lnTo>
                  <a:pt x="137160" y="550163"/>
                </a:lnTo>
                <a:close/>
              </a:path>
              <a:path w="661669" h="568960">
                <a:moveTo>
                  <a:pt x="115823" y="565403"/>
                </a:moveTo>
                <a:lnTo>
                  <a:pt x="82295" y="565403"/>
                </a:lnTo>
                <a:lnTo>
                  <a:pt x="79247" y="563879"/>
                </a:lnTo>
                <a:lnTo>
                  <a:pt x="118871" y="563879"/>
                </a:lnTo>
                <a:lnTo>
                  <a:pt x="115823" y="565403"/>
                </a:lnTo>
                <a:close/>
              </a:path>
              <a:path w="661669" h="568960">
                <a:moveTo>
                  <a:pt x="111252" y="568451"/>
                </a:moveTo>
                <a:lnTo>
                  <a:pt x="91439" y="568451"/>
                </a:lnTo>
                <a:lnTo>
                  <a:pt x="88391" y="566927"/>
                </a:lnTo>
                <a:lnTo>
                  <a:pt x="85343" y="566927"/>
                </a:lnTo>
                <a:lnTo>
                  <a:pt x="83820" y="565403"/>
                </a:lnTo>
                <a:lnTo>
                  <a:pt x="117347" y="565403"/>
                </a:lnTo>
                <a:lnTo>
                  <a:pt x="111252" y="5684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81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5679" y="5161788"/>
            <a:ext cx="129540" cy="352043"/>
          </a:xfrm>
          <a:prstGeom prst="rect">
            <a:avLst/>
          </a:prstGeom>
        </p:spPr>
      </p:pic>
      <p:pic>
        <p:nvPicPr>
          <p:cNvPr id="2097282" name="object 8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4571" y="5341620"/>
            <a:ext cx="630935" cy="156972"/>
          </a:xfrm>
          <a:prstGeom prst="rect">
            <a:avLst/>
          </a:prstGeom>
        </p:spPr>
      </p:pic>
      <p:pic>
        <p:nvPicPr>
          <p:cNvPr id="2097283" name="object 9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70392" y="5257800"/>
            <a:ext cx="201167" cy="241300"/>
          </a:xfrm>
          <a:prstGeom prst="rect">
            <a:avLst/>
          </a:prstGeom>
        </p:spPr>
      </p:pic>
      <p:pic>
        <p:nvPicPr>
          <p:cNvPr id="2097284" name="object 10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85276" y="4943855"/>
            <a:ext cx="327659" cy="189484"/>
          </a:xfrm>
          <a:prstGeom prst="rect">
            <a:avLst/>
          </a:prstGeom>
        </p:spPr>
      </p:pic>
      <p:pic>
        <p:nvPicPr>
          <p:cNvPr id="2097285" name="object 11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89020" y="2615183"/>
            <a:ext cx="4447032" cy="139700"/>
          </a:xfrm>
          <a:prstGeom prst="rect">
            <a:avLst/>
          </a:prstGeom>
        </p:spPr>
      </p:pic>
      <p:pic>
        <p:nvPicPr>
          <p:cNvPr id="2097286" name="object 12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59636" y="3026664"/>
            <a:ext cx="920496" cy="89916"/>
          </a:xfrm>
          <a:prstGeom prst="rect">
            <a:avLst/>
          </a:prstGeom>
        </p:spPr>
      </p:pic>
      <p:sp>
        <p:nvSpPr>
          <p:cNvPr id="1048681" name="object 13"/>
          <p:cNvSpPr/>
          <p:nvPr/>
        </p:nvSpPr>
        <p:spPr>
          <a:xfrm>
            <a:off x="911352" y="3220211"/>
            <a:ext cx="317500" cy="273050"/>
          </a:xfrm>
          <a:custGeom>
            <a:avLst/>
            <a:gdLst/>
            <a:ahLst/>
            <a:cxnLst/>
            <a:rect l="l" t="t" r="r" b="b"/>
            <a:pathLst>
              <a:path w="317500" h="273050">
                <a:moveTo>
                  <a:pt x="121920" y="252983"/>
                </a:moveTo>
                <a:lnTo>
                  <a:pt x="85344" y="252983"/>
                </a:lnTo>
                <a:lnTo>
                  <a:pt x="94488" y="248411"/>
                </a:lnTo>
                <a:lnTo>
                  <a:pt x="92964" y="248411"/>
                </a:lnTo>
                <a:lnTo>
                  <a:pt x="105156" y="240791"/>
                </a:lnTo>
                <a:lnTo>
                  <a:pt x="103632" y="240791"/>
                </a:lnTo>
                <a:lnTo>
                  <a:pt x="117348" y="228599"/>
                </a:lnTo>
                <a:lnTo>
                  <a:pt x="115824" y="228599"/>
                </a:lnTo>
                <a:lnTo>
                  <a:pt x="131064" y="211835"/>
                </a:lnTo>
                <a:lnTo>
                  <a:pt x="147828" y="190499"/>
                </a:lnTo>
                <a:lnTo>
                  <a:pt x="149352" y="190499"/>
                </a:lnTo>
                <a:lnTo>
                  <a:pt x="170688" y="164591"/>
                </a:lnTo>
                <a:lnTo>
                  <a:pt x="196595" y="132587"/>
                </a:lnTo>
                <a:lnTo>
                  <a:pt x="227076" y="94487"/>
                </a:lnTo>
                <a:lnTo>
                  <a:pt x="260604" y="51815"/>
                </a:lnTo>
                <a:lnTo>
                  <a:pt x="260604" y="50291"/>
                </a:lnTo>
                <a:lnTo>
                  <a:pt x="301752" y="3047"/>
                </a:lnTo>
                <a:lnTo>
                  <a:pt x="304800" y="0"/>
                </a:lnTo>
                <a:lnTo>
                  <a:pt x="309371" y="0"/>
                </a:lnTo>
                <a:lnTo>
                  <a:pt x="312420" y="3047"/>
                </a:lnTo>
                <a:lnTo>
                  <a:pt x="316992" y="6095"/>
                </a:lnTo>
                <a:lnTo>
                  <a:pt x="316992" y="10667"/>
                </a:lnTo>
                <a:lnTo>
                  <a:pt x="313944" y="13715"/>
                </a:lnTo>
                <a:lnTo>
                  <a:pt x="278892" y="65531"/>
                </a:lnTo>
                <a:lnTo>
                  <a:pt x="245364" y="109727"/>
                </a:lnTo>
                <a:lnTo>
                  <a:pt x="214883" y="147827"/>
                </a:lnTo>
                <a:lnTo>
                  <a:pt x="188976" y="178307"/>
                </a:lnTo>
                <a:lnTo>
                  <a:pt x="188976" y="179831"/>
                </a:lnTo>
                <a:lnTo>
                  <a:pt x="166116" y="205739"/>
                </a:lnTo>
                <a:lnTo>
                  <a:pt x="147828" y="225551"/>
                </a:lnTo>
                <a:lnTo>
                  <a:pt x="147828" y="227075"/>
                </a:lnTo>
                <a:lnTo>
                  <a:pt x="132588" y="243839"/>
                </a:lnTo>
                <a:lnTo>
                  <a:pt x="131064" y="243839"/>
                </a:lnTo>
                <a:lnTo>
                  <a:pt x="121920" y="252983"/>
                </a:lnTo>
                <a:close/>
              </a:path>
              <a:path w="317500" h="273050">
                <a:moveTo>
                  <a:pt x="12192" y="242315"/>
                </a:moveTo>
                <a:lnTo>
                  <a:pt x="3048" y="242315"/>
                </a:lnTo>
                <a:lnTo>
                  <a:pt x="0" y="237743"/>
                </a:lnTo>
                <a:lnTo>
                  <a:pt x="0" y="230123"/>
                </a:lnTo>
                <a:lnTo>
                  <a:pt x="1524" y="227075"/>
                </a:lnTo>
                <a:lnTo>
                  <a:pt x="1524" y="225551"/>
                </a:lnTo>
                <a:lnTo>
                  <a:pt x="3048" y="222503"/>
                </a:lnTo>
                <a:lnTo>
                  <a:pt x="3048" y="220979"/>
                </a:lnTo>
                <a:lnTo>
                  <a:pt x="4572" y="217931"/>
                </a:lnTo>
                <a:lnTo>
                  <a:pt x="6096" y="216407"/>
                </a:lnTo>
                <a:lnTo>
                  <a:pt x="7620" y="213359"/>
                </a:lnTo>
                <a:lnTo>
                  <a:pt x="10668" y="210311"/>
                </a:lnTo>
                <a:lnTo>
                  <a:pt x="12192" y="210311"/>
                </a:lnTo>
                <a:lnTo>
                  <a:pt x="15240" y="208787"/>
                </a:lnTo>
                <a:lnTo>
                  <a:pt x="22860" y="208787"/>
                </a:lnTo>
                <a:lnTo>
                  <a:pt x="24384" y="210311"/>
                </a:lnTo>
                <a:lnTo>
                  <a:pt x="27432" y="211835"/>
                </a:lnTo>
                <a:lnTo>
                  <a:pt x="28956" y="211835"/>
                </a:lnTo>
                <a:lnTo>
                  <a:pt x="32004" y="214883"/>
                </a:lnTo>
                <a:lnTo>
                  <a:pt x="33528" y="214883"/>
                </a:lnTo>
                <a:lnTo>
                  <a:pt x="36576" y="219455"/>
                </a:lnTo>
                <a:lnTo>
                  <a:pt x="38862" y="220979"/>
                </a:lnTo>
                <a:lnTo>
                  <a:pt x="21336" y="220979"/>
                </a:lnTo>
                <a:lnTo>
                  <a:pt x="18288" y="224027"/>
                </a:lnTo>
                <a:lnTo>
                  <a:pt x="16764" y="224027"/>
                </a:lnTo>
                <a:lnTo>
                  <a:pt x="17526" y="224789"/>
                </a:lnTo>
                <a:lnTo>
                  <a:pt x="16764" y="225551"/>
                </a:lnTo>
                <a:lnTo>
                  <a:pt x="19050" y="225551"/>
                </a:lnTo>
                <a:lnTo>
                  <a:pt x="18288" y="227075"/>
                </a:lnTo>
                <a:lnTo>
                  <a:pt x="16764" y="228599"/>
                </a:lnTo>
                <a:lnTo>
                  <a:pt x="16764" y="236219"/>
                </a:lnTo>
                <a:lnTo>
                  <a:pt x="15240" y="240791"/>
                </a:lnTo>
                <a:lnTo>
                  <a:pt x="12192" y="242315"/>
                </a:lnTo>
                <a:close/>
              </a:path>
              <a:path w="317500" h="273050">
                <a:moveTo>
                  <a:pt x="18288" y="224789"/>
                </a:moveTo>
                <a:lnTo>
                  <a:pt x="17780" y="224535"/>
                </a:lnTo>
                <a:lnTo>
                  <a:pt x="21336" y="220979"/>
                </a:lnTo>
                <a:lnTo>
                  <a:pt x="19812" y="224027"/>
                </a:lnTo>
                <a:lnTo>
                  <a:pt x="18288" y="224789"/>
                </a:lnTo>
                <a:close/>
              </a:path>
              <a:path w="317500" h="273050">
                <a:moveTo>
                  <a:pt x="94488" y="271271"/>
                </a:moveTo>
                <a:lnTo>
                  <a:pt x="70104" y="271271"/>
                </a:lnTo>
                <a:lnTo>
                  <a:pt x="64008" y="268223"/>
                </a:lnTo>
                <a:lnTo>
                  <a:pt x="62484" y="268223"/>
                </a:lnTo>
                <a:lnTo>
                  <a:pt x="56388" y="265175"/>
                </a:lnTo>
                <a:lnTo>
                  <a:pt x="56388" y="263651"/>
                </a:lnTo>
                <a:lnTo>
                  <a:pt x="50292" y="259079"/>
                </a:lnTo>
                <a:lnTo>
                  <a:pt x="48768" y="259079"/>
                </a:lnTo>
                <a:lnTo>
                  <a:pt x="44196" y="252983"/>
                </a:lnTo>
                <a:lnTo>
                  <a:pt x="39624" y="248411"/>
                </a:lnTo>
                <a:lnTo>
                  <a:pt x="39624" y="246887"/>
                </a:lnTo>
                <a:lnTo>
                  <a:pt x="35052" y="242315"/>
                </a:lnTo>
                <a:lnTo>
                  <a:pt x="32004" y="237743"/>
                </a:lnTo>
                <a:lnTo>
                  <a:pt x="24384" y="230123"/>
                </a:lnTo>
                <a:lnTo>
                  <a:pt x="25908" y="230123"/>
                </a:lnTo>
                <a:lnTo>
                  <a:pt x="21336" y="227075"/>
                </a:lnTo>
                <a:lnTo>
                  <a:pt x="19812" y="225551"/>
                </a:lnTo>
                <a:lnTo>
                  <a:pt x="19202" y="225247"/>
                </a:lnTo>
                <a:lnTo>
                  <a:pt x="21336" y="220979"/>
                </a:lnTo>
                <a:lnTo>
                  <a:pt x="38862" y="220979"/>
                </a:lnTo>
                <a:lnTo>
                  <a:pt x="41148" y="222503"/>
                </a:lnTo>
                <a:lnTo>
                  <a:pt x="39624" y="222503"/>
                </a:lnTo>
                <a:lnTo>
                  <a:pt x="48768" y="231647"/>
                </a:lnTo>
                <a:lnTo>
                  <a:pt x="52197" y="236219"/>
                </a:lnTo>
                <a:lnTo>
                  <a:pt x="51816" y="236219"/>
                </a:lnTo>
                <a:lnTo>
                  <a:pt x="56388" y="240791"/>
                </a:lnTo>
                <a:lnTo>
                  <a:pt x="62484" y="245363"/>
                </a:lnTo>
                <a:lnTo>
                  <a:pt x="60960" y="245363"/>
                </a:lnTo>
                <a:lnTo>
                  <a:pt x="67056" y="249935"/>
                </a:lnTo>
                <a:lnTo>
                  <a:pt x="68580" y="249935"/>
                </a:lnTo>
                <a:lnTo>
                  <a:pt x="71628" y="251459"/>
                </a:lnTo>
                <a:lnTo>
                  <a:pt x="70104" y="251459"/>
                </a:lnTo>
                <a:lnTo>
                  <a:pt x="76200" y="252983"/>
                </a:lnTo>
                <a:lnTo>
                  <a:pt x="82296" y="252983"/>
                </a:lnTo>
                <a:lnTo>
                  <a:pt x="79248" y="254507"/>
                </a:lnTo>
                <a:lnTo>
                  <a:pt x="120396" y="254507"/>
                </a:lnTo>
                <a:lnTo>
                  <a:pt x="117348" y="257555"/>
                </a:lnTo>
                <a:lnTo>
                  <a:pt x="105156" y="265175"/>
                </a:lnTo>
                <a:lnTo>
                  <a:pt x="103632" y="266699"/>
                </a:lnTo>
                <a:lnTo>
                  <a:pt x="94488" y="271271"/>
                </a:lnTo>
                <a:close/>
              </a:path>
              <a:path w="317500" h="273050">
                <a:moveTo>
                  <a:pt x="17526" y="224789"/>
                </a:moveTo>
                <a:lnTo>
                  <a:pt x="16764" y="224027"/>
                </a:lnTo>
                <a:lnTo>
                  <a:pt x="17780" y="224535"/>
                </a:lnTo>
                <a:lnTo>
                  <a:pt x="17526" y="224789"/>
                </a:lnTo>
                <a:close/>
              </a:path>
              <a:path w="317500" h="273050">
                <a:moveTo>
                  <a:pt x="17780" y="224535"/>
                </a:moveTo>
                <a:lnTo>
                  <a:pt x="16764" y="224027"/>
                </a:lnTo>
                <a:lnTo>
                  <a:pt x="18288" y="224027"/>
                </a:lnTo>
                <a:lnTo>
                  <a:pt x="17780" y="224535"/>
                </a:lnTo>
                <a:close/>
              </a:path>
              <a:path w="317500" h="273050">
                <a:moveTo>
                  <a:pt x="19202" y="225247"/>
                </a:moveTo>
                <a:lnTo>
                  <a:pt x="18288" y="224789"/>
                </a:lnTo>
                <a:lnTo>
                  <a:pt x="19812" y="224027"/>
                </a:lnTo>
                <a:lnTo>
                  <a:pt x="19202" y="225247"/>
                </a:lnTo>
                <a:close/>
              </a:path>
              <a:path w="317500" h="273050">
                <a:moveTo>
                  <a:pt x="17780" y="225043"/>
                </a:moveTo>
                <a:lnTo>
                  <a:pt x="17526" y="224789"/>
                </a:lnTo>
                <a:lnTo>
                  <a:pt x="17780" y="224535"/>
                </a:lnTo>
                <a:lnTo>
                  <a:pt x="18288" y="224789"/>
                </a:lnTo>
                <a:lnTo>
                  <a:pt x="17780" y="225043"/>
                </a:lnTo>
                <a:close/>
              </a:path>
              <a:path w="317500" h="273050">
                <a:moveTo>
                  <a:pt x="16764" y="225551"/>
                </a:moveTo>
                <a:lnTo>
                  <a:pt x="17526" y="224789"/>
                </a:lnTo>
                <a:lnTo>
                  <a:pt x="17780" y="225043"/>
                </a:lnTo>
                <a:lnTo>
                  <a:pt x="16764" y="225551"/>
                </a:lnTo>
                <a:close/>
              </a:path>
              <a:path w="317500" h="273050">
                <a:moveTo>
                  <a:pt x="19050" y="225551"/>
                </a:moveTo>
                <a:lnTo>
                  <a:pt x="18288" y="225551"/>
                </a:lnTo>
                <a:lnTo>
                  <a:pt x="17780" y="225043"/>
                </a:lnTo>
                <a:lnTo>
                  <a:pt x="18288" y="224789"/>
                </a:lnTo>
                <a:lnTo>
                  <a:pt x="19202" y="225247"/>
                </a:lnTo>
                <a:lnTo>
                  <a:pt x="19050" y="225551"/>
                </a:lnTo>
                <a:close/>
              </a:path>
              <a:path w="317500" h="273050">
                <a:moveTo>
                  <a:pt x="18288" y="225551"/>
                </a:moveTo>
                <a:lnTo>
                  <a:pt x="16764" y="225551"/>
                </a:lnTo>
                <a:lnTo>
                  <a:pt x="17780" y="225043"/>
                </a:lnTo>
                <a:lnTo>
                  <a:pt x="18288" y="225551"/>
                </a:lnTo>
                <a:close/>
              </a:path>
              <a:path w="317500" h="273050">
                <a:moveTo>
                  <a:pt x="16764" y="231647"/>
                </a:moveTo>
                <a:lnTo>
                  <a:pt x="16764" y="228599"/>
                </a:lnTo>
                <a:lnTo>
                  <a:pt x="18288" y="228599"/>
                </a:lnTo>
                <a:lnTo>
                  <a:pt x="16764" y="231647"/>
                </a:lnTo>
                <a:close/>
              </a:path>
              <a:path w="317500" h="273050">
                <a:moveTo>
                  <a:pt x="53340" y="237743"/>
                </a:moveTo>
                <a:lnTo>
                  <a:pt x="51816" y="236219"/>
                </a:lnTo>
                <a:lnTo>
                  <a:pt x="52197" y="236219"/>
                </a:lnTo>
                <a:lnTo>
                  <a:pt x="53340" y="237743"/>
                </a:lnTo>
                <a:close/>
              </a:path>
              <a:path w="317500" h="273050">
                <a:moveTo>
                  <a:pt x="68580" y="249935"/>
                </a:moveTo>
                <a:lnTo>
                  <a:pt x="67056" y="249935"/>
                </a:lnTo>
                <a:lnTo>
                  <a:pt x="65532" y="248411"/>
                </a:lnTo>
                <a:lnTo>
                  <a:pt x="68580" y="249935"/>
                </a:lnTo>
                <a:close/>
              </a:path>
              <a:path w="317500" h="273050">
                <a:moveTo>
                  <a:pt x="120396" y="254507"/>
                </a:moveTo>
                <a:lnTo>
                  <a:pt x="79248" y="254507"/>
                </a:lnTo>
                <a:lnTo>
                  <a:pt x="88392" y="251459"/>
                </a:lnTo>
                <a:lnTo>
                  <a:pt x="85344" y="252983"/>
                </a:lnTo>
                <a:lnTo>
                  <a:pt x="121920" y="252983"/>
                </a:lnTo>
                <a:lnTo>
                  <a:pt x="120396" y="254507"/>
                </a:lnTo>
                <a:close/>
              </a:path>
              <a:path w="317500" h="273050">
                <a:moveTo>
                  <a:pt x="82296" y="272795"/>
                </a:moveTo>
                <a:lnTo>
                  <a:pt x="79248" y="272795"/>
                </a:lnTo>
                <a:lnTo>
                  <a:pt x="71628" y="271271"/>
                </a:lnTo>
                <a:lnTo>
                  <a:pt x="91440" y="271271"/>
                </a:lnTo>
                <a:lnTo>
                  <a:pt x="82296" y="2727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87" name="object 14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11296" y="3358896"/>
            <a:ext cx="2430780" cy="126365"/>
          </a:xfrm>
          <a:prstGeom prst="rect">
            <a:avLst/>
          </a:prstGeom>
        </p:spPr>
      </p:pic>
      <p:grpSp>
        <p:nvGrpSpPr>
          <p:cNvPr id="65" name="object 15"/>
          <p:cNvGrpSpPr/>
          <p:nvPr/>
        </p:nvGrpSpPr>
        <p:grpSpPr>
          <a:xfrm>
            <a:off x="1400555" y="3698748"/>
            <a:ext cx="4197350" cy="707390"/>
            <a:chOff x="1400555" y="3698748"/>
            <a:chExt cx="4197350" cy="707390"/>
          </a:xfrm>
        </p:grpSpPr>
        <p:pic>
          <p:nvPicPr>
            <p:cNvPr id="2097288" name="object 16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1127" y="3803903"/>
              <a:ext cx="1906319" cy="431180"/>
            </a:xfrm>
            <a:prstGeom prst="rect">
              <a:avLst/>
            </a:prstGeom>
          </p:spPr>
        </p:pic>
        <p:sp>
          <p:nvSpPr>
            <p:cNvPr id="1048682" name="object 17"/>
            <p:cNvSpPr/>
            <p:nvPr/>
          </p:nvSpPr>
          <p:spPr>
            <a:xfrm>
              <a:off x="4363212" y="4218444"/>
              <a:ext cx="1135380" cy="187960"/>
            </a:xfrm>
            <a:custGeom>
              <a:avLst/>
              <a:gdLst/>
              <a:ahLst/>
              <a:cxnLst/>
              <a:rect l="l" t="t" r="r" b="b"/>
              <a:pathLst>
                <a:path w="1135379" h="187960">
                  <a:moveTo>
                    <a:pt x="1016495" y="124955"/>
                  </a:moveTo>
                  <a:lnTo>
                    <a:pt x="1014971" y="118859"/>
                  </a:lnTo>
                  <a:lnTo>
                    <a:pt x="1008875" y="114287"/>
                  </a:lnTo>
                  <a:lnTo>
                    <a:pt x="1002779" y="114287"/>
                  </a:lnTo>
                  <a:lnTo>
                    <a:pt x="975347" y="117335"/>
                  </a:lnTo>
                  <a:lnTo>
                    <a:pt x="914387" y="123431"/>
                  </a:lnTo>
                  <a:lnTo>
                    <a:pt x="882383" y="124955"/>
                  </a:lnTo>
                  <a:lnTo>
                    <a:pt x="848855" y="128003"/>
                  </a:lnTo>
                  <a:lnTo>
                    <a:pt x="723887" y="134099"/>
                  </a:lnTo>
                  <a:lnTo>
                    <a:pt x="725411" y="134099"/>
                  </a:lnTo>
                  <a:lnTo>
                    <a:pt x="693407" y="135623"/>
                  </a:lnTo>
                  <a:lnTo>
                    <a:pt x="664451" y="135623"/>
                  </a:lnTo>
                  <a:lnTo>
                    <a:pt x="605015" y="138671"/>
                  </a:lnTo>
                  <a:lnTo>
                    <a:pt x="576059" y="138671"/>
                  </a:lnTo>
                  <a:lnTo>
                    <a:pt x="545579" y="140195"/>
                  </a:lnTo>
                  <a:lnTo>
                    <a:pt x="518147" y="140195"/>
                  </a:lnTo>
                  <a:lnTo>
                    <a:pt x="490715" y="141719"/>
                  </a:lnTo>
                  <a:lnTo>
                    <a:pt x="489191" y="141719"/>
                  </a:lnTo>
                  <a:lnTo>
                    <a:pt x="362699" y="149339"/>
                  </a:lnTo>
                  <a:lnTo>
                    <a:pt x="339839" y="152387"/>
                  </a:lnTo>
                  <a:lnTo>
                    <a:pt x="297167" y="155435"/>
                  </a:lnTo>
                  <a:lnTo>
                    <a:pt x="298691" y="155435"/>
                  </a:lnTo>
                  <a:lnTo>
                    <a:pt x="278879" y="156959"/>
                  </a:lnTo>
                  <a:lnTo>
                    <a:pt x="277355" y="156959"/>
                  </a:lnTo>
                  <a:lnTo>
                    <a:pt x="224015" y="161531"/>
                  </a:lnTo>
                  <a:lnTo>
                    <a:pt x="222491" y="161531"/>
                  </a:lnTo>
                  <a:lnTo>
                    <a:pt x="205727" y="163055"/>
                  </a:lnTo>
                  <a:lnTo>
                    <a:pt x="207251" y="163055"/>
                  </a:lnTo>
                  <a:lnTo>
                    <a:pt x="192011" y="164579"/>
                  </a:lnTo>
                  <a:lnTo>
                    <a:pt x="155435" y="164579"/>
                  </a:lnTo>
                  <a:lnTo>
                    <a:pt x="144767" y="166103"/>
                  </a:lnTo>
                  <a:lnTo>
                    <a:pt x="118859" y="166103"/>
                  </a:lnTo>
                  <a:lnTo>
                    <a:pt x="111239" y="164579"/>
                  </a:lnTo>
                  <a:lnTo>
                    <a:pt x="68567" y="164579"/>
                  </a:lnTo>
                  <a:lnTo>
                    <a:pt x="65519" y="166103"/>
                  </a:lnTo>
                  <a:lnTo>
                    <a:pt x="60947" y="166103"/>
                  </a:lnTo>
                  <a:lnTo>
                    <a:pt x="57899" y="167627"/>
                  </a:lnTo>
                  <a:lnTo>
                    <a:pt x="56375" y="167627"/>
                  </a:lnTo>
                  <a:lnTo>
                    <a:pt x="53327" y="169151"/>
                  </a:lnTo>
                  <a:lnTo>
                    <a:pt x="50279" y="169151"/>
                  </a:lnTo>
                  <a:lnTo>
                    <a:pt x="45707" y="170675"/>
                  </a:lnTo>
                  <a:lnTo>
                    <a:pt x="42659" y="175247"/>
                  </a:lnTo>
                  <a:lnTo>
                    <a:pt x="42659" y="184391"/>
                  </a:lnTo>
                  <a:lnTo>
                    <a:pt x="47231" y="187439"/>
                  </a:lnTo>
                  <a:lnTo>
                    <a:pt x="57899" y="187439"/>
                  </a:lnTo>
                  <a:lnTo>
                    <a:pt x="60947" y="185915"/>
                  </a:lnTo>
                  <a:lnTo>
                    <a:pt x="109715" y="185915"/>
                  </a:lnTo>
                  <a:lnTo>
                    <a:pt x="117335" y="187439"/>
                  </a:lnTo>
                  <a:lnTo>
                    <a:pt x="155435" y="187439"/>
                  </a:lnTo>
                  <a:lnTo>
                    <a:pt x="167627" y="185915"/>
                  </a:lnTo>
                  <a:lnTo>
                    <a:pt x="193535" y="185915"/>
                  </a:lnTo>
                  <a:lnTo>
                    <a:pt x="242303" y="181343"/>
                  </a:lnTo>
                  <a:lnTo>
                    <a:pt x="280403" y="178295"/>
                  </a:lnTo>
                  <a:lnTo>
                    <a:pt x="300215" y="178295"/>
                  </a:lnTo>
                  <a:lnTo>
                    <a:pt x="320027" y="175247"/>
                  </a:lnTo>
                  <a:lnTo>
                    <a:pt x="414515" y="169151"/>
                  </a:lnTo>
                  <a:lnTo>
                    <a:pt x="412991" y="169151"/>
                  </a:lnTo>
                  <a:lnTo>
                    <a:pt x="490715" y="164579"/>
                  </a:lnTo>
                  <a:lnTo>
                    <a:pt x="518147" y="164579"/>
                  </a:lnTo>
                  <a:lnTo>
                    <a:pt x="547103" y="163055"/>
                  </a:lnTo>
                  <a:lnTo>
                    <a:pt x="606539" y="163055"/>
                  </a:lnTo>
                  <a:lnTo>
                    <a:pt x="664451" y="160007"/>
                  </a:lnTo>
                  <a:lnTo>
                    <a:pt x="694931" y="160007"/>
                  </a:lnTo>
                  <a:lnTo>
                    <a:pt x="850379" y="152387"/>
                  </a:lnTo>
                  <a:lnTo>
                    <a:pt x="883907" y="149339"/>
                  </a:lnTo>
                  <a:lnTo>
                    <a:pt x="915911" y="147815"/>
                  </a:lnTo>
                  <a:lnTo>
                    <a:pt x="917435" y="147815"/>
                  </a:lnTo>
                  <a:lnTo>
                    <a:pt x="947915" y="144767"/>
                  </a:lnTo>
                  <a:lnTo>
                    <a:pt x="976871" y="140195"/>
                  </a:lnTo>
                  <a:lnTo>
                    <a:pt x="1005827" y="137147"/>
                  </a:lnTo>
                  <a:lnTo>
                    <a:pt x="1011923" y="135623"/>
                  </a:lnTo>
                  <a:lnTo>
                    <a:pt x="1016495" y="131051"/>
                  </a:lnTo>
                  <a:lnTo>
                    <a:pt x="1016495" y="124955"/>
                  </a:lnTo>
                  <a:close/>
                </a:path>
                <a:path w="1135379" h="187960">
                  <a:moveTo>
                    <a:pt x="1129284" y="3048"/>
                  </a:moveTo>
                  <a:lnTo>
                    <a:pt x="1121664" y="0"/>
                  </a:lnTo>
                  <a:lnTo>
                    <a:pt x="1115568" y="3048"/>
                  </a:lnTo>
                  <a:lnTo>
                    <a:pt x="1117092" y="3048"/>
                  </a:lnTo>
                  <a:lnTo>
                    <a:pt x="1129284" y="3048"/>
                  </a:lnTo>
                  <a:close/>
                </a:path>
                <a:path w="1135379" h="187960">
                  <a:moveTo>
                    <a:pt x="1135380" y="15240"/>
                  </a:moveTo>
                  <a:lnTo>
                    <a:pt x="1130046" y="4559"/>
                  </a:lnTo>
                  <a:lnTo>
                    <a:pt x="1116330" y="4559"/>
                  </a:lnTo>
                  <a:lnTo>
                    <a:pt x="1114031" y="4559"/>
                  </a:lnTo>
                  <a:lnTo>
                    <a:pt x="1115568" y="3048"/>
                  </a:lnTo>
                  <a:lnTo>
                    <a:pt x="1106424" y="6096"/>
                  </a:lnTo>
                  <a:lnTo>
                    <a:pt x="1106424" y="4559"/>
                  </a:lnTo>
                  <a:lnTo>
                    <a:pt x="1100315" y="6096"/>
                  </a:lnTo>
                  <a:lnTo>
                    <a:pt x="1098804" y="6096"/>
                  </a:lnTo>
                  <a:lnTo>
                    <a:pt x="1091184" y="7620"/>
                  </a:lnTo>
                  <a:lnTo>
                    <a:pt x="1092708" y="7620"/>
                  </a:lnTo>
                  <a:lnTo>
                    <a:pt x="1074420" y="10668"/>
                  </a:lnTo>
                  <a:lnTo>
                    <a:pt x="1063752" y="12192"/>
                  </a:lnTo>
                  <a:lnTo>
                    <a:pt x="1053084" y="12192"/>
                  </a:lnTo>
                  <a:lnTo>
                    <a:pt x="1031748" y="15240"/>
                  </a:lnTo>
                  <a:lnTo>
                    <a:pt x="1019556" y="15240"/>
                  </a:lnTo>
                  <a:lnTo>
                    <a:pt x="1008888" y="16764"/>
                  </a:lnTo>
                  <a:lnTo>
                    <a:pt x="996683" y="16764"/>
                  </a:lnTo>
                  <a:lnTo>
                    <a:pt x="984504" y="18288"/>
                  </a:lnTo>
                  <a:lnTo>
                    <a:pt x="970788" y="18288"/>
                  </a:lnTo>
                  <a:lnTo>
                    <a:pt x="943356" y="21336"/>
                  </a:lnTo>
                  <a:lnTo>
                    <a:pt x="929640" y="21336"/>
                  </a:lnTo>
                  <a:lnTo>
                    <a:pt x="853440" y="28956"/>
                  </a:lnTo>
                  <a:lnTo>
                    <a:pt x="839724" y="28956"/>
                  </a:lnTo>
                  <a:lnTo>
                    <a:pt x="824484" y="30480"/>
                  </a:lnTo>
                  <a:lnTo>
                    <a:pt x="797052" y="33528"/>
                  </a:lnTo>
                  <a:lnTo>
                    <a:pt x="783336" y="33528"/>
                  </a:lnTo>
                  <a:lnTo>
                    <a:pt x="768083" y="35052"/>
                  </a:lnTo>
                  <a:lnTo>
                    <a:pt x="752856" y="35052"/>
                  </a:lnTo>
                  <a:lnTo>
                    <a:pt x="737616" y="36576"/>
                  </a:lnTo>
                  <a:lnTo>
                    <a:pt x="723900" y="36576"/>
                  </a:lnTo>
                  <a:lnTo>
                    <a:pt x="708647" y="38100"/>
                  </a:lnTo>
                  <a:lnTo>
                    <a:pt x="667499" y="38100"/>
                  </a:lnTo>
                  <a:lnTo>
                    <a:pt x="655320" y="39624"/>
                  </a:lnTo>
                  <a:lnTo>
                    <a:pt x="641604" y="39624"/>
                  </a:lnTo>
                  <a:lnTo>
                    <a:pt x="627888" y="41148"/>
                  </a:lnTo>
                  <a:lnTo>
                    <a:pt x="629399" y="41148"/>
                  </a:lnTo>
                  <a:lnTo>
                    <a:pt x="615683" y="42659"/>
                  </a:lnTo>
                  <a:lnTo>
                    <a:pt x="600456" y="44196"/>
                  </a:lnTo>
                  <a:lnTo>
                    <a:pt x="588264" y="44196"/>
                  </a:lnTo>
                  <a:lnTo>
                    <a:pt x="573024" y="45720"/>
                  </a:lnTo>
                  <a:lnTo>
                    <a:pt x="531863" y="45720"/>
                  </a:lnTo>
                  <a:lnTo>
                    <a:pt x="519684" y="44196"/>
                  </a:lnTo>
                  <a:lnTo>
                    <a:pt x="507492" y="44196"/>
                  </a:lnTo>
                  <a:lnTo>
                    <a:pt x="495300" y="42659"/>
                  </a:lnTo>
                  <a:lnTo>
                    <a:pt x="470916" y="42659"/>
                  </a:lnTo>
                  <a:lnTo>
                    <a:pt x="458724" y="41148"/>
                  </a:lnTo>
                  <a:lnTo>
                    <a:pt x="446532" y="41148"/>
                  </a:lnTo>
                  <a:lnTo>
                    <a:pt x="434340" y="42659"/>
                  </a:lnTo>
                  <a:lnTo>
                    <a:pt x="422148" y="42659"/>
                  </a:lnTo>
                  <a:lnTo>
                    <a:pt x="408432" y="41148"/>
                  </a:lnTo>
                  <a:lnTo>
                    <a:pt x="333756" y="41148"/>
                  </a:lnTo>
                  <a:lnTo>
                    <a:pt x="321564" y="42659"/>
                  </a:lnTo>
                  <a:lnTo>
                    <a:pt x="320040" y="42659"/>
                  </a:lnTo>
                  <a:lnTo>
                    <a:pt x="259080" y="50292"/>
                  </a:lnTo>
                  <a:lnTo>
                    <a:pt x="257556" y="50292"/>
                  </a:lnTo>
                  <a:lnTo>
                    <a:pt x="245364" y="51816"/>
                  </a:lnTo>
                  <a:lnTo>
                    <a:pt x="243840" y="51816"/>
                  </a:lnTo>
                  <a:lnTo>
                    <a:pt x="231648" y="54864"/>
                  </a:lnTo>
                  <a:lnTo>
                    <a:pt x="219456" y="56388"/>
                  </a:lnTo>
                  <a:lnTo>
                    <a:pt x="208788" y="56388"/>
                  </a:lnTo>
                  <a:lnTo>
                    <a:pt x="198120" y="57912"/>
                  </a:lnTo>
                  <a:lnTo>
                    <a:pt x="187452" y="57912"/>
                  </a:lnTo>
                  <a:lnTo>
                    <a:pt x="176784" y="59436"/>
                  </a:lnTo>
                  <a:lnTo>
                    <a:pt x="158496" y="62484"/>
                  </a:lnTo>
                  <a:lnTo>
                    <a:pt x="149352" y="62484"/>
                  </a:lnTo>
                  <a:lnTo>
                    <a:pt x="140208" y="64008"/>
                  </a:lnTo>
                  <a:lnTo>
                    <a:pt x="132588" y="65532"/>
                  </a:lnTo>
                  <a:lnTo>
                    <a:pt x="131064" y="65532"/>
                  </a:lnTo>
                  <a:lnTo>
                    <a:pt x="124968" y="68580"/>
                  </a:lnTo>
                  <a:lnTo>
                    <a:pt x="115824" y="70104"/>
                  </a:lnTo>
                  <a:lnTo>
                    <a:pt x="117348" y="70104"/>
                  </a:lnTo>
                  <a:lnTo>
                    <a:pt x="109728" y="71628"/>
                  </a:lnTo>
                  <a:lnTo>
                    <a:pt x="108204" y="71628"/>
                  </a:lnTo>
                  <a:lnTo>
                    <a:pt x="92964" y="74676"/>
                  </a:lnTo>
                  <a:lnTo>
                    <a:pt x="83820" y="77724"/>
                  </a:lnTo>
                  <a:lnTo>
                    <a:pt x="68580" y="80759"/>
                  </a:lnTo>
                  <a:lnTo>
                    <a:pt x="62484" y="82296"/>
                  </a:lnTo>
                  <a:lnTo>
                    <a:pt x="56388" y="82296"/>
                  </a:lnTo>
                  <a:lnTo>
                    <a:pt x="51816" y="83820"/>
                  </a:lnTo>
                  <a:lnTo>
                    <a:pt x="42672" y="83820"/>
                  </a:lnTo>
                  <a:lnTo>
                    <a:pt x="38100" y="85344"/>
                  </a:lnTo>
                  <a:lnTo>
                    <a:pt x="30480" y="85344"/>
                  </a:lnTo>
                  <a:lnTo>
                    <a:pt x="28956" y="85344"/>
                  </a:lnTo>
                  <a:lnTo>
                    <a:pt x="27432" y="85344"/>
                  </a:lnTo>
                  <a:lnTo>
                    <a:pt x="24384" y="83820"/>
                  </a:lnTo>
                  <a:lnTo>
                    <a:pt x="12179" y="83820"/>
                  </a:lnTo>
                  <a:lnTo>
                    <a:pt x="7620" y="85344"/>
                  </a:lnTo>
                  <a:lnTo>
                    <a:pt x="4572" y="86868"/>
                  </a:lnTo>
                  <a:lnTo>
                    <a:pt x="0" y="91440"/>
                  </a:lnTo>
                  <a:lnTo>
                    <a:pt x="0" y="94488"/>
                  </a:lnTo>
                  <a:lnTo>
                    <a:pt x="1524" y="97536"/>
                  </a:lnTo>
                  <a:lnTo>
                    <a:pt x="3048" y="99060"/>
                  </a:lnTo>
                  <a:lnTo>
                    <a:pt x="6096" y="100584"/>
                  </a:lnTo>
                  <a:lnTo>
                    <a:pt x="9144" y="100584"/>
                  </a:lnTo>
                  <a:lnTo>
                    <a:pt x="10668" y="99060"/>
                  </a:lnTo>
                  <a:lnTo>
                    <a:pt x="13716" y="100584"/>
                  </a:lnTo>
                  <a:lnTo>
                    <a:pt x="12179" y="99060"/>
                  </a:lnTo>
                  <a:lnTo>
                    <a:pt x="16764" y="100584"/>
                  </a:lnTo>
                  <a:lnTo>
                    <a:pt x="18288" y="100584"/>
                  </a:lnTo>
                  <a:lnTo>
                    <a:pt x="24384" y="103632"/>
                  </a:lnTo>
                  <a:lnTo>
                    <a:pt x="28956" y="105156"/>
                  </a:lnTo>
                  <a:lnTo>
                    <a:pt x="33528" y="105156"/>
                  </a:lnTo>
                  <a:lnTo>
                    <a:pt x="36576" y="103632"/>
                  </a:lnTo>
                  <a:lnTo>
                    <a:pt x="39624" y="105156"/>
                  </a:lnTo>
                  <a:lnTo>
                    <a:pt x="41148" y="105156"/>
                  </a:lnTo>
                  <a:lnTo>
                    <a:pt x="45720" y="103632"/>
                  </a:lnTo>
                  <a:lnTo>
                    <a:pt x="59436" y="103632"/>
                  </a:lnTo>
                  <a:lnTo>
                    <a:pt x="65532" y="102108"/>
                  </a:lnTo>
                  <a:lnTo>
                    <a:pt x="73152" y="102108"/>
                  </a:lnTo>
                  <a:lnTo>
                    <a:pt x="88379" y="99060"/>
                  </a:lnTo>
                  <a:lnTo>
                    <a:pt x="97536" y="97536"/>
                  </a:lnTo>
                  <a:lnTo>
                    <a:pt x="105156" y="96012"/>
                  </a:lnTo>
                  <a:lnTo>
                    <a:pt x="106680" y="96012"/>
                  </a:lnTo>
                  <a:lnTo>
                    <a:pt x="114300" y="92964"/>
                  </a:lnTo>
                  <a:lnTo>
                    <a:pt x="112776" y="92964"/>
                  </a:lnTo>
                  <a:lnTo>
                    <a:pt x="120396" y="91440"/>
                  </a:lnTo>
                  <a:lnTo>
                    <a:pt x="121920" y="91440"/>
                  </a:lnTo>
                  <a:lnTo>
                    <a:pt x="144780" y="86868"/>
                  </a:lnTo>
                  <a:lnTo>
                    <a:pt x="152400" y="85344"/>
                  </a:lnTo>
                  <a:lnTo>
                    <a:pt x="161544" y="85344"/>
                  </a:lnTo>
                  <a:lnTo>
                    <a:pt x="179832" y="82296"/>
                  </a:lnTo>
                  <a:lnTo>
                    <a:pt x="190500" y="80759"/>
                  </a:lnTo>
                  <a:lnTo>
                    <a:pt x="199644" y="80759"/>
                  </a:lnTo>
                  <a:lnTo>
                    <a:pt x="210312" y="79248"/>
                  </a:lnTo>
                  <a:lnTo>
                    <a:pt x="222504" y="79248"/>
                  </a:lnTo>
                  <a:lnTo>
                    <a:pt x="234696" y="77724"/>
                  </a:lnTo>
                  <a:lnTo>
                    <a:pt x="236220" y="77724"/>
                  </a:lnTo>
                  <a:lnTo>
                    <a:pt x="248412" y="74676"/>
                  </a:lnTo>
                  <a:lnTo>
                    <a:pt x="262128" y="73152"/>
                  </a:lnTo>
                  <a:lnTo>
                    <a:pt x="260604" y="73152"/>
                  </a:lnTo>
                  <a:lnTo>
                    <a:pt x="274320" y="71628"/>
                  </a:lnTo>
                  <a:lnTo>
                    <a:pt x="323088" y="65532"/>
                  </a:lnTo>
                  <a:lnTo>
                    <a:pt x="493776" y="65532"/>
                  </a:lnTo>
                  <a:lnTo>
                    <a:pt x="505968" y="67056"/>
                  </a:lnTo>
                  <a:lnTo>
                    <a:pt x="518147" y="67056"/>
                  </a:lnTo>
                  <a:lnTo>
                    <a:pt x="531863" y="68580"/>
                  </a:lnTo>
                  <a:lnTo>
                    <a:pt x="545592" y="68580"/>
                  </a:lnTo>
                  <a:lnTo>
                    <a:pt x="559308" y="70104"/>
                  </a:lnTo>
                  <a:lnTo>
                    <a:pt x="574548" y="68580"/>
                  </a:lnTo>
                  <a:lnTo>
                    <a:pt x="589788" y="68580"/>
                  </a:lnTo>
                  <a:lnTo>
                    <a:pt x="617220" y="65532"/>
                  </a:lnTo>
                  <a:lnTo>
                    <a:pt x="630936" y="65532"/>
                  </a:lnTo>
                  <a:lnTo>
                    <a:pt x="643115" y="64008"/>
                  </a:lnTo>
                  <a:lnTo>
                    <a:pt x="656831" y="62484"/>
                  </a:lnTo>
                  <a:lnTo>
                    <a:pt x="669036" y="60960"/>
                  </a:lnTo>
                  <a:lnTo>
                    <a:pt x="723900" y="60960"/>
                  </a:lnTo>
                  <a:lnTo>
                    <a:pt x="739140" y="59436"/>
                  </a:lnTo>
                  <a:lnTo>
                    <a:pt x="754380" y="59436"/>
                  </a:lnTo>
                  <a:lnTo>
                    <a:pt x="769620" y="57912"/>
                  </a:lnTo>
                  <a:lnTo>
                    <a:pt x="783336" y="57912"/>
                  </a:lnTo>
                  <a:lnTo>
                    <a:pt x="798563" y="56388"/>
                  </a:lnTo>
                  <a:lnTo>
                    <a:pt x="813816" y="56388"/>
                  </a:lnTo>
                  <a:lnTo>
                    <a:pt x="827532" y="53340"/>
                  </a:lnTo>
                  <a:lnTo>
                    <a:pt x="827532" y="54864"/>
                  </a:lnTo>
                  <a:lnTo>
                    <a:pt x="841248" y="53340"/>
                  </a:lnTo>
                  <a:lnTo>
                    <a:pt x="854964" y="51816"/>
                  </a:lnTo>
                  <a:lnTo>
                    <a:pt x="871715" y="51816"/>
                  </a:lnTo>
                  <a:lnTo>
                    <a:pt x="885431" y="50292"/>
                  </a:lnTo>
                  <a:lnTo>
                    <a:pt x="915924" y="47244"/>
                  </a:lnTo>
                  <a:lnTo>
                    <a:pt x="917448" y="47244"/>
                  </a:lnTo>
                  <a:lnTo>
                    <a:pt x="932688" y="45720"/>
                  </a:lnTo>
                  <a:lnTo>
                    <a:pt x="946404" y="45720"/>
                  </a:lnTo>
                  <a:lnTo>
                    <a:pt x="960120" y="44196"/>
                  </a:lnTo>
                  <a:lnTo>
                    <a:pt x="972299" y="42659"/>
                  </a:lnTo>
                  <a:lnTo>
                    <a:pt x="986015" y="42659"/>
                  </a:lnTo>
                  <a:lnTo>
                    <a:pt x="998220" y="41148"/>
                  </a:lnTo>
                  <a:lnTo>
                    <a:pt x="1021080" y="41148"/>
                  </a:lnTo>
                  <a:lnTo>
                    <a:pt x="1033272" y="39624"/>
                  </a:lnTo>
                  <a:lnTo>
                    <a:pt x="1045464" y="39624"/>
                  </a:lnTo>
                  <a:lnTo>
                    <a:pt x="1077468" y="35052"/>
                  </a:lnTo>
                  <a:lnTo>
                    <a:pt x="1086599" y="35052"/>
                  </a:lnTo>
                  <a:lnTo>
                    <a:pt x="1095756" y="33528"/>
                  </a:lnTo>
                  <a:lnTo>
                    <a:pt x="1097280" y="33528"/>
                  </a:lnTo>
                  <a:lnTo>
                    <a:pt x="1104900" y="32004"/>
                  </a:lnTo>
                  <a:lnTo>
                    <a:pt x="1103376" y="32004"/>
                  </a:lnTo>
                  <a:lnTo>
                    <a:pt x="1110983" y="30480"/>
                  </a:lnTo>
                  <a:lnTo>
                    <a:pt x="1115568" y="28956"/>
                  </a:lnTo>
                  <a:lnTo>
                    <a:pt x="1120140" y="28956"/>
                  </a:lnTo>
                  <a:lnTo>
                    <a:pt x="1132332" y="22860"/>
                  </a:lnTo>
                  <a:lnTo>
                    <a:pt x="1135380" y="15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289" name="object 18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0555" y="3698748"/>
              <a:ext cx="3122676" cy="199390"/>
            </a:xfrm>
            <a:prstGeom prst="rect">
              <a:avLst/>
            </a:prstGeom>
          </p:spPr>
        </p:pic>
      </p:grpSp>
      <p:pic>
        <p:nvPicPr>
          <p:cNvPr id="2097290" name="object 19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82512" y="3368040"/>
            <a:ext cx="2257043" cy="114300"/>
          </a:xfrm>
          <a:prstGeom prst="rect">
            <a:avLst/>
          </a:prstGeom>
        </p:spPr>
      </p:pic>
      <p:sp>
        <p:nvSpPr>
          <p:cNvPr id="1048683" name="object 20"/>
          <p:cNvSpPr/>
          <p:nvPr/>
        </p:nvSpPr>
        <p:spPr>
          <a:xfrm>
            <a:off x="3023616" y="5227320"/>
            <a:ext cx="422275" cy="405765"/>
          </a:xfrm>
          <a:custGeom>
            <a:avLst/>
            <a:gdLst/>
            <a:ahLst/>
            <a:cxnLst/>
            <a:rect l="l" t="t" r="r" b="b"/>
            <a:pathLst>
              <a:path w="422275" h="405764">
                <a:moveTo>
                  <a:pt x="283464" y="144780"/>
                </a:moveTo>
                <a:lnTo>
                  <a:pt x="295656" y="129540"/>
                </a:lnTo>
                <a:lnTo>
                  <a:pt x="306324" y="117348"/>
                </a:lnTo>
                <a:lnTo>
                  <a:pt x="316991" y="103632"/>
                </a:lnTo>
                <a:lnTo>
                  <a:pt x="316991" y="102108"/>
                </a:lnTo>
                <a:lnTo>
                  <a:pt x="327659" y="88392"/>
                </a:lnTo>
                <a:lnTo>
                  <a:pt x="339851" y="76200"/>
                </a:lnTo>
                <a:lnTo>
                  <a:pt x="361187" y="48767"/>
                </a:lnTo>
                <a:lnTo>
                  <a:pt x="385572" y="21335"/>
                </a:lnTo>
                <a:lnTo>
                  <a:pt x="397764" y="6096"/>
                </a:lnTo>
                <a:lnTo>
                  <a:pt x="402335" y="1524"/>
                </a:lnTo>
                <a:lnTo>
                  <a:pt x="409956" y="0"/>
                </a:lnTo>
                <a:lnTo>
                  <a:pt x="414527" y="4572"/>
                </a:lnTo>
                <a:lnTo>
                  <a:pt x="420624" y="9144"/>
                </a:lnTo>
                <a:lnTo>
                  <a:pt x="422148" y="16764"/>
                </a:lnTo>
                <a:lnTo>
                  <a:pt x="417575" y="22860"/>
                </a:lnTo>
                <a:lnTo>
                  <a:pt x="405383" y="38100"/>
                </a:lnTo>
                <a:lnTo>
                  <a:pt x="393192" y="51816"/>
                </a:lnTo>
                <a:lnTo>
                  <a:pt x="394716" y="51816"/>
                </a:lnTo>
                <a:lnTo>
                  <a:pt x="384048" y="65532"/>
                </a:lnTo>
                <a:lnTo>
                  <a:pt x="382524" y="67056"/>
                </a:lnTo>
                <a:lnTo>
                  <a:pt x="371856" y="79248"/>
                </a:lnTo>
                <a:lnTo>
                  <a:pt x="361187" y="92964"/>
                </a:lnTo>
                <a:lnTo>
                  <a:pt x="361187" y="94487"/>
                </a:lnTo>
                <a:lnTo>
                  <a:pt x="348995" y="106680"/>
                </a:lnTo>
                <a:lnTo>
                  <a:pt x="320547" y="143256"/>
                </a:lnTo>
                <a:lnTo>
                  <a:pt x="284987" y="143256"/>
                </a:lnTo>
                <a:lnTo>
                  <a:pt x="283464" y="144780"/>
                </a:lnTo>
                <a:close/>
              </a:path>
              <a:path w="422275" h="405764">
                <a:moveTo>
                  <a:pt x="108204" y="368807"/>
                </a:moveTo>
                <a:lnTo>
                  <a:pt x="114300" y="361187"/>
                </a:lnTo>
                <a:lnTo>
                  <a:pt x="115824" y="361187"/>
                </a:lnTo>
                <a:lnTo>
                  <a:pt x="121919" y="353567"/>
                </a:lnTo>
                <a:lnTo>
                  <a:pt x="128016" y="344424"/>
                </a:lnTo>
                <a:lnTo>
                  <a:pt x="137159" y="333756"/>
                </a:lnTo>
                <a:lnTo>
                  <a:pt x="135635" y="333756"/>
                </a:lnTo>
                <a:lnTo>
                  <a:pt x="153924" y="309372"/>
                </a:lnTo>
                <a:lnTo>
                  <a:pt x="163067" y="295656"/>
                </a:lnTo>
                <a:lnTo>
                  <a:pt x="184403" y="265176"/>
                </a:lnTo>
                <a:lnTo>
                  <a:pt x="185927" y="265176"/>
                </a:lnTo>
                <a:lnTo>
                  <a:pt x="196595" y="249935"/>
                </a:lnTo>
                <a:lnTo>
                  <a:pt x="220980" y="219456"/>
                </a:lnTo>
                <a:lnTo>
                  <a:pt x="233172" y="202692"/>
                </a:lnTo>
                <a:lnTo>
                  <a:pt x="234695" y="202692"/>
                </a:lnTo>
                <a:lnTo>
                  <a:pt x="246887" y="187451"/>
                </a:lnTo>
                <a:lnTo>
                  <a:pt x="260603" y="172212"/>
                </a:lnTo>
                <a:lnTo>
                  <a:pt x="272795" y="158496"/>
                </a:lnTo>
                <a:lnTo>
                  <a:pt x="284987" y="143256"/>
                </a:lnTo>
                <a:lnTo>
                  <a:pt x="320547" y="143256"/>
                </a:lnTo>
                <a:lnTo>
                  <a:pt x="316991" y="147828"/>
                </a:lnTo>
                <a:lnTo>
                  <a:pt x="292608" y="175260"/>
                </a:lnTo>
                <a:lnTo>
                  <a:pt x="292608" y="176783"/>
                </a:lnTo>
                <a:lnTo>
                  <a:pt x="280416" y="190500"/>
                </a:lnTo>
                <a:lnTo>
                  <a:pt x="268224" y="205740"/>
                </a:lnTo>
                <a:lnTo>
                  <a:pt x="266700" y="205740"/>
                </a:lnTo>
                <a:lnTo>
                  <a:pt x="255727" y="219456"/>
                </a:lnTo>
                <a:lnTo>
                  <a:pt x="254508" y="219456"/>
                </a:lnTo>
                <a:lnTo>
                  <a:pt x="242038" y="234696"/>
                </a:lnTo>
                <a:lnTo>
                  <a:pt x="240791" y="234696"/>
                </a:lnTo>
                <a:lnTo>
                  <a:pt x="229708" y="249935"/>
                </a:lnTo>
                <a:lnTo>
                  <a:pt x="228600" y="249935"/>
                </a:lnTo>
                <a:lnTo>
                  <a:pt x="217932" y="265176"/>
                </a:lnTo>
                <a:lnTo>
                  <a:pt x="217932" y="266700"/>
                </a:lnTo>
                <a:lnTo>
                  <a:pt x="205740" y="280416"/>
                </a:lnTo>
                <a:lnTo>
                  <a:pt x="195072" y="295656"/>
                </a:lnTo>
                <a:lnTo>
                  <a:pt x="182880" y="309372"/>
                </a:lnTo>
                <a:lnTo>
                  <a:pt x="184403" y="309372"/>
                </a:lnTo>
                <a:lnTo>
                  <a:pt x="173735" y="323087"/>
                </a:lnTo>
                <a:lnTo>
                  <a:pt x="164591" y="335280"/>
                </a:lnTo>
                <a:lnTo>
                  <a:pt x="156972" y="347472"/>
                </a:lnTo>
                <a:lnTo>
                  <a:pt x="147827" y="358140"/>
                </a:lnTo>
                <a:lnTo>
                  <a:pt x="142603" y="367283"/>
                </a:lnTo>
                <a:lnTo>
                  <a:pt x="109727" y="367283"/>
                </a:lnTo>
                <a:lnTo>
                  <a:pt x="108204" y="368807"/>
                </a:lnTo>
                <a:close/>
              </a:path>
              <a:path w="422275" h="405764">
                <a:moveTo>
                  <a:pt x="254508" y="220980"/>
                </a:moveTo>
                <a:lnTo>
                  <a:pt x="254508" y="219456"/>
                </a:lnTo>
                <a:lnTo>
                  <a:pt x="255727" y="219456"/>
                </a:lnTo>
                <a:lnTo>
                  <a:pt x="254508" y="220980"/>
                </a:lnTo>
                <a:close/>
              </a:path>
              <a:path w="422275" h="405764">
                <a:moveTo>
                  <a:pt x="240791" y="236219"/>
                </a:moveTo>
                <a:lnTo>
                  <a:pt x="240791" y="234696"/>
                </a:lnTo>
                <a:lnTo>
                  <a:pt x="242038" y="234696"/>
                </a:lnTo>
                <a:lnTo>
                  <a:pt x="240791" y="236219"/>
                </a:lnTo>
                <a:close/>
              </a:path>
              <a:path w="422275" h="405764">
                <a:moveTo>
                  <a:pt x="228600" y="251460"/>
                </a:moveTo>
                <a:lnTo>
                  <a:pt x="228600" y="249935"/>
                </a:lnTo>
                <a:lnTo>
                  <a:pt x="229708" y="249935"/>
                </a:lnTo>
                <a:lnTo>
                  <a:pt x="228600" y="251460"/>
                </a:lnTo>
                <a:close/>
              </a:path>
              <a:path w="422275" h="405764">
                <a:moveTo>
                  <a:pt x="19811" y="344424"/>
                </a:moveTo>
                <a:lnTo>
                  <a:pt x="16764" y="344424"/>
                </a:lnTo>
                <a:lnTo>
                  <a:pt x="13716" y="342900"/>
                </a:lnTo>
                <a:lnTo>
                  <a:pt x="12191" y="342900"/>
                </a:lnTo>
                <a:lnTo>
                  <a:pt x="7619" y="339851"/>
                </a:lnTo>
                <a:lnTo>
                  <a:pt x="6095" y="338328"/>
                </a:lnTo>
                <a:lnTo>
                  <a:pt x="7619" y="338328"/>
                </a:lnTo>
                <a:lnTo>
                  <a:pt x="4572" y="336803"/>
                </a:lnTo>
                <a:lnTo>
                  <a:pt x="1524" y="330708"/>
                </a:lnTo>
                <a:lnTo>
                  <a:pt x="1524" y="326135"/>
                </a:lnTo>
                <a:lnTo>
                  <a:pt x="89" y="324701"/>
                </a:lnTo>
                <a:lnTo>
                  <a:pt x="0" y="321564"/>
                </a:lnTo>
                <a:lnTo>
                  <a:pt x="1524" y="318516"/>
                </a:lnTo>
                <a:lnTo>
                  <a:pt x="1524" y="315467"/>
                </a:lnTo>
                <a:lnTo>
                  <a:pt x="3048" y="313944"/>
                </a:lnTo>
                <a:lnTo>
                  <a:pt x="3048" y="310896"/>
                </a:lnTo>
                <a:lnTo>
                  <a:pt x="9143" y="307848"/>
                </a:lnTo>
                <a:lnTo>
                  <a:pt x="13716" y="307848"/>
                </a:lnTo>
                <a:lnTo>
                  <a:pt x="19811" y="310896"/>
                </a:lnTo>
                <a:lnTo>
                  <a:pt x="22860" y="313944"/>
                </a:lnTo>
                <a:lnTo>
                  <a:pt x="30480" y="321564"/>
                </a:lnTo>
                <a:lnTo>
                  <a:pt x="31241" y="323087"/>
                </a:lnTo>
                <a:lnTo>
                  <a:pt x="19811" y="323087"/>
                </a:lnTo>
                <a:lnTo>
                  <a:pt x="19049" y="324612"/>
                </a:lnTo>
                <a:lnTo>
                  <a:pt x="18287" y="324612"/>
                </a:lnTo>
                <a:lnTo>
                  <a:pt x="18342" y="324775"/>
                </a:lnTo>
                <a:lnTo>
                  <a:pt x="6095" y="326135"/>
                </a:lnTo>
                <a:lnTo>
                  <a:pt x="9143" y="327660"/>
                </a:lnTo>
                <a:lnTo>
                  <a:pt x="10667" y="329183"/>
                </a:lnTo>
                <a:lnTo>
                  <a:pt x="12191" y="332232"/>
                </a:lnTo>
                <a:lnTo>
                  <a:pt x="15240" y="335280"/>
                </a:lnTo>
                <a:lnTo>
                  <a:pt x="16764" y="339851"/>
                </a:lnTo>
                <a:lnTo>
                  <a:pt x="18287" y="339851"/>
                </a:lnTo>
                <a:lnTo>
                  <a:pt x="20319" y="343916"/>
                </a:lnTo>
                <a:lnTo>
                  <a:pt x="19811" y="344424"/>
                </a:lnTo>
                <a:close/>
              </a:path>
              <a:path w="422275" h="405764">
                <a:moveTo>
                  <a:pt x="30480" y="330708"/>
                </a:moveTo>
                <a:lnTo>
                  <a:pt x="30480" y="329183"/>
                </a:lnTo>
                <a:lnTo>
                  <a:pt x="24383" y="329183"/>
                </a:lnTo>
                <a:lnTo>
                  <a:pt x="21335" y="327660"/>
                </a:lnTo>
                <a:lnTo>
                  <a:pt x="19811" y="326136"/>
                </a:lnTo>
                <a:lnTo>
                  <a:pt x="19811" y="324612"/>
                </a:lnTo>
                <a:lnTo>
                  <a:pt x="19049" y="324612"/>
                </a:lnTo>
                <a:lnTo>
                  <a:pt x="19811" y="323087"/>
                </a:lnTo>
                <a:lnTo>
                  <a:pt x="31241" y="323087"/>
                </a:lnTo>
                <a:lnTo>
                  <a:pt x="32003" y="324612"/>
                </a:lnTo>
                <a:lnTo>
                  <a:pt x="19811" y="324612"/>
                </a:lnTo>
                <a:lnTo>
                  <a:pt x="19004" y="324701"/>
                </a:lnTo>
                <a:lnTo>
                  <a:pt x="32093" y="324701"/>
                </a:lnTo>
                <a:lnTo>
                  <a:pt x="35051" y="327660"/>
                </a:lnTo>
                <a:lnTo>
                  <a:pt x="33527" y="327660"/>
                </a:lnTo>
                <a:lnTo>
                  <a:pt x="30480" y="330708"/>
                </a:lnTo>
                <a:close/>
              </a:path>
              <a:path w="422275" h="405764">
                <a:moveTo>
                  <a:pt x="18342" y="324775"/>
                </a:moveTo>
                <a:lnTo>
                  <a:pt x="18287" y="324612"/>
                </a:lnTo>
                <a:lnTo>
                  <a:pt x="18342" y="324775"/>
                </a:lnTo>
                <a:close/>
              </a:path>
              <a:path w="422275" h="405764">
                <a:moveTo>
                  <a:pt x="18440" y="324764"/>
                </a:moveTo>
                <a:lnTo>
                  <a:pt x="18287" y="324612"/>
                </a:lnTo>
                <a:lnTo>
                  <a:pt x="19049" y="324612"/>
                </a:lnTo>
                <a:lnTo>
                  <a:pt x="18440" y="324764"/>
                </a:lnTo>
                <a:close/>
              </a:path>
              <a:path w="422275" h="405764">
                <a:moveTo>
                  <a:pt x="19049" y="325374"/>
                </a:moveTo>
                <a:lnTo>
                  <a:pt x="18795" y="325120"/>
                </a:lnTo>
                <a:lnTo>
                  <a:pt x="19004" y="324701"/>
                </a:lnTo>
                <a:lnTo>
                  <a:pt x="19811" y="324612"/>
                </a:lnTo>
                <a:lnTo>
                  <a:pt x="19049" y="325374"/>
                </a:lnTo>
                <a:close/>
              </a:path>
              <a:path w="422275" h="405764">
                <a:moveTo>
                  <a:pt x="19811" y="326136"/>
                </a:moveTo>
                <a:lnTo>
                  <a:pt x="19049" y="325374"/>
                </a:lnTo>
                <a:lnTo>
                  <a:pt x="19811" y="324612"/>
                </a:lnTo>
                <a:lnTo>
                  <a:pt x="19811" y="326136"/>
                </a:lnTo>
                <a:close/>
              </a:path>
              <a:path w="422275" h="405764">
                <a:moveTo>
                  <a:pt x="18795" y="325120"/>
                </a:moveTo>
                <a:lnTo>
                  <a:pt x="18440" y="324764"/>
                </a:lnTo>
                <a:lnTo>
                  <a:pt x="19004" y="324701"/>
                </a:lnTo>
                <a:lnTo>
                  <a:pt x="18795" y="325120"/>
                </a:lnTo>
                <a:close/>
              </a:path>
              <a:path w="422275" h="405764">
                <a:moveTo>
                  <a:pt x="18592" y="325526"/>
                </a:moveTo>
                <a:lnTo>
                  <a:pt x="18541" y="325374"/>
                </a:lnTo>
                <a:lnTo>
                  <a:pt x="18440" y="324764"/>
                </a:lnTo>
                <a:lnTo>
                  <a:pt x="18795" y="325120"/>
                </a:lnTo>
                <a:lnTo>
                  <a:pt x="18592" y="325526"/>
                </a:lnTo>
                <a:close/>
              </a:path>
              <a:path w="422275" h="405764">
                <a:moveTo>
                  <a:pt x="9143" y="327660"/>
                </a:moveTo>
                <a:lnTo>
                  <a:pt x="6095" y="326135"/>
                </a:lnTo>
                <a:lnTo>
                  <a:pt x="18342" y="324775"/>
                </a:lnTo>
                <a:lnTo>
                  <a:pt x="18541" y="325374"/>
                </a:lnTo>
                <a:lnTo>
                  <a:pt x="18478" y="325755"/>
                </a:lnTo>
                <a:lnTo>
                  <a:pt x="18287" y="326135"/>
                </a:lnTo>
                <a:lnTo>
                  <a:pt x="7619" y="326135"/>
                </a:lnTo>
                <a:lnTo>
                  <a:pt x="9143" y="327660"/>
                </a:lnTo>
                <a:close/>
              </a:path>
              <a:path w="422275" h="405764">
                <a:moveTo>
                  <a:pt x="18668" y="325755"/>
                </a:moveTo>
                <a:lnTo>
                  <a:pt x="18668" y="325374"/>
                </a:lnTo>
                <a:lnTo>
                  <a:pt x="18795" y="325120"/>
                </a:lnTo>
                <a:lnTo>
                  <a:pt x="19049" y="325374"/>
                </a:lnTo>
                <a:lnTo>
                  <a:pt x="18668" y="325755"/>
                </a:lnTo>
                <a:close/>
              </a:path>
              <a:path w="422275" h="405764">
                <a:moveTo>
                  <a:pt x="19811" y="328422"/>
                </a:moveTo>
                <a:lnTo>
                  <a:pt x="19507" y="328269"/>
                </a:lnTo>
                <a:lnTo>
                  <a:pt x="18668" y="325755"/>
                </a:lnTo>
                <a:lnTo>
                  <a:pt x="19049" y="325374"/>
                </a:lnTo>
                <a:lnTo>
                  <a:pt x="19811" y="326135"/>
                </a:lnTo>
                <a:lnTo>
                  <a:pt x="19811" y="328422"/>
                </a:lnTo>
                <a:close/>
              </a:path>
              <a:path w="422275" h="405764">
                <a:moveTo>
                  <a:pt x="18287" y="326135"/>
                </a:moveTo>
                <a:lnTo>
                  <a:pt x="18592" y="325526"/>
                </a:lnTo>
                <a:lnTo>
                  <a:pt x="18668" y="325755"/>
                </a:lnTo>
                <a:lnTo>
                  <a:pt x="18287" y="326135"/>
                </a:lnTo>
                <a:close/>
              </a:path>
              <a:path w="422275" h="405764">
                <a:moveTo>
                  <a:pt x="20319" y="343916"/>
                </a:moveTo>
                <a:lnTo>
                  <a:pt x="18287" y="339851"/>
                </a:lnTo>
                <a:lnTo>
                  <a:pt x="16764" y="339851"/>
                </a:lnTo>
                <a:lnTo>
                  <a:pt x="15240" y="335280"/>
                </a:lnTo>
                <a:lnTo>
                  <a:pt x="12191" y="332232"/>
                </a:lnTo>
                <a:lnTo>
                  <a:pt x="10667" y="329183"/>
                </a:lnTo>
                <a:lnTo>
                  <a:pt x="7619" y="326135"/>
                </a:lnTo>
                <a:lnTo>
                  <a:pt x="18287" y="326135"/>
                </a:lnTo>
                <a:lnTo>
                  <a:pt x="18668" y="325755"/>
                </a:lnTo>
                <a:lnTo>
                  <a:pt x="19303" y="327660"/>
                </a:lnTo>
                <a:lnTo>
                  <a:pt x="18287" y="327660"/>
                </a:lnTo>
                <a:lnTo>
                  <a:pt x="21335" y="330708"/>
                </a:lnTo>
                <a:lnTo>
                  <a:pt x="36575" y="330708"/>
                </a:lnTo>
                <a:lnTo>
                  <a:pt x="36575" y="333756"/>
                </a:lnTo>
                <a:lnTo>
                  <a:pt x="35051" y="333756"/>
                </a:lnTo>
                <a:lnTo>
                  <a:pt x="32003" y="336803"/>
                </a:lnTo>
                <a:lnTo>
                  <a:pt x="28956" y="338328"/>
                </a:lnTo>
                <a:lnTo>
                  <a:pt x="30480" y="338328"/>
                </a:lnTo>
                <a:lnTo>
                  <a:pt x="25908" y="342900"/>
                </a:lnTo>
                <a:lnTo>
                  <a:pt x="21335" y="342900"/>
                </a:lnTo>
                <a:lnTo>
                  <a:pt x="20319" y="343916"/>
                </a:lnTo>
                <a:close/>
              </a:path>
              <a:path w="422275" h="405764">
                <a:moveTo>
                  <a:pt x="36575" y="330708"/>
                </a:moveTo>
                <a:lnTo>
                  <a:pt x="33527" y="327660"/>
                </a:lnTo>
                <a:lnTo>
                  <a:pt x="35051" y="327660"/>
                </a:lnTo>
                <a:lnTo>
                  <a:pt x="33527" y="326135"/>
                </a:lnTo>
                <a:lnTo>
                  <a:pt x="36575" y="329183"/>
                </a:lnTo>
                <a:lnTo>
                  <a:pt x="36575" y="330708"/>
                </a:lnTo>
                <a:close/>
              </a:path>
              <a:path w="422275" h="405764">
                <a:moveTo>
                  <a:pt x="21335" y="329183"/>
                </a:moveTo>
                <a:lnTo>
                  <a:pt x="19811" y="328422"/>
                </a:lnTo>
                <a:lnTo>
                  <a:pt x="19811" y="326136"/>
                </a:lnTo>
                <a:lnTo>
                  <a:pt x="21335" y="327660"/>
                </a:lnTo>
                <a:lnTo>
                  <a:pt x="21335" y="329183"/>
                </a:lnTo>
                <a:close/>
              </a:path>
              <a:path w="422275" h="405764">
                <a:moveTo>
                  <a:pt x="21335" y="330708"/>
                </a:moveTo>
                <a:lnTo>
                  <a:pt x="18287" y="327660"/>
                </a:lnTo>
                <a:lnTo>
                  <a:pt x="19507" y="328269"/>
                </a:lnTo>
                <a:lnTo>
                  <a:pt x="19811" y="329183"/>
                </a:lnTo>
                <a:lnTo>
                  <a:pt x="21335" y="329183"/>
                </a:lnTo>
                <a:lnTo>
                  <a:pt x="21335" y="330708"/>
                </a:lnTo>
                <a:close/>
              </a:path>
              <a:path w="422275" h="405764">
                <a:moveTo>
                  <a:pt x="19507" y="328269"/>
                </a:moveTo>
                <a:lnTo>
                  <a:pt x="18287" y="327660"/>
                </a:lnTo>
                <a:lnTo>
                  <a:pt x="19303" y="327660"/>
                </a:lnTo>
                <a:lnTo>
                  <a:pt x="19507" y="328269"/>
                </a:lnTo>
                <a:close/>
              </a:path>
              <a:path w="422275" h="405764">
                <a:moveTo>
                  <a:pt x="27432" y="330708"/>
                </a:moveTo>
                <a:lnTo>
                  <a:pt x="21335" y="330708"/>
                </a:lnTo>
                <a:lnTo>
                  <a:pt x="21335" y="327660"/>
                </a:lnTo>
                <a:lnTo>
                  <a:pt x="24383" y="329183"/>
                </a:lnTo>
                <a:lnTo>
                  <a:pt x="25908" y="329183"/>
                </a:lnTo>
                <a:lnTo>
                  <a:pt x="28194" y="330327"/>
                </a:lnTo>
                <a:lnTo>
                  <a:pt x="27432" y="330708"/>
                </a:lnTo>
                <a:close/>
              </a:path>
              <a:path w="422275" h="405764">
                <a:moveTo>
                  <a:pt x="36575" y="330708"/>
                </a:moveTo>
                <a:lnTo>
                  <a:pt x="30480" y="330708"/>
                </a:lnTo>
                <a:lnTo>
                  <a:pt x="33527" y="327660"/>
                </a:lnTo>
                <a:lnTo>
                  <a:pt x="36575" y="330708"/>
                </a:lnTo>
                <a:close/>
              </a:path>
              <a:path w="422275" h="405764">
                <a:moveTo>
                  <a:pt x="19811" y="329183"/>
                </a:moveTo>
                <a:lnTo>
                  <a:pt x="19507" y="328269"/>
                </a:lnTo>
                <a:lnTo>
                  <a:pt x="19811" y="328422"/>
                </a:lnTo>
                <a:lnTo>
                  <a:pt x="19811" y="329183"/>
                </a:lnTo>
                <a:close/>
              </a:path>
              <a:path w="422275" h="405764">
                <a:moveTo>
                  <a:pt x="21335" y="329183"/>
                </a:moveTo>
                <a:lnTo>
                  <a:pt x="19811" y="329183"/>
                </a:lnTo>
                <a:lnTo>
                  <a:pt x="19811" y="328422"/>
                </a:lnTo>
                <a:lnTo>
                  <a:pt x="21335" y="329183"/>
                </a:lnTo>
                <a:close/>
              </a:path>
              <a:path w="422275" h="405764">
                <a:moveTo>
                  <a:pt x="28194" y="330327"/>
                </a:moveTo>
                <a:lnTo>
                  <a:pt x="25908" y="329183"/>
                </a:lnTo>
                <a:lnTo>
                  <a:pt x="30480" y="329183"/>
                </a:lnTo>
                <a:lnTo>
                  <a:pt x="28194" y="330327"/>
                </a:lnTo>
                <a:close/>
              </a:path>
              <a:path w="422275" h="405764">
                <a:moveTo>
                  <a:pt x="30480" y="330708"/>
                </a:moveTo>
                <a:lnTo>
                  <a:pt x="28956" y="330708"/>
                </a:lnTo>
                <a:lnTo>
                  <a:pt x="28194" y="330327"/>
                </a:lnTo>
                <a:lnTo>
                  <a:pt x="30480" y="329183"/>
                </a:lnTo>
                <a:lnTo>
                  <a:pt x="30480" y="330708"/>
                </a:lnTo>
                <a:close/>
              </a:path>
              <a:path w="422275" h="405764">
                <a:moveTo>
                  <a:pt x="28956" y="330708"/>
                </a:moveTo>
                <a:lnTo>
                  <a:pt x="27432" y="330708"/>
                </a:lnTo>
                <a:lnTo>
                  <a:pt x="28194" y="330327"/>
                </a:lnTo>
                <a:lnTo>
                  <a:pt x="28956" y="330708"/>
                </a:lnTo>
                <a:close/>
              </a:path>
              <a:path w="422275" h="405764">
                <a:moveTo>
                  <a:pt x="77724" y="374903"/>
                </a:moveTo>
                <a:lnTo>
                  <a:pt x="47243" y="374903"/>
                </a:lnTo>
                <a:lnTo>
                  <a:pt x="38100" y="365760"/>
                </a:lnTo>
                <a:lnTo>
                  <a:pt x="33527" y="362712"/>
                </a:lnTo>
                <a:lnTo>
                  <a:pt x="33527" y="361187"/>
                </a:lnTo>
                <a:lnTo>
                  <a:pt x="27432" y="355092"/>
                </a:lnTo>
                <a:lnTo>
                  <a:pt x="27432" y="353567"/>
                </a:lnTo>
                <a:lnTo>
                  <a:pt x="24383" y="348996"/>
                </a:lnTo>
                <a:lnTo>
                  <a:pt x="21335" y="345948"/>
                </a:lnTo>
                <a:lnTo>
                  <a:pt x="20319" y="343916"/>
                </a:lnTo>
                <a:lnTo>
                  <a:pt x="21335" y="342900"/>
                </a:lnTo>
                <a:lnTo>
                  <a:pt x="25908" y="342900"/>
                </a:lnTo>
                <a:lnTo>
                  <a:pt x="30480" y="338328"/>
                </a:lnTo>
                <a:lnTo>
                  <a:pt x="28956" y="338328"/>
                </a:lnTo>
                <a:lnTo>
                  <a:pt x="32003" y="336803"/>
                </a:lnTo>
                <a:lnTo>
                  <a:pt x="35051" y="333756"/>
                </a:lnTo>
                <a:lnTo>
                  <a:pt x="36575" y="333756"/>
                </a:lnTo>
                <a:lnTo>
                  <a:pt x="36575" y="330708"/>
                </a:lnTo>
                <a:lnTo>
                  <a:pt x="39624" y="333756"/>
                </a:lnTo>
                <a:lnTo>
                  <a:pt x="41148" y="336803"/>
                </a:lnTo>
                <a:lnTo>
                  <a:pt x="44195" y="341376"/>
                </a:lnTo>
                <a:lnTo>
                  <a:pt x="45720" y="341376"/>
                </a:lnTo>
                <a:lnTo>
                  <a:pt x="53340" y="348996"/>
                </a:lnTo>
                <a:lnTo>
                  <a:pt x="56387" y="353567"/>
                </a:lnTo>
                <a:lnTo>
                  <a:pt x="57911" y="353567"/>
                </a:lnTo>
                <a:lnTo>
                  <a:pt x="59435" y="355092"/>
                </a:lnTo>
                <a:lnTo>
                  <a:pt x="64008" y="358140"/>
                </a:lnTo>
                <a:lnTo>
                  <a:pt x="64008" y="359664"/>
                </a:lnTo>
                <a:lnTo>
                  <a:pt x="67056" y="362712"/>
                </a:lnTo>
                <a:lnTo>
                  <a:pt x="67056" y="364235"/>
                </a:lnTo>
                <a:lnTo>
                  <a:pt x="73151" y="370332"/>
                </a:lnTo>
                <a:lnTo>
                  <a:pt x="74675" y="370332"/>
                </a:lnTo>
                <a:lnTo>
                  <a:pt x="76200" y="371856"/>
                </a:lnTo>
                <a:lnTo>
                  <a:pt x="77724" y="374903"/>
                </a:lnTo>
                <a:close/>
              </a:path>
              <a:path w="422275" h="405764">
                <a:moveTo>
                  <a:pt x="45720" y="341376"/>
                </a:moveTo>
                <a:lnTo>
                  <a:pt x="44195" y="341376"/>
                </a:lnTo>
                <a:lnTo>
                  <a:pt x="44195" y="339851"/>
                </a:lnTo>
                <a:lnTo>
                  <a:pt x="45720" y="341376"/>
                </a:lnTo>
                <a:close/>
              </a:path>
              <a:path w="422275" h="405764">
                <a:moveTo>
                  <a:pt x="57911" y="353567"/>
                </a:moveTo>
                <a:lnTo>
                  <a:pt x="56387" y="353567"/>
                </a:lnTo>
                <a:lnTo>
                  <a:pt x="56387" y="352044"/>
                </a:lnTo>
                <a:lnTo>
                  <a:pt x="57911" y="353567"/>
                </a:lnTo>
                <a:close/>
              </a:path>
              <a:path w="422275" h="405764">
                <a:moveTo>
                  <a:pt x="141732" y="368808"/>
                </a:moveTo>
                <a:lnTo>
                  <a:pt x="108203" y="368808"/>
                </a:lnTo>
                <a:lnTo>
                  <a:pt x="109727" y="367283"/>
                </a:lnTo>
                <a:lnTo>
                  <a:pt x="142603" y="367283"/>
                </a:lnTo>
                <a:lnTo>
                  <a:pt x="141732" y="368808"/>
                </a:lnTo>
                <a:close/>
              </a:path>
              <a:path w="422275" h="405764">
                <a:moveTo>
                  <a:pt x="136397" y="373380"/>
                </a:moveTo>
                <a:lnTo>
                  <a:pt x="103632" y="373380"/>
                </a:lnTo>
                <a:lnTo>
                  <a:pt x="108204" y="368807"/>
                </a:lnTo>
                <a:lnTo>
                  <a:pt x="140208" y="368808"/>
                </a:lnTo>
                <a:lnTo>
                  <a:pt x="136397" y="373380"/>
                </a:lnTo>
                <a:close/>
              </a:path>
              <a:path w="422275" h="405764">
                <a:moveTo>
                  <a:pt x="74675" y="370332"/>
                </a:moveTo>
                <a:lnTo>
                  <a:pt x="73151" y="370332"/>
                </a:lnTo>
                <a:lnTo>
                  <a:pt x="73151" y="368808"/>
                </a:lnTo>
                <a:lnTo>
                  <a:pt x="74675" y="370332"/>
                </a:lnTo>
                <a:close/>
              </a:path>
              <a:path w="422275" h="405764">
                <a:moveTo>
                  <a:pt x="131063" y="381000"/>
                </a:moveTo>
                <a:lnTo>
                  <a:pt x="91440" y="381000"/>
                </a:lnTo>
                <a:lnTo>
                  <a:pt x="96011" y="379476"/>
                </a:lnTo>
                <a:lnTo>
                  <a:pt x="94487" y="379476"/>
                </a:lnTo>
                <a:lnTo>
                  <a:pt x="100583" y="376428"/>
                </a:lnTo>
                <a:lnTo>
                  <a:pt x="99059" y="376428"/>
                </a:lnTo>
                <a:lnTo>
                  <a:pt x="103632" y="371856"/>
                </a:lnTo>
                <a:lnTo>
                  <a:pt x="103632" y="373380"/>
                </a:lnTo>
                <a:lnTo>
                  <a:pt x="136397" y="373380"/>
                </a:lnTo>
                <a:lnTo>
                  <a:pt x="132587" y="377951"/>
                </a:lnTo>
                <a:lnTo>
                  <a:pt x="134111" y="377951"/>
                </a:lnTo>
                <a:lnTo>
                  <a:pt x="131063" y="381000"/>
                </a:lnTo>
                <a:close/>
              </a:path>
              <a:path w="422275" h="405764">
                <a:moveTo>
                  <a:pt x="99059" y="403860"/>
                </a:moveTo>
                <a:lnTo>
                  <a:pt x="82295" y="403860"/>
                </a:lnTo>
                <a:lnTo>
                  <a:pt x="79248" y="402335"/>
                </a:lnTo>
                <a:lnTo>
                  <a:pt x="76200" y="402335"/>
                </a:lnTo>
                <a:lnTo>
                  <a:pt x="73151" y="399287"/>
                </a:lnTo>
                <a:lnTo>
                  <a:pt x="70103" y="397764"/>
                </a:lnTo>
                <a:lnTo>
                  <a:pt x="71627" y="397764"/>
                </a:lnTo>
                <a:lnTo>
                  <a:pt x="68580" y="396240"/>
                </a:lnTo>
                <a:lnTo>
                  <a:pt x="67056" y="394716"/>
                </a:lnTo>
                <a:lnTo>
                  <a:pt x="62483" y="393192"/>
                </a:lnTo>
                <a:lnTo>
                  <a:pt x="62483" y="391667"/>
                </a:lnTo>
                <a:lnTo>
                  <a:pt x="59435" y="390144"/>
                </a:lnTo>
                <a:lnTo>
                  <a:pt x="51816" y="382524"/>
                </a:lnTo>
                <a:lnTo>
                  <a:pt x="48767" y="377951"/>
                </a:lnTo>
                <a:lnTo>
                  <a:pt x="45719" y="374903"/>
                </a:lnTo>
                <a:lnTo>
                  <a:pt x="77724" y="374903"/>
                </a:lnTo>
                <a:lnTo>
                  <a:pt x="77724" y="373380"/>
                </a:lnTo>
                <a:lnTo>
                  <a:pt x="82295" y="377951"/>
                </a:lnTo>
                <a:lnTo>
                  <a:pt x="83819" y="377951"/>
                </a:lnTo>
                <a:lnTo>
                  <a:pt x="86867" y="381000"/>
                </a:lnTo>
                <a:lnTo>
                  <a:pt x="131063" y="381000"/>
                </a:lnTo>
                <a:lnTo>
                  <a:pt x="124967" y="387096"/>
                </a:lnTo>
                <a:lnTo>
                  <a:pt x="118872" y="391667"/>
                </a:lnTo>
                <a:lnTo>
                  <a:pt x="114300" y="394716"/>
                </a:lnTo>
                <a:lnTo>
                  <a:pt x="114300" y="396240"/>
                </a:lnTo>
                <a:lnTo>
                  <a:pt x="109727" y="399287"/>
                </a:lnTo>
                <a:lnTo>
                  <a:pt x="108203" y="399287"/>
                </a:lnTo>
                <a:lnTo>
                  <a:pt x="99059" y="403860"/>
                </a:lnTo>
                <a:close/>
              </a:path>
              <a:path w="422275" h="405764">
                <a:moveTo>
                  <a:pt x="88391" y="381000"/>
                </a:moveTo>
                <a:lnTo>
                  <a:pt x="86867" y="381000"/>
                </a:lnTo>
                <a:lnTo>
                  <a:pt x="85344" y="379476"/>
                </a:lnTo>
                <a:lnTo>
                  <a:pt x="88391" y="381000"/>
                </a:lnTo>
                <a:close/>
              </a:path>
              <a:path w="422275" h="405764">
                <a:moveTo>
                  <a:pt x="92964" y="405383"/>
                </a:moveTo>
                <a:lnTo>
                  <a:pt x="88391" y="405383"/>
                </a:lnTo>
                <a:lnTo>
                  <a:pt x="86867" y="403860"/>
                </a:lnTo>
                <a:lnTo>
                  <a:pt x="94487" y="403860"/>
                </a:lnTo>
                <a:lnTo>
                  <a:pt x="92964" y="405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21"/>
          <p:cNvSpPr/>
          <p:nvPr/>
        </p:nvSpPr>
        <p:spPr>
          <a:xfrm>
            <a:off x="5772911" y="4939284"/>
            <a:ext cx="492759" cy="443865"/>
          </a:xfrm>
          <a:custGeom>
            <a:avLst/>
            <a:gdLst/>
            <a:ahLst/>
            <a:cxnLst/>
            <a:rect l="l" t="t" r="r" b="b"/>
            <a:pathLst>
              <a:path w="492760" h="443864">
                <a:moveTo>
                  <a:pt x="242405" y="257555"/>
                </a:moveTo>
                <a:lnTo>
                  <a:pt x="207264" y="257555"/>
                </a:lnTo>
                <a:lnTo>
                  <a:pt x="228600" y="230123"/>
                </a:lnTo>
                <a:lnTo>
                  <a:pt x="252984" y="202691"/>
                </a:lnTo>
                <a:lnTo>
                  <a:pt x="254508" y="202691"/>
                </a:lnTo>
                <a:lnTo>
                  <a:pt x="280415" y="176784"/>
                </a:lnTo>
                <a:lnTo>
                  <a:pt x="306324" y="149351"/>
                </a:lnTo>
                <a:lnTo>
                  <a:pt x="333756" y="121920"/>
                </a:lnTo>
                <a:lnTo>
                  <a:pt x="361188" y="96011"/>
                </a:lnTo>
                <a:lnTo>
                  <a:pt x="361188" y="94487"/>
                </a:lnTo>
                <a:lnTo>
                  <a:pt x="387096" y="70103"/>
                </a:lnTo>
                <a:lnTo>
                  <a:pt x="388620" y="68579"/>
                </a:lnTo>
                <a:lnTo>
                  <a:pt x="446532" y="22859"/>
                </a:lnTo>
                <a:lnTo>
                  <a:pt x="448056" y="22859"/>
                </a:lnTo>
                <a:lnTo>
                  <a:pt x="478535" y="3048"/>
                </a:lnTo>
                <a:lnTo>
                  <a:pt x="481583" y="0"/>
                </a:lnTo>
                <a:lnTo>
                  <a:pt x="486156" y="1524"/>
                </a:lnTo>
                <a:lnTo>
                  <a:pt x="492252" y="7620"/>
                </a:lnTo>
                <a:lnTo>
                  <a:pt x="492252" y="12191"/>
                </a:lnTo>
                <a:lnTo>
                  <a:pt x="489204" y="15239"/>
                </a:lnTo>
                <a:lnTo>
                  <a:pt x="463296" y="42672"/>
                </a:lnTo>
                <a:lnTo>
                  <a:pt x="461772" y="42672"/>
                </a:lnTo>
                <a:lnTo>
                  <a:pt x="432816" y="65531"/>
                </a:lnTo>
                <a:lnTo>
                  <a:pt x="434340" y="65531"/>
                </a:lnTo>
                <a:lnTo>
                  <a:pt x="407193" y="88391"/>
                </a:lnTo>
                <a:lnTo>
                  <a:pt x="406908" y="88391"/>
                </a:lnTo>
                <a:lnTo>
                  <a:pt x="381000" y="114300"/>
                </a:lnTo>
                <a:lnTo>
                  <a:pt x="381000" y="115824"/>
                </a:lnTo>
                <a:lnTo>
                  <a:pt x="353568" y="141732"/>
                </a:lnTo>
                <a:lnTo>
                  <a:pt x="326135" y="169163"/>
                </a:lnTo>
                <a:lnTo>
                  <a:pt x="300227" y="196596"/>
                </a:lnTo>
                <a:lnTo>
                  <a:pt x="248412" y="248411"/>
                </a:lnTo>
                <a:lnTo>
                  <a:pt x="249936" y="248411"/>
                </a:lnTo>
                <a:lnTo>
                  <a:pt x="242405" y="257555"/>
                </a:lnTo>
                <a:close/>
              </a:path>
              <a:path w="492760" h="443864">
                <a:moveTo>
                  <a:pt x="405384" y="89915"/>
                </a:moveTo>
                <a:lnTo>
                  <a:pt x="406908" y="88391"/>
                </a:lnTo>
                <a:lnTo>
                  <a:pt x="407193" y="88391"/>
                </a:lnTo>
                <a:lnTo>
                  <a:pt x="405384" y="89915"/>
                </a:lnTo>
                <a:close/>
              </a:path>
              <a:path w="492760" h="443864">
                <a:moveTo>
                  <a:pt x="405384" y="89915"/>
                </a:moveTo>
                <a:close/>
              </a:path>
              <a:path w="492760" h="443864">
                <a:moveTo>
                  <a:pt x="200050" y="306323"/>
                </a:moveTo>
                <a:lnTo>
                  <a:pt x="164591" y="306323"/>
                </a:lnTo>
                <a:lnTo>
                  <a:pt x="184403" y="281939"/>
                </a:lnTo>
                <a:lnTo>
                  <a:pt x="185927" y="281939"/>
                </a:lnTo>
                <a:lnTo>
                  <a:pt x="207264" y="256032"/>
                </a:lnTo>
                <a:lnTo>
                  <a:pt x="207264" y="257555"/>
                </a:lnTo>
                <a:lnTo>
                  <a:pt x="242405" y="257555"/>
                </a:lnTo>
                <a:lnTo>
                  <a:pt x="228600" y="274320"/>
                </a:lnTo>
                <a:lnTo>
                  <a:pt x="227076" y="274320"/>
                </a:lnTo>
                <a:lnTo>
                  <a:pt x="205739" y="300227"/>
                </a:lnTo>
                <a:lnTo>
                  <a:pt x="200050" y="306323"/>
                </a:lnTo>
                <a:close/>
              </a:path>
              <a:path w="492760" h="443864">
                <a:moveTo>
                  <a:pt x="56388" y="443484"/>
                </a:moveTo>
                <a:lnTo>
                  <a:pt x="47244" y="443484"/>
                </a:lnTo>
                <a:lnTo>
                  <a:pt x="45720" y="441960"/>
                </a:lnTo>
                <a:lnTo>
                  <a:pt x="42672" y="440436"/>
                </a:lnTo>
                <a:lnTo>
                  <a:pt x="41148" y="438912"/>
                </a:lnTo>
                <a:lnTo>
                  <a:pt x="39624" y="435864"/>
                </a:lnTo>
                <a:lnTo>
                  <a:pt x="36576" y="432816"/>
                </a:lnTo>
                <a:lnTo>
                  <a:pt x="33528" y="431292"/>
                </a:lnTo>
                <a:lnTo>
                  <a:pt x="33528" y="429768"/>
                </a:lnTo>
                <a:lnTo>
                  <a:pt x="30480" y="426720"/>
                </a:lnTo>
                <a:lnTo>
                  <a:pt x="27432" y="425196"/>
                </a:lnTo>
                <a:lnTo>
                  <a:pt x="57912" y="425196"/>
                </a:lnTo>
                <a:lnTo>
                  <a:pt x="54864" y="423672"/>
                </a:lnTo>
                <a:lnTo>
                  <a:pt x="54356" y="423164"/>
                </a:lnTo>
                <a:lnTo>
                  <a:pt x="56388" y="422148"/>
                </a:lnTo>
                <a:lnTo>
                  <a:pt x="60960" y="417576"/>
                </a:lnTo>
                <a:lnTo>
                  <a:pt x="67056" y="413004"/>
                </a:lnTo>
                <a:lnTo>
                  <a:pt x="74676" y="405384"/>
                </a:lnTo>
                <a:lnTo>
                  <a:pt x="83820" y="394716"/>
                </a:lnTo>
                <a:lnTo>
                  <a:pt x="96012" y="381000"/>
                </a:lnTo>
                <a:lnTo>
                  <a:pt x="109728" y="364236"/>
                </a:lnTo>
                <a:lnTo>
                  <a:pt x="126492" y="347472"/>
                </a:lnTo>
                <a:lnTo>
                  <a:pt x="126492" y="345948"/>
                </a:lnTo>
                <a:lnTo>
                  <a:pt x="144780" y="327660"/>
                </a:lnTo>
                <a:lnTo>
                  <a:pt x="164591" y="304799"/>
                </a:lnTo>
                <a:lnTo>
                  <a:pt x="164591" y="306323"/>
                </a:lnTo>
                <a:lnTo>
                  <a:pt x="200050" y="306323"/>
                </a:lnTo>
                <a:lnTo>
                  <a:pt x="184403" y="323088"/>
                </a:lnTo>
                <a:lnTo>
                  <a:pt x="164591" y="345948"/>
                </a:lnTo>
                <a:lnTo>
                  <a:pt x="144780" y="364236"/>
                </a:lnTo>
                <a:lnTo>
                  <a:pt x="112776" y="396240"/>
                </a:lnTo>
                <a:lnTo>
                  <a:pt x="100584" y="409956"/>
                </a:lnTo>
                <a:lnTo>
                  <a:pt x="91440" y="420624"/>
                </a:lnTo>
                <a:lnTo>
                  <a:pt x="89916" y="420624"/>
                </a:lnTo>
                <a:lnTo>
                  <a:pt x="80772" y="429768"/>
                </a:lnTo>
                <a:lnTo>
                  <a:pt x="74676" y="434340"/>
                </a:lnTo>
                <a:lnTo>
                  <a:pt x="70104" y="437388"/>
                </a:lnTo>
                <a:lnTo>
                  <a:pt x="68580" y="438912"/>
                </a:lnTo>
                <a:lnTo>
                  <a:pt x="64008" y="441960"/>
                </a:lnTo>
                <a:lnTo>
                  <a:pt x="60960" y="441960"/>
                </a:lnTo>
                <a:lnTo>
                  <a:pt x="56388" y="443484"/>
                </a:lnTo>
                <a:close/>
              </a:path>
              <a:path w="492760" h="443864">
                <a:moveTo>
                  <a:pt x="48768" y="417576"/>
                </a:moveTo>
                <a:lnTo>
                  <a:pt x="9144" y="417576"/>
                </a:lnTo>
                <a:lnTo>
                  <a:pt x="9144" y="414528"/>
                </a:lnTo>
                <a:lnTo>
                  <a:pt x="15240" y="411480"/>
                </a:lnTo>
                <a:lnTo>
                  <a:pt x="16764" y="409956"/>
                </a:lnTo>
                <a:lnTo>
                  <a:pt x="19812" y="409956"/>
                </a:lnTo>
                <a:lnTo>
                  <a:pt x="19812" y="408432"/>
                </a:lnTo>
                <a:lnTo>
                  <a:pt x="22860" y="408432"/>
                </a:lnTo>
                <a:lnTo>
                  <a:pt x="25908" y="406908"/>
                </a:lnTo>
                <a:lnTo>
                  <a:pt x="35052" y="406908"/>
                </a:lnTo>
                <a:lnTo>
                  <a:pt x="36576" y="408432"/>
                </a:lnTo>
                <a:lnTo>
                  <a:pt x="41148" y="409956"/>
                </a:lnTo>
                <a:lnTo>
                  <a:pt x="42672" y="411480"/>
                </a:lnTo>
                <a:lnTo>
                  <a:pt x="45720" y="413004"/>
                </a:lnTo>
                <a:lnTo>
                  <a:pt x="47244" y="414528"/>
                </a:lnTo>
                <a:lnTo>
                  <a:pt x="48768" y="417576"/>
                </a:lnTo>
                <a:close/>
              </a:path>
              <a:path w="492760" h="443864">
                <a:moveTo>
                  <a:pt x="1524" y="426720"/>
                </a:moveTo>
                <a:lnTo>
                  <a:pt x="1524" y="425196"/>
                </a:lnTo>
                <a:lnTo>
                  <a:pt x="4572" y="420624"/>
                </a:lnTo>
                <a:lnTo>
                  <a:pt x="9144" y="416052"/>
                </a:lnTo>
                <a:lnTo>
                  <a:pt x="9144" y="417576"/>
                </a:lnTo>
                <a:lnTo>
                  <a:pt x="49530" y="417576"/>
                </a:lnTo>
                <a:lnTo>
                  <a:pt x="50292" y="419100"/>
                </a:lnTo>
                <a:lnTo>
                  <a:pt x="54102" y="422910"/>
                </a:lnTo>
                <a:lnTo>
                  <a:pt x="51816" y="423672"/>
                </a:lnTo>
                <a:lnTo>
                  <a:pt x="3048" y="423672"/>
                </a:lnTo>
                <a:lnTo>
                  <a:pt x="1524" y="426720"/>
                </a:lnTo>
                <a:close/>
              </a:path>
              <a:path w="492760" h="443864">
                <a:moveTo>
                  <a:pt x="49530" y="417576"/>
                </a:moveTo>
                <a:lnTo>
                  <a:pt x="48768" y="417576"/>
                </a:lnTo>
                <a:lnTo>
                  <a:pt x="48768" y="416052"/>
                </a:lnTo>
                <a:lnTo>
                  <a:pt x="49530" y="417576"/>
                </a:lnTo>
                <a:close/>
              </a:path>
              <a:path w="492760" h="443864">
                <a:moveTo>
                  <a:pt x="54864" y="422656"/>
                </a:moveTo>
                <a:lnTo>
                  <a:pt x="57912" y="420624"/>
                </a:lnTo>
                <a:lnTo>
                  <a:pt x="56388" y="422148"/>
                </a:lnTo>
                <a:lnTo>
                  <a:pt x="54864" y="422656"/>
                </a:lnTo>
                <a:close/>
              </a:path>
              <a:path w="492760" h="443864">
                <a:moveTo>
                  <a:pt x="54356" y="423164"/>
                </a:moveTo>
                <a:lnTo>
                  <a:pt x="54864" y="422656"/>
                </a:lnTo>
                <a:lnTo>
                  <a:pt x="56388" y="422148"/>
                </a:lnTo>
                <a:lnTo>
                  <a:pt x="54356" y="423164"/>
                </a:lnTo>
                <a:close/>
              </a:path>
              <a:path w="492760" h="443864">
                <a:moveTo>
                  <a:pt x="54254" y="423062"/>
                </a:moveTo>
                <a:lnTo>
                  <a:pt x="54102" y="422910"/>
                </a:lnTo>
                <a:lnTo>
                  <a:pt x="54864" y="422656"/>
                </a:lnTo>
                <a:lnTo>
                  <a:pt x="54254" y="423062"/>
                </a:lnTo>
                <a:close/>
              </a:path>
              <a:path w="492760" h="443864">
                <a:moveTo>
                  <a:pt x="55880" y="424688"/>
                </a:moveTo>
                <a:lnTo>
                  <a:pt x="51816" y="423672"/>
                </a:lnTo>
                <a:lnTo>
                  <a:pt x="54102" y="422910"/>
                </a:lnTo>
                <a:lnTo>
                  <a:pt x="54254" y="423062"/>
                </a:lnTo>
                <a:lnTo>
                  <a:pt x="53340" y="423672"/>
                </a:lnTo>
                <a:lnTo>
                  <a:pt x="54864" y="423672"/>
                </a:lnTo>
                <a:lnTo>
                  <a:pt x="55880" y="424688"/>
                </a:lnTo>
                <a:close/>
              </a:path>
              <a:path w="492760" h="443864">
                <a:moveTo>
                  <a:pt x="53340" y="423672"/>
                </a:moveTo>
                <a:lnTo>
                  <a:pt x="54254" y="423062"/>
                </a:lnTo>
                <a:lnTo>
                  <a:pt x="53340" y="423672"/>
                </a:lnTo>
                <a:close/>
              </a:path>
              <a:path w="492760" h="443864">
                <a:moveTo>
                  <a:pt x="54864" y="423672"/>
                </a:moveTo>
                <a:lnTo>
                  <a:pt x="53340" y="423672"/>
                </a:lnTo>
                <a:lnTo>
                  <a:pt x="54356" y="423164"/>
                </a:lnTo>
                <a:lnTo>
                  <a:pt x="54864" y="423672"/>
                </a:lnTo>
                <a:close/>
              </a:path>
              <a:path w="492760" h="443864">
                <a:moveTo>
                  <a:pt x="6096" y="432816"/>
                </a:moveTo>
                <a:lnTo>
                  <a:pt x="1524" y="432816"/>
                </a:lnTo>
                <a:lnTo>
                  <a:pt x="1524" y="431292"/>
                </a:lnTo>
                <a:lnTo>
                  <a:pt x="0" y="429768"/>
                </a:lnTo>
                <a:lnTo>
                  <a:pt x="0" y="428244"/>
                </a:lnTo>
                <a:lnTo>
                  <a:pt x="1524" y="426720"/>
                </a:lnTo>
                <a:lnTo>
                  <a:pt x="3048" y="423672"/>
                </a:lnTo>
                <a:lnTo>
                  <a:pt x="51816" y="423672"/>
                </a:lnTo>
                <a:lnTo>
                  <a:pt x="55880" y="424688"/>
                </a:lnTo>
                <a:lnTo>
                  <a:pt x="56388" y="425196"/>
                </a:lnTo>
                <a:lnTo>
                  <a:pt x="27432" y="425196"/>
                </a:lnTo>
                <a:lnTo>
                  <a:pt x="29718" y="426720"/>
                </a:lnTo>
                <a:lnTo>
                  <a:pt x="22860" y="426720"/>
                </a:lnTo>
                <a:lnTo>
                  <a:pt x="19812" y="428244"/>
                </a:lnTo>
                <a:lnTo>
                  <a:pt x="18288" y="429768"/>
                </a:lnTo>
                <a:lnTo>
                  <a:pt x="15240" y="429768"/>
                </a:lnTo>
                <a:lnTo>
                  <a:pt x="13716" y="431292"/>
                </a:lnTo>
                <a:lnTo>
                  <a:pt x="9144" y="431292"/>
                </a:lnTo>
                <a:lnTo>
                  <a:pt x="6096" y="432816"/>
                </a:lnTo>
                <a:close/>
              </a:path>
              <a:path w="492760" h="443864">
                <a:moveTo>
                  <a:pt x="57912" y="425196"/>
                </a:moveTo>
                <a:lnTo>
                  <a:pt x="55880" y="424688"/>
                </a:lnTo>
                <a:lnTo>
                  <a:pt x="54864" y="423672"/>
                </a:lnTo>
                <a:lnTo>
                  <a:pt x="57912" y="425196"/>
                </a:lnTo>
                <a:close/>
              </a:path>
              <a:path w="492760" h="443864">
                <a:moveTo>
                  <a:pt x="57912" y="425196"/>
                </a:moveTo>
                <a:lnTo>
                  <a:pt x="56388" y="425196"/>
                </a:lnTo>
                <a:lnTo>
                  <a:pt x="55880" y="424688"/>
                </a:lnTo>
                <a:lnTo>
                  <a:pt x="57912" y="425196"/>
                </a:lnTo>
                <a:close/>
              </a:path>
              <a:path w="492760" h="443864">
                <a:moveTo>
                  <a:pt x="32004" y="428244"/>
                </a:moveTo>
                <a:lnTo>
                  <a:pt x="27432" y="425196"/>
                </a:lnTo>
                <a:lnTo>
                  <a:pt x="30480" y="426720"/>
                </a:lnTo>
                <a:lnTo>
                  <a:pt x="32004" y="428244"/>
                </a:lnTo>
                <a:close/>
              </a:path>
              <a:path w="492760" h="443864">
                <a:moveTo>
                  <a:pt x="21336" y="428244"/>
                </a:moveTo>
                <a:lnTo>
                  <a:pt x="22860" y="426720"/>
                </a:lnTo>
                <a:lnTo>
                  <a:pt x="24384" y="426720"/>
                </a:lnTo>
                <a:lnTo>
                  <a:pt x="21336" y="4282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>
            <a:off x="979379" y="2012722"/>
            <a:ext cx="5592445" cy="1047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 indent="-34798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arriving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anode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550">
              <a:latin typeface="Microsoft Sans Serif"/>
              <a:cs typeface="Microsoft Sans Serif"/>
            </a:endParaRPr>
          </a:p>
          <a:p>
            <a:pPr marL="398145" indent="-347980">
              <a:lnSpc>
                <a:spcPct val="1000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Substituting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20" dirty="0">
                <a:latin typeface="Microsoft Sans Serif"/>
                <a:cs typeface="Microsoft Sans Serif"/>
              </a:rPr>
              <a:t>n</a:t>
            </a:r>
            <a:r>
              <a:rPr sz="1575" spc="-179" baseline="-21164" dirty="0">
                <a:latin typeface="Microsoft Sans Serif"/>
                <a:cs typeface="Microsoft Sans Serif"/>
              </a:rPr>
              <a:t>0</a:t>
            </a:r>
            <a:r>
              <a:rPr sz="1600" spc="-120" dirty="0">
                <a:latin typeface="Microsoft Sans Serif"/>
                <a:cs typeface="Microsoft Sans Serif"/>
              </a:rPr>
              <a:t>′′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 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7" name="object 3"/>
          <p:cNvSpPr txBox="1"/>
          <p:nvPr/>
        </p:nvSpPr>
        <p:spPr>
          <a:xfrm>
            <a:off x="1017479" y="3841491"/>
            <a:ext cx="73856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steady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conditions, 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total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8" name="object 4"/>
          <p:cNvSpPr txBox="1"/>
          <p:nvPr/>
        </p:nvSpPr>
        <p:spPr>
          <a:xfrm>
            <a:off x="1017479" y="4816308"/>
            <a:ext cx="7729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above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describes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growth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average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before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9" name="object 5"/>
          <p:cNvSpPr txBox="1">
            <a:spLocks noGrp="1"/>
          </p:cNvSpPr>
          <p:nvPr>
            <p:ph type="title"/>
          </p:nvPr>
        </p:nvSpPr>
        <p:spPr>
          <a:xfrm>
            <a:off x="1017479" y="924606"/>
            <a:ext cx="75660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4BC"/>
                </a:solidFill>
              </a:rPr>
              <a:t>Current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Growth</a:t>
            </a:r>
            <a:r>
              <a:rPr sz="220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in</a:t>
            </a:r>
            <a:r>
              <a:rPr sz="2200" dirty="0">
                <a:solidFill>
                  <a:srgbClr val="0064BC"/>
                </a:solidFill>
              </a:rPr>
              <a:t> the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Presence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of</a:t>
            </a:r>
            <a:r>
              <a:rPr sz="2200" spc="15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Secondary</a:t>
            </a:r>
            <a:r>
              <a:rPr sz="2200" spc="10" dirty="0">
                <a:solidFill>
                  <a:srgbClr val="0064BC"/>
                </a:solidFill>
              </a:rPr>
              <a:t> </a:t>
            </a:r>
            <a:r>
              <a:rPr sz="2200" spc="-5" dirty="0">
                <a:solidFill>
                  <a:srgbClr val="0064BC"/>
                </a:solidFill>
              </a:rPr>
              <a:t>Processes</a:t>
            </a:r>
            <a:endParaRPr sz="2200"/>
          </a:p>
        </p:txBody>
      </p:sp>
      <p:pic>
        <p:nvPicPr>
          <p:cNvPr id="209729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184" y="2337816"/>
            <a:ext cx="1268388" cy="373791"/>
          </a:xfrm>
          <a:prstGeom prst="rect">
            <a:avLst/>
          </a:prstGeom>
        </p:spPr>
      </p:pic>
      <p:pic>
        <p:nvPicPr>
          <p:cNvPr id="2097292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532" y="3072383"/>
            <a:ext cx="1933032" cy="725424"/>
          </a:xfrm>
          <a:prstGeom prst="rect">
            <a:avLst/>
          </a:prstGeom>
        </p:spPr>
      </p:pic>
      <p:pic>
        <p:nvPicPr>
          <p:cNvPr id="2097293" name="object 8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67911" y="4241755"/>
            <a:ext cx="1627236" cy="653332"/>
          </a:xfrm>
          <a:prstGeom prst="rect">
            <a:avLst/>
          </a:prstGeom>
        </p:spPr>
      </p:pic>
      <p:sp>
        <p:nvSpPr>
          <p:cNvPr id="1048690" name="object 9"/>
          <p:cNvSpPr/>
          <p:nvPr/>
        </p:nvSpPr>
        <p:spPr>
          <a:xfrm>
            <a:off x="5632704" y="2191524"/>
            <a:ext cx="568960" cy="367665"/>
          </a:xfrm>
          <a:custGeom>
            <a:avLst/>
            <a:gdLst/>
            <a:ahLst/>
            <a:cxnLst/>
            <a:rect l="l" t="t" r="r" b="b"/>
            <a:pathLst>
              <a:path w="568960" h="367664">
                <a:moveTo>
                  <a:pt x="13716" y="309359"/>
                </a:moveTo>
                <a:lnTo>
                  <a:pt x="12192" y="307835"/>
                </a:lnTo>
                <a:lnTo>
                  <a:pt x="10668" y="304787"/>
                </a:lnTo>
                <a:lnTo>
                  <a:pt x="10668" y="306311"/>
                </a:lnTo>
                <a:lnTo>
                  <a:pt x="9144" y="303263"/>
                </a:lnTo>
                <a:lnTo>
                  <a:pt x="9144" y="301739"/>
                </a:lnTo>
                <a:lnTo>
                  <a:pt x="7620" y="300215"/>
                </a:lnTo>
                <a:lnTo>
                  <a:pt x="1524" y="300215"/>
                </a:lnTo>
                <a:lnTo>
                  <a:pt x="1524" y="301739"/>
                </a:lnTo>
                <a:lnTo>
                  <a:pt x="0" y="303263"/>
                </a:lnTo>
                <a:lnTo>
                  <a:pt x="0" y="306311"/>
                </a:lnTo>
                <a:lnTo>
                  <a:pt x="1524" y="307835"/>
                </a:lnTo>
                <a:lnTo>
                  <a:pt x="4572" y="313931"/>
                </a:lnTo>
                <a:lnTo>
                  <a:pt x="6096" y="315455"/>
                </a:lnTo>
                <a:lnTo>
                  <a:pt x="9144" y="315455"/>
                </a:lnTo>
                <a:lnTo>
                  <a:pt x="12192" y="313931"/>
                </a:lnTo>
                <a:lnTo>
                  <a:pt x="13716" y="312407"/>
                </a:lnTo>
                <a:lnTo>
                  <a:pt x="13716" y="309359"/>
                </a:lnTo>
                <a:close/>
              </a:path>
              <a:path w="568960" h="367664">
                <a:moveTo>
                  <a:pt x="568439" y="9144"/>
                </a:moveTo>
                <a:lnTo>
                  <a:pt x="566915" y="4572"/>
                </a:lnTo>
                <a:lnTo>
                  <a:pt x="563867" y="1524"/>
                </a:lnTo>
                <a:lnTo>
                  <a:pt x="559295" y="0"/>
                </a:lnTo>
                <a:lnTo>
                  <a:pt x="556247" y="3048"/>
                </a:lnTo>
                <a:lnTo>
                  <a:pt x="522719" y="21336"/>
                </a:lnTo>
                <a:lnTo>
                  <a:pt x="521195" y="21336"/>
                </a:lnTo>
                <a:lnTo>
                  <a:pt x="490715" y="42672"/>
                </a:lnTo>
                <a:lnTo>
                  <a:pt x="489191" y="42672"/>
                </a:lnTo>
                <a:lnTo>
                  <a:pt x="457187" y="65532"/>
                </a:lnTo>
                <a:lnTo>
                  <a:pt x="423659" y="88392"/>
                </a:lnTo>
                <a:lnTo>
                  <a:pt x="390131" y="114300"/>
                </a:lnTo>
                <a:lnTo>
                  <a:pt x="388607" y="114300"/>
                </a:lnTo>
                <a:lnTo>
                  <a:pt x="355079" y="140208"/>
                </a:lnTo>
                <a:lnTo>
                  <a:pt x="323075" y="166116"/>
                </a:lnTo>
                <a:lnTo>
                  <a:pt x="294119" y="192024"/>
                </a:lnTo>
                <a:lnTo>
                  <a:pt x="265163" y="216408"/>
                </a:lnTo>
                <a:lnTo>
                  <a:pt x="237731" y="240792"/>
                </a:lnTo>
                <a:lnTo>
                  <a:pt x="213347" y="260604"/>
                </a:lnTo>
                <a:lnTo>
                  <a:pt x="213347" y="262128"/>
                </a:lnTo>
                <a:lnTo>
                  <a:pt x="175247" y="297180"/>
                </a:lnTo>
                <a:lnTo>
                  <a:pt x="160007" y="310896"/>
                </a:lnTo>
                <a:lnTo>
                  <a:pt x="146291" y="323088"/>
                </a:lnTo>
                <a:lnTo>
                  <a:pt x="147815" y="323088"/>
                </a:lnTo>
                <a:lnTo>
                  <a:pt x="135623" y="333756"/>
                </a:lnTo>
                <a:lnTo>
                  <a:pt x="137147" y="332232"/>
                </a:lnTo>
                <a:lnTo>
                  <a:pt x="126479" y="339852"/>
                </a:lnTo>
                <a:lnTo>
                  <a:pt x="128003" y="338328"/>
                </a:lnTo>
                <a:lnTo>
                  <a:pt x="120383" y="342900"/>
                </a:lnTo>
                <a:lnTo>
                  <a:pt x="115595" y="345287"/>
                </a:lnTo>
                <a:lnTo>
                  <a:pt x="115620" y="345567"/>
                </a:lnTo>
                <a:lnTo>
                  <a:pt x="115506" y="345338"/>
                </a:lnTo>
                <a:lnTo>
                  <a:pt x="114287" y="341376"/>
                </a:lnTo>
                <a:lnTo>
                  <a:pt x="114287" y="342900"/>
                </a:lnTo>
                <a:lnTo>
                  <a:pt x="112763" y="338328"/>
                </a:lnTo>
                <a:lnTo>
                  <a:pt x="112763" y="335280"/>
                </a:lnTo>
                <a:lnTo>
                  <a:pt x="111747" y="332232"/>
                </a:lnTo>
                <a:lnTo>
                  <a:pt x="109715" y="326136"/>
                </a:lnTo>
                <a:lnTo>
                  <a:pt x="109715" y="324612"/>
                </a:lnTo>
                <a:lnTo>
                  <a:pt x="108699" y="323088"/>
                </a:lnTo>
                <a:lnTo>
                  <a:pt x="106667" y="320040"/>
                </a:lnTo>
                <a:lnTo>
                  <a:pt x="105143" y="315468"/>
                </a:lnTo>
                <a:lnTo>
                  <a:pt x="102095" y="312420"/>
                </a:lnTo>
                <a:lnTo>
                  <a:pt x="99047" y="309372"/>
                </a:lnTo>
                <a:lnTo>
                  <a:pt x="95999" y="307848"/>
                </a:lnTo>
                <a:lnTo>
                  <a:pt x="92951" y="306324"/>
                </a:lnTo>
                <a:lnTo>
                  <a:pt x="88379" y="304800"/>
                </a:lnTo>
                <a:lnTo>
                  <a:pt x="85331" y="303276"/>
                </a:lnTo>
                <a:lnTo>
                  <a:pt x="79235" y="303276"/>
                </a:lnTo>
                <a:lnTo>
                  <a:pt x="77711" y="304800"/>
                </a:lnTo>
                <a:lnTo>
                  <a:pt x="74663" y="304800"/>
                </a:lnTo>
                <a:lnTo>
                  <a:pt x="73139" y="306324"/>
                </a:lnTo>
                <a:lnTo>
                  <a:pt x="72123" y="308356"/>
                </a:lnTo>
                <a:lnTo>
                  <a:pt x="70091" y="309372"/>
                </a:lnTo>
                <a:lnTo>
                  <a:pt x="68567" y="310896"/>
                </a:lnTo>
                <a:lnTo>
                  <a:pt x="65519" y="312420"/>
                </a:lnTo>
                <a:lnTo>
                  <a:pt x="63995" y="313944"/>
                </a:lnTo>
                <a:lnTo>
                  <a:pt x="62471" y="313944"/>
                </a:lnTo>
                <a:lnTo>
                  <a:pt x="56375" y="316992"/>
                </a:lnTo>
                <a:lnTo>
                  <a:pt x="54851" y="316992"/>
                </a:lnTo>
                <a:lnTo>
                  <a:pt x="51803" y="318516"/>
                </a:lnTo>
                <a:lnTo>
                  <a:pt x="50279" y="318516"/>
                </a:lnTo>
                <a:lnTo>
                  <a:pt x="47231" y="320040"/>
                </a:lnTo>
                <a:lnTo>
                  <a:pt x="38087" y="320040"/>
                </a:lnTo>
                <a:lnTo>
                  <a:pt x="36563" y="321564"/>
                </a:lnTo>
                <a:lnTo>
                  <a:pt x="36563" y="326136"/>
                </a:lnTo>
                <a:lnTo>
                  <a:pt x="39611" y="327660"/>
                </a:lnTo>
                <a:lnTo>
                  <a:pt x="51803" y="327660"/>
                </a:lnTo>
                <a:lnTo>
                  <a:pt x="54851" y="326136"/>
                </a:lnTo>
                <a:lnTo>
                  <a:pt x="59423" y="326136"/>
                </a:lnTo>
                <a:lnTo>
                  <a:pt x="62471" y="327660"/>
                </a:lnTo>
                <a:lnTo>
                  <a:pt x="63995" y="327660"/>
                </a:lnTo>
                <a:lnTo>
                  <a:pt x="68567" y="329184"/>
                </a:lnTo>
                <a:lnTo>
                  <a:pt x="71615" y="327660"/>
                </a:lnTo>
                <a:lnTo>
                  <a:pt x="74663" y="327660"/>
                </a:lnTo>
                <a:lnTo>
                  <a:pt x="79235" y="326136"/>
                </a:lnTo>
                <a:lnTo>
                  <a:pt x="79235" y="324612"/>
                </a:lnTo>
                <a:lnTo>
                  <a:pt x="81673" y="323392"/>
                </a:lnTo>
                <a:lnTo>
                  <a:pt x="85331" y="324612"/>
                </a:lnTo>
                <a:lnTo>
                  <a:pt x="86855" y="327660"/>
                </a:lnTo>
                <a:lnTo>
                  <a:pt x="86855" y="326136"/>
                </a:lnTo>
                <a:lnTo>
                  <a:pt x="88379" y="329184"/>
                </a:lnTo>
                <a:lnTo>
                  <a:pt x="89903" y="333756"/>
                </a:lnTo>
                <a:lnTo>
                  <a:pt x="89903" y="332232"/>
                </a:lnTo>
                <a:lnTo>
                  <a:pt x="91427" y="336804"/>
                </a:lnTo>
                <a:lnTo>
                  <a:pt x="89903" y="336804"/>
                </a:lnTo>
                <a:lnTo>
                  <a:pt x="91427" y="339852"/>
                </a:lnTo>
                <a:lnTo>
                  <a:pt x="91427" y="341376"/>
                </a:lnTo>
                <a:lnTo>
                  <a:pt x="92951" y="344424"/>
                </a:lnTo>
                <a:lnTo>
                  <a:pt x="94475" y="348996"/>
                </a:lnTo>
                <a:lnTo>
                  <a:pt x="94475" y="352044"/>
                </a:lnTo>
                <a:lnTo>
                  <a:pt x="95999" y="353568"/>
                </a:lnTo>
                <a:lnTo>
                  <a:pt x="97523" y="356616"/>
                </a:lnTo>
                <a:lnTo>
                  <a:pt x="97523" y="358140"/>
                </a:lnTo>
                <a:lnTo>
                  <a:pt x="99047" y="361188"/>
                </a:lnTo>
                <a:lnTo>
                  <a:pt x="100571" y="362712"/>
                </a:lnTo>
                <a:lnTo>
                  <a:pt x="109715" y="367284"/>
                </a:lnTo>
                <a:lnTo>
                  <a:pt x="120383" y="367284"/>
                </a:lnTo>
                <a:lnTo>
                  <a:pt x="124955" y="365760"/>
                </a:lnTo>
                <a:lnTo>
                  <a:pt x="129527" y="362712"/>
                </a:lnTo>
                <a:lnTo>
                  <a:pt x="131051" y="362712"/>
                </a:lnTo>
                <a:lnTo>
                  <a:pt x="138671" y="359664"/>
                </a:lnTo>
                <a:lnTo>
                  <a:pt x="140195" y="358140"/>
                </a:lnTo>
                <a:lnTo>
                  <a:pt x="144462" y="355092"/>
                </a:lnTo>
                <a:lnTo>
                  <a:pt x="150863" y="350520"/>
                </a:lnTo>
                <a:lnTo>
                  <a:pt x="163055" y="341376"/>
                </a:lnTo>
                <a:lnTo>
                  <a:pt x="164769" y="339852"/>
                </a:lnTo>
                <a:lnTo>
                  <a:pt x="171627" y="333756"/>
                </a:lnTo>
                <a:lnTo>
                  <a:pt x="176771" y="329184"/>
                </a:lnTo>
                <a:lnTo>
                  <a:pt x="192011" y="313944"/>
                </a:lnTo>
                <a:lnTo>
                  <a:pt x="208775" y="298704"/>
                </a:lnTo>
                <a:lnTo>
                  <a:pt x="230111" y="280416"/>
                </a:lnTo>
                <a:lnTo>
                  <a:pt x="254495" y="259080"/>
                </a:lnTo>
                <a:lnTo>
                  <a:pt x="281927" y="236220"/>
                </a:lnTo>
                <a:lnTo>
                  <a:pt x="309359" y="211836"/>
                </a:lnTo>
                <a:lnTo>
                  <a:pt x="310883" y="211836"/>
                </a:lnTo>
                <a:lnTo>
                  <a:pt x="339839" y="185928"/>
                </a:lnTo>
                <a:lnTo>
                  <a:pt x="370319" y="160020"/>
                </a:lnTo>
                <a:lnTo>
                  <a:pt x="405371" y="134112"/>
                </a:lnTo>
                <a:lnTo>
                  <a:pt x="403847" y="134112"/>
                </a:lnTo>
                <a:lnTo>
                  <a:pt x="470903" y="85344"/>
                </a:lnTo>
                <a:lnTo>
                  <a:pt x="502907" y="62484"/>
                </a:lnTo>
                <a:lnTo>
                  <a:pt x="534911" y="41148"/>
                </a:lnTo>
                <a:lnTo>
                  <a:pt x="534911" y="39624"/>
                </a:lnTo>
                <a:lnTo>
                  <a:pt x="565391" y="15240"/>
                </a:lnTo>
                <a:lnTo>
                  <a:pt x="568439" y="13716"/>
                </a:lnTo>
                <a:lnTo>
                  <a:pt x="568439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10"/>
          <p:cNvSpPr/>
          <p:nvPr/>
        </p:nvSpPr>
        <p:spPr>
          <a:xfrm>
            <a:off x="6013704" y="4268723"/>
            <a:ext cx="661670" cy="422275"/>
          </a:xfrm>
          <a:custGeom>
            <a:avLst/>
            <a:gdLst/>
            <a:ahLst/>
            <a:cxnLst/>
            <a:rect l="l" t="t" r="r" b="b"/>
            <a:pathLst>
              <a:path w="661670" h="422275">
                <a:moveTo>
                  <a:pt x="247142" y="323088"/>
                </a:moveTo>
                <a:lnTo>
                  <a:pt x="207264" y="323088"/>
                </a:lnTo>
                <a:lnTo>
                  <a:pt x="227076" y="306323"/>
                </a:lnTo>
                <a:lnTo>
                  <a:pt x="225552" y="306323"/>
                </a:lnTo>
                <a:lnTo>
                  <a:pt x="289560" y="251459"/>
                </a:lnTo>
                <a:lnTo>
                  <a:pt x="289560" y="249935"/>
                </a:lnTo>
                <a:lnTo>
                  <a:pt x="312420" y="231647"/>
                </a:lnTo>
                <a:lnTo>
                  <a:pt x="361188" y="195071"/>
                </a:lnTo>
                <a:lnTo>
                  <a:pt x="387096" y="176783"/>
                </a:lnTo>
                <a:lnTo>
                  <a:pt x="411480" y="160019"/>
                </a:lnTo>
                <a:lnTo>
                  <a:pt x="435864" y="141731"/>
                </a:lnTo>
                <a:lnTo>
                  <a:pt x="458724" y="124967"/>
                </a:lnTo>
                <a:lnTo>
                  <a:pt x="504444" y="94488"/>
                </a:lnTo>
                <a:lnTo>
                  <a:pt x="504444" y="92964"/>
                </a:lnTo>
                <a:lnTo>
                  <a:pt x="527304" y="79247"/>
                </a:lnTo>
                <a:lnTo>
                  <a:pt x="548640" y="65531"/>
                </a:lnTo>
                <a:lnTo>
                  <a:pt x="568452" y="53339"/>
                </a:lnTo>
                <a:lnTo>
                  <a:pt x="588264" y="39623"/>
                </a:lnTo>
                <a:lnTo>
                  <a:pt x="624840" y="15239"/>
                </a:lnTo>
                <a:lnTo>
                  <a:pt x="640080" y="4571"/>
                </a:lnTo>
                <a:lnTo>
                  <a:pt x="646176" y="0"/>
                </a:lnTo>
                <a:lnTo>
                  <a:pt x="653796" y="1523"/>
                </a:lnTo>
                <a:lnTo>
                  <a:pt x="656844" y="7619"/>
                </a:lnTo>
                <a:lnTo>
                  <a:pt x="661416" y="12191"/>
                </a:lnTo>
                <a:lnTo>
                  <a:pt x="659892" y="19811"/>
                </a:lnTo>
                <a:lnTo>
                  <a:pt x="655320" y="24383"/>
                </a:lnTo>
                <a:lnTo>
                  <a:pt x="640080" y="36576"/>
                </a:lnTo>
                <a:lnTo>
                  <a:pt x="638555" y="36576"/>
                </a:lnTo>
                <a:lnTo>
                  <a:pt x="621792" y="48767"/>
                </a:lnTo>
                <a:lnTo>
                  <a:pt x="603504" y="62483"/>
                </a:lnTo>
                <a:lnTo>
                  <a:pt x="583692" y="76200"/>
                </a:lnTo>
                <a:lnTo>
                  <a:pt x="562356" y="88391"/>
                </a:lnTo>
                <a:lnTo>
                  <a:pt x="563880" y="88391"/>
                </a:lnTo>
                <a:lnTo>
                  <a:pt x="542544" y="102107"/>
                </a:lnTo>
                <a:lnTo>
                  <a:pt x="519684" y="117347"/>
                </a:lnTo>
                <a:lnTo>
                  <a:pt x="498348" y="132588"/>
                </a:lnTo>
                <a:lnTo>
                  <a:pt x="475488" y="147827"/>
                </a:lnTo>
                <a:lnTo>
                  <a:pt x="451104" y="164591"/>
                </a:lnTo>
                <a:lnTo>
                  <a:pt x="428244" y="181355"/>
                </a:lnTo>
                <a:lnTo>
                  <a:pt x="428244" y="182879"/>
                </a:lnTo>
                <a:lnTo>
                  <a:pt x="402335" y="199643"/>
                </a:lnTo>
                <a:lnTo>
                  <a:pt x="403859" y="199643"/>
                </a:lnTo>
                <a:lnTo>
                  <a:pt x="377952" y="217931"/>
                </a:lnTo>
                <a:lnTo>
                  <a:pt x="353568" y="234695"/>
                </a:lnTo>
                <a:lnTo>
                  <a:pt x="284988" y="289559"/>
                </a:lnTo>
                <a:lnTo>
                  <a:pt x="263652" y="307847"/>
                </a:lnTo>
                <a:lnTo>
                  <a:pt x="247142" y="323088"/>
                </a:lnTo>
                <a:close/>
              </a:path>
              <a:path w="661670" h="422275">
                <a:moveTo>
                  <a:pt x="167131" y="388620"/>
                </a:moveTo>
                <a:lnTo>
                  <a:pt x="128016" y="388620"/>
                </a:lnTo>
                <a:lnTo>
                  <a:pt x="137160" y="381000"/>
                </a:lnTo>
                <a:lnTo>
                  <a:pt x="147828" y="371856"/>
                </a:lnTo>
                <a:lnTo>
                  <a:pt x="160020" y="362712"/>
                </a:lnTo>
                <a:lnTo>
                  <a:pt x="173736" y="350520"/>
                </a:lnTo>
                <a:lnTo>
                  <a:pt x="188976" y="336804"/>
                </a:lnTo>
                <a:lnTo>
                  <a:pt x="207264" y="321564"/>
                </a:lnTo>
                <a:lnTo>
                  <a:pt x="207264" y="323088"/>
                </a:lnTo>
                <a:lnTo>
                  <a:pt x="247142" y="323088"/>
                </a:lnTo>
                <a:lnTo>
                  <a:pt x="243840" y="326136"/>
                </a:lnTo>
                <a:lnTo>
                  <a:pt x="224028" y="342900"/>
                </a:lnTo>
                <a:lnTo>
                  <a:pt x="205740" y="356616"/>
                </a:lnTo>
                <a:lnTo>
                  <a:pt x="190500" y="370332"/>
                </a:lnTo>
                <a:lnTo>
                  <a:pt x="176784" y="381000"/>
                </a:lnTo>
                <a:lnTo>
                  <a:pt x="175260" y="382524"/>
                </a:lnTo>
                <a:lnTo>
                  <a:pt x="167131" y="388620"/>
                </a:lnTo>
                <a:close/>
              </a:path>
              <a:path w="661670" h="422275">
                <a:moveTo>
                  <a:pt x="4572" y="348996"/>
                </a:moveTo>
                <a:lnTo>
                  <a:pt x="1524" y="348996"/>
                </a:lnTo>
                <a:lnTo>
                  <a:pt x="0" y="347472"/>
                </a:lnTo>
                <a:lnTo>
                  <a:pt x="0" y="344424"/>
                </a:lnTo>
                <a:lnTo>
                  <a:pt x="3048" y="338328"/>
                </a:lnTo>
                <a:lnTo>
                  <a:pt x="3048" y="336804"/>
                </a:lnTo>
                <a:lnTo>
                  <a:pt x="6096" y="330708"/>
                </a:lnTo>
                <a:lnTo>
                  <a:pt x="9144" y="329184"/>
                </a:lnTo>
                <a:lnTo>
                  <a:pt x="22860" y="329184"/>
                </a:lnTo>
                <a:lnTo>
                  <a:pt x="27432" y="330708"/>
                </a:lnTo>
                <a:lnTo>
                  <a:pt x="30480" y="332232"/>
                </a:lnTo>
                <a:lnTo>
                  <a:pt x="32004" y="332232"/>
                </a:lnTo>
                <a:lnTo>
                  <a:pt x="35052" y="333756"/>
                </a:lnTo>
                <a:lnTo>
                  <a:pt x="33528" y="333756"/>
                </a:lnTo>
                <a:lnTo>
                  <a:pt x="36576" y="335280"/>
                </a:lnTo>
                <a:lnTo>
                  <a:pt x="41148" y="336804"/>
                </a:lnTo>
                <a:lnTo>
                  <a:pt x="42672" y="338328"/>
                </a:lnTo>
                <a:lnTo>
                  <a:pt x="47244" y="341376"/>
                </a:lnTo>
                <a:lnTo>
                  <a:pt x="50292" y="344424"/>
                </a:lnTo>
                <a:lnTo>
                  <a:pt x="52578" y="345948"/>
                </a:lnTo>
                <a:lnTo>
                  <a:pt x="6096" y="345948"/>
                </a:lnTo>
                <a:lnTo>
                  <a:pt x="4572" y="347472"/>
                </a:lnTo>
                <a:lnTo>
                  <a:pt x="5334" y="347472"/>
                </a:lnTo>
                <a:lnTo>
                  <a:pt x="4572" y="348996"/>
                </a:lnTo>
                <a:close/>
              </a:path>
              <a:path w="661670" h="422275">
                <a:moveTo>
                  <a:pt x="5334" y="347472"/>
                </a:moveTo>
                <a:lnTo>
                  <a:pt x="4572" y="347472"/>
                </a:lnTo>
                <a:lnTo>
                  <a:pt x="6096" y="345948"/>
                </a:lnTo>
                <a:lnTo>
                  <a:pt x="5334" y="347472"/>
                </a:lnTo>
                <a:close/>
              </a:path>
              <a:path w="661670" h="422275">
                <a:moveTo>
                  <a:pt x="9144" y="347472"/>
                </a:moveTo>
                <a:lnTo>
                  <a:pt x="5334" y="347472"/>
                </a:lnTo>
                <a:lnTo>
                  <a:pt x="6096" y="345948"/>
                </a:lnTo>
                <a:lnTo>
                  <a:pt x="7620" y="345948"/>
                </a:lnTo>
                <a:lnTo>
                  <a:pt x="9144" y="347472"/>
                </a:lnTo>
                <a:close/>
              </a:path>
              <a:path w="661670" h="422275">
                <a:moveTo>
                  <a:pt x="9144" y="347472"/>
                </a:moveTo>
                <a:lnTo>
                  <a:pt x="7620" y="345948"/>
                </a:lnTo>
                <a:lnTo>
                  <a:pt x="12192" y="345948"/>
                </a:lnTo>
                <a:lnTo>
                  <a:pt x="9144" y="347472"/>
                </a:lnTo>
                <a:close/>
              </a:path>
              <a:path w="661670" h="422275">
                <a:moveTo>
                  <a:pt x="54864" y="348996"/>
                </a:moveTo>
                <a:lnTo>
                  <a:pt x="21336" y="348996"/>
                </a:lnTo>
                <a:lnTo>
                  <a:pt x="18288" y="347472"/>
                </a:lnTo>
                <a:lnTo>
                  <a:pt x="9144" y="347472"/>
                </a:lnTo>
                <a:lnTo>
                  <a:pt x="12192" y="345948"/>
                </a:lnTo>
                <a:lnTo>
                  <a:pt x="52578" y="345948"/>
                </a:lnTo>
                <a:lnTo>
                  <a:pt x="54864" y="347472"/>
                </a:lnTo>
                <a:lnTo>
                  <a:pt x="54864" y="348996"/>
                </a:lnTo>
                <a:close/>
              </a:path>
              <a:path w="661670" h="422275">
                <a:moveTo>
                  <a:pt x="41148" y="365760"/>
                </a:moveTo>
                <a:lnTo>
                  <a:pt x="33528" y="358140"/>
                </a:lnTo>
                <a:lnTo>
                  <a:pt x="28956" y="355092"/>
                </a:lnTo>
                <a:lnTo>
                  <a:pt x="27432" y="353568"/>
                </a:lnTo>
                <a:lnTo>
                  <a:pt x="25908" y="353568"/>
                </a:lnTo>
                <a:lnTo>
                  <a:pt x="22860" y="350520"/>
                </a:lnTo>
                <a:lnTo>
                  <a:pt x="19812" y="348996"/>
                </a:lnTo>
                <a:lnTo>
                  <a:pt x="15240" y="347472"/>
                </a:lnTo>
                <a:lnTo>
                  <a:pt x="18288" y="347472"/>
                </a:lnTo>
                <a:lnTo>
                  <a:pt x="21336" y="348996"/>
                </a:lnTo>
                <a:lnTo>
                  <a:pt x="54864" y="348996"/>
                </a:lnTo>
                <a:lnTo>
                  <a:pt x="59436" y="352044"/>
                </a:lnTo>
                <a:lnTo>
                  <a:pt x="62484" y="355092"/>
                </a:lnTo>
                <a:lnTo>
                  <a:pt x="64008" y="355092"/>
                </a:lnTo>
                <a:lnTo>
                  <a:pt x="67056" y="359664"/>
                </a:lnTo>
                <a:lnTo>
                  <a:pt x="71628" y="364236"/>
                </a:lnTo>
                <a:lnTo>
                  <a:pt x="41148" y="364236"/>
                </a:lnTo>
                <a:lnTo>
                  <a:pt x="41148" y="365760"/>
                </a:lnTo>
                <a:close/>
              </a:path>
              <a:path w="661670" h="422275">
                <a:moveTo>
                  <a:pt x="126492" y="417576"/>
                </a:moveTo>
                <a:lnTo>
                  <a:pt x="89916" y="417576"/>
                </a:lnTo>
                <a:lnTo>
                  <a:pt x="85344" y="414528"/>
                </a:lnTo>
                <a:lnTo>
                  <a:pt x="80772" y="409956"/>
                </a:lnTo>
                <a:lnTo>
                  <a:pt x="77724" y="405384"/>
                </a:lnTo>
                <a:lnTo>
                  <a:pt x="73152" y="400812"/>
                </a:lnTo>
                <a:lnTo>
                  <a:pt x="67056" y="391668"/>
                </a:lnTo>
                <a:lnTo>
                  <a:pt x="62484" y="387096"/>
                </a:lnTo>
                <a:lnTo>
                  <a:pt x="64008" y="387096"/>
                </a:lnTo>
                <a:lnTo>
                  <a:pt x="59436" y="384048"/>
                </a:lnTo>
                <a:lnTo>
                  <a:pt x="59436" y="382524"/>
                </a:lnTo>
                <a:lnTo>
                  <a:pt x="45720" y="368808"/>
                </a:lnTo>
                <a:lnTo>
                  <a:pt x="44196" y="368808"/>
                </a:lnTo>
                <a:lnTo>
                  <a:pt x="41148" y="364236"/>
                </a:lnTo>
                <a:lnTo>
                  <a:pt x="71628" y="364236"/>
                </a:lnTo>
                <a:lnTo>
                  <a:pt x="76200" y="368808"/>
                </a:lnTo>
                <a:lnTo>
                  <a:pt x="79248" y="373380"/>
                </a:lnTo>
                <a:lnTo>
                  <a:pt x="80772" y="373380"/>
                </a:lnTo>
                <a:lnTo>
                  <a:pt x="83820" y="377952"/>
                </a:lnTo>
                <a:lnTo>
                  <a:pt x="88392" y="382524"/>
                </a:lnTo>
                <a:lnTo>
                  <a:pt x="91440" y="387096"/>
                </a:lnTo>
                <a:lnTo>
                  <a:pt x="91440" y="388620"/>
                </a:lnTo>
                <a:lnTo>
                  <a:pt x="94488" y="391668"/>
                </a:lnTo>
                <a:lnTo>
                  <a:pt x="92964" y="391668"/>
                </a:lnTo>
                <a:lnTo>
                  <a:pt x="97536" y="394716"/>
                </a:lnTo>
                <a:lnTo>
                  <a:pt x="96012" y="394716"/>
                </a:lnTo>
                <a:lnTo>
                  <a:pt x="99060" y="397764"/>
                </a:lnTo>
                <a:lnTo>
                  <a:pt x="99822" y="397764"/>
                </a:lnTo>
                <a:lnTo>
                  <a:pt x="102108" y="399288"/>
                </a:lnTo>
                <a:lnTo>
                  <a:pt x="106680" y="400812"/>
                </a:lnTo>
                <a:lnTo>
                  <a:pt x="150571" y="400812"/>
                </a:lnTo>
                <a:lnTo>
                  <a:pt x="143256" y="406908"/>
                </a:lnTo>
                <a:lnTo>
                  <a:pt x="141732" y="406908"/>
                </a:lnTo>
                <a:lnTo>
                  <a:pt x="134112" y="413004"/>
                </a:lnTo>
                <a:lnTo>
                  <a:pt x="132588" y="413004"/>
                </a:lnTo>
                <a:lnTo>
                  <a:pt x="126492" y="417576"/>
                </a:lnTo>
                <a:close/>
              </a:path>
              <a:path w="661670" h="422275">
                <a:moveTo>
                  <a:pt x="154533" y="397764"/>
                </a:moveTo>
                <a:lnTo>
                  <a:pt x="114300" y="397764"/>
                </a:lnTo>
                <a:lnTo>
                  <a:pt x="120396" y="393192"/>
                </a:lnTo>
                <a:lnTo>
                  <a:pt x="128016" y="387096"/>
                </a:lnTo>
                <a:lnTo>
                  <a:pt x="128016" y="388620"/>
                </a:lnTo>
                <a:lnTo>
                  <a:pt x="167131" y="388620"/>
                </a:lnTo>
                <a:lnTo>
                  <a:pt x="163067" y="391668"/>
                </a:lnTo>
                <a:lnTo>
                  <a:pt x="154533" y="397764"/>
                </a:lnTo>
                <a:close/>
              </a:path>
              <a:path w="661670" h="422275">
                <a:moveTo>
                  <a:pt x="99822" y="397764"/>
                </a:moveTo>
                <a:lnTo>
                  <a:pt x="99060" y="397764"/>
                </a:lnTo>
                <a:lnTo>
                  <a:pt x="97536" y="396240"/>
                </a:lnTo>
                <a:lnTo>
                  <a:pt x="99822" y="397764"/>
                </a:lnTo>
                <a:close/>
              </a:path>
              <a:path w="661670" h="422275">
                <a:moveTo>
                  <a:pt x="150571" y="400812"/>
                </a:moveTo>
                <a:lnTo>
                  <a:pt x="106680" y="400812"/>
                </a:lnTo>
                <a:lnTo>
                  <a:pt x="103632" y="399288"/>
                </a:lnTo>
                <a:lnTo>
                  <a:pt x="109728" y="399288"/>
                </a:lnTo>
                <a:lnTo>
                  <a:pt x="114300" y="396240"/>
                </a:lnTo>
                <a:lnTo>
                  <a:pt x="114300" y="397764"/>
                </a:lnTo>
                <a:lnTo>
                  <a:pt x="154533" y="397764"/>
                </a:lnTo>
                <a:lnTo>
                  <a:pt x="152400" y="399288"/>
                </a:lnTo>
                <a:lnTo>
                  <a:pt x="150571" y="400812"/>
                </a:lnTo>
                <a:close/>
              </a:path>
              <a:path w="661670" h="422275">
                <a:moveTo>
                  <a:pt x="103632" y="399288"/>
                </a:moveTo>
                <a:lnTo>
                  <a:pt x="102108" y="399288"/>
                </a:lnTo>
                <a:lnTo>
                  <a:pt x="100584" y="397764"/>
                </a:lnTo>
                <a:lnTo>
                  <a:pt x="103632" y="399288"/>
                </a:lnTo>
                <a:close/>
              </a:path>
              <a:path w="661670" h="422275">
                <a:moveTo>
                  <a:pt x="120396" y="420624"/>
                </a:moveTo>
                <a:lnTo>
                  <a:pt x="94488" y="420624"/>
                </a:lnTo>
                <a:lnTo>
                  <a:pt x="91440" y="417576"/>
                </a:lnTo>
                <a:lnTo>
                  <a:pt x="124968" y="417576"/>
                </a:lnTo>
                <a:lnTo>
                  <a:pt x="120396" y="420624"/>
                </a:lnTo>
                <a:close/>
              </a:path>
              <a:path w="661670" h="422275">
                <a:moveTo>
                  <a:pt x="111252" y="422148"/>
                </a:moveTo>
                <a:lnTo>
                  <a:pt x="102108" y="422148"/>
                </a:lnTo>
                <a:lnTo>
                  <a:pt x="97536" y="420624"/>
                </a:lnTo>
                <a:lnTo>
                  <a:pt x="117348" y="420624"/>
                </a:lnTo>
                <a:lnTo>
                  <a:pt x="111252" y="422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2"/>
          <p:cNvSpPr txBox="1"/>
          <p:nvPr/>
        </p:nvSpPr>
        <p:spPr>
          <a:xfrm>
            <a:off x="941279" y="1896294"/>
            <a:ext cx="8078470" cy="4182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17780" indent="-347980">
              <a:lnSpc>
                <a:spcPct val="14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between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anode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increased,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anode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70BF"/>
              </a:buClr>
              <a:buFont typeface="Microsoft Sans Serif"/>
              <a:buChar char="•"/>
            </a:pPr>
            <a:endParaRPr sz="2350">
              <a:latin typeface="Microsoft Sans Serif"/>
              <a:cs typeface="Microsoft Sans Serif"/>
            </a:endParaRPr>
          </a:p>
          <a:p>
            <a:pPr marL="436245" marR="334645" indent="-347980">
              <a:lnSpc>
                <a:spcPct val="1400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γ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(e</a:t>
            </a:r>
            <a:r>
              <a:rPr sz="1575" i="1" baseline="26455" dirty="0">
                <a:latin typeface="Arial"/>
                <a:cs typeface="Arial"/>
              </a:rPr>
              <a:t>αd</a:t>
            </a:r>
            <a:r>
              <a:rPr sz="1575" i="1" spc="270" baseline="264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-1)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represents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μ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avalanche.</a:t>
            </a:r>
            <a:endParaRPr sz="1600">
              <a:latin typeface="Microsoft Sans Serif"/>
              <a:cs typeface="Microsoft Sans Serif"/>
            </a:endParaRPr>
          </a:p>
          <a:p>
            <a:pPr marL="436245" indent="-347980">
              <a:lnSpc>
                <a:spcPct val="100000"/>
              </a:lnSpc>
              <a:spcBef>
                <a:spcPts val="765"/>
              </a:spcBef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possible:</a:t>
            </a:r>
            <a:endParaRPr sz="1600">
              <a:latin typeface="Microsoft Sans Serif"/>
              <a:cs typeface="Microsoft Sans Serif"/>
            </a:endParaRPr>
          </a:p>
          <a:p>
            <a:pPr marL="436245">
              <a:lnSpc>
                <a:spcPct val="100000"/>
              </a:lnSpc>
              <a:spcBef>
                <a:spcPts val="770"/>
              </a:spcBef>
            </a:pP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Case</a:t>
            </a:r>
            <a:r>
              <a:rPr sz="1600" b="1" spc="-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1:</a:t>
            </a:r>
            <a:r>
              <a:rPr sz="1600" b="1" spc="-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μ </a:t>
            </a: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&lt;&lt;</a:t>
            </a:r>
            <a:r>
              <a:rPr sz="1600" b="1" spc="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436245" indent="-347980">
              <a:lnSpc>
                <a:spcPct val="100000"/>
              </a:lnSpc>
              <a:spcBef>
                <a:spcPts val="765"/>
              </a:spcBef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reduces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</a:t>
            </a:r>
            <a:r>
              <a:rPr sz="1575" spc="-7" baseline="-21164" dirty="0">
                <a:latin typeface="Microsoft Sans Serif"/>
                <a:cs typeface="Microsoft Sans Serif"/>
              </a:rPr>
              <a:t>0</a:t>
            </a:r>
            <a:r>
              <a:rPr sz="1575" spc="254" baseline="-2116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</a:t>
            </a:r>
            <a:r>
              <a:rPr sz="1575" baseline="26455" dirty="0">
                <a:latin typeface="Microsoft Sans Serif"/>
                <a:cs typeface="Microsoft Sans Serif"/>
              </a:rPr>
              <a:t>αd</a:t>
            </a:r>
            <a:r>
              <a:rPr sz="1600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represents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III.</a:t>
            </a:r>
            <a:endParaRPr sz="1600">
              <a:latin typeface="Microsoft Sans Serif"/>
              <a:cs typeface="Microsoft Sans Serif"/>
            </a:endParaRPr>
          </a:p>
          <a:p>
            <a:pPr marL="436245" marR="269875" indent="-347980">
              <a:lnSpc>
                <a:spcPct val="140000"/>
              </a:lnSpc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case,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applied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hence,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intensity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so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γ-process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insignificant.</a:t>
            </a:r>
            <a:endParaRPr sz="1600">
              <a:latin typeface="Microsoft Sans Serif"/>
              <a:cs typeface="Microsoft Sans Serif"/>
            </a:endParaRPr>
          </a:p>
          <a:p>
            <a:pPr marL="436245" marR="533400" indent="-347980">
              <a:lnSpc>
                <a:spcPct val="140000"/>
              </a:lnSpc>
              <a:buClr>
                <a:srgbClr val="0070BF"/>
              </a:buClr>
              <a:buChar char="•"/>
              <a:tabLst>
                <a:tab pos="436245" algn="l"/>
                <a:tab pos="4368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referred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self-sustaining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would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itself.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94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323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4BC"/>
                </a:solidFill>
              </a:rPr>
              <a:t>Townsend’s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Criterion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for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sp>
        <p:nvSpPr>
          <p:cNvPr id="1048695" name="object 4"/>
          <p:cNvSpPr/>
          <p:nvPr/>
        </p:nvSpPr>
        <p:spPr>
          <a:xfrm>
            <a:off x="992124" y="1903475"/>
            <a:ext cx="462280" cy="396240"/>
          </a:xfrm>
          <a:custGeom>
            <a:avLst/>
            <a:gdLst/>
            <a:ahLst/>
            <a:cxnLst/>
            <a:rect l="l" t="t" r="r" b="b"/>
            <a:pathLst>
              <a:path w="462280" h="396239">
                <a:moveTo>
                  <a:pt x="406908" y="68580"/>
                </a:moveTo>
                <a:lnTo>
                  <a:pt x="370332" y="68580"/>
                </a:lnTo>
                <a:lnTo>
                  <a:pt x="384048" y="54864"/>
                </a:lnTo>
                <a:lnTo>
                  <a:pt x="397764" y="42672"/>
                </a:lnTo>
                <a:lnTo>
                  <a:pt x="409956" y="30480"/>
                </a:lnTo>
                <a:lnTo>
                  <a:pt x="423672" y="19812"/>
                </a:lnTo>
                <a:lnTo>
                  <a:pt x="434340" y="9143"/>
                </a:lnTo>
                <a:lnTo>
                  <a:pt x="452628" y="0"/>
                </a:lnTo>
                <a:lnTo>
                  <a:pt x="457200" y="1524"/>
                </a:lnTo>
                <a:lnTo>
                  <a:pt x="460248" y="3048"/>
                </a:lnTo>
                <a:lnTo>
                  <a:pt x="461772" y="6096"/>
                </a:lnTo>
                <a:lnTo>
                  <a:pt x="461772" y="10667"/>
                </a:lnTo>
                <a:lnTo>
                  <a:pt x="460248" y="13716"/>
                </a:lnTo>
                <a:lnTo>
                  <a:pt x="452628" y="24384"/>
                </a:lnTo>
                <a:lnTo>
                  <a:pt x="451104" y="27432"/>
                </a:lnTo>
                <a:lnTo>
                  <a:pt x="440435" y="38100"/>
                </a:lnTo>
                <a:lnTo>
                  <a:pt x="426720" y="48767"/>
                </a:lnTo>
                <a:lnTo>
                  <a:pt x="428244" y="48767"/>
                </a:lnTo>
                <a:lnTo>
                  <a:pt x="416052" y="60960"/>
                </a:lnTo>
                <a:lnTo>
                  <a:pt x="414528" y="60960"/>
                </a:lnTo>
                <a:lnTo>
                  <a:pt x="406908" y="68580"/>
                </a:lnTo>
                <a:close/>
              </a:path>
              <a:path w="462280" h="396239">
                <a:moveTo>
                  <a:pt x="363220" y="108204"/>
                </a:moveTo>
                <a:lnTo>
                  <a:pt x="326135" y="108204"/>
                </a:lnTo>
                <a:lnTo>
                  <a:pt x="341376" y="92964"/>
                </a:lnTo>
                <a:lnTo>
                  <a:pt x="356616" y="80772"/>
                </a:lnTo>
                <a:lnTo>
                  <a:pt x="370332" y="67056"/>
                </a:lnTo>
                <a:lnTo>
                  <a:pt x="370332" y="68580"/>
                </a:lnTo>
                <a:lnTo>
                  <a:pt x="406908" y="68580"/>
                </a:lnTo>
                <a:lnTo>
                  <a:pt x="402335" y="73152"/>
                </a:lnTo>
                <a:lnTo>
                  <a:pt x="387096" y="86868"/>
                </a:lnTo>
                <a:lnTo>
                  <a:pt x="373380" y="99060"/>
                </a:lnTo>
                <a:lnTo>
                  <a:pt x="363220" y="108204"/>
                </a:lnTo>
                <a:close/>
              </a:path>
              <a:path w="462280" h="396239">
                <a:moveTo>
                  <a:pt x="113080" y="371856"/>
                </a:moveTo>
                <a:lnTo>
                  <a:pt x="85344" y="371856"/>
                </a:lnTo>
                <a:lnTo>
                  <a:pt x="88392" y="367284"/>
                </a:lnTo>
                <a:lnTo>
                  <a:pt x="92964" y="362712"/>
                </a:lnTo>
                <a:lnTo>
                  <a:pt x="97536" y="355092"/>
                </a:lnTo>
                <a:lnTo>
                  <a:pt x="103632" y="347472"/>
                </a:lnTo>
                <a:lnTo>
                  <a:pt x="103632" y="345948"/>
                </a:lnTo>
                <a:lnTo>
                  <a:pt x="109728" y="338328"/>
                </a:lnTo>
                <a:lnTo>
                  <a:pt x="117348" y="329184"/>
                </a:lnTo>
                <a:lnTo>
                  <a:pt x="124968" y="318516"/>
                </a:lnTo>
                <a:lnTo>
                  <a:pt x="126492" y="318516"/>
                </a:lnTo>
                <a:lnTo>
                  <a:pt x="135636" y="307848"/>
                </a:lnTo>
                <a:lnTo>
                  <a:pt x="135636" y="306324"/>
                </a:lnTo>
                <a:lnTo>
                  <a:pt x="146304" y="295656"/>
                </a:lnTo>
                <a:lnTo>
                  <a:pt x="158496" y="281940"/>
                </a:lnTo>
                <a:lnTo>
                  <a:pt x="156972" y="281940"/>
                </a:lnTo>
                <a:lnTo>
                  <a:pt x="170688" y="266700"/>
                </a:lnTo>
                <a:lnTo>
                  <a:pt x="182879" y="251460"/>
                </a:lnTo>
                <a:lnTo>
                  <a:pt x="196596" y="236220"/>
                </a:lnTo>
                <a:lnTo>
                  <a:pt x="210312" y="219456"/>
                </a:lnTo>
                <a:lnTo>
                  <a:pt x="240791" y="185928"/>
                </a:lnTo>
                <a:lnTo>
                  <a:pt x="274320" y="152400"/>
                </a:lnTo>
                <a:lnTo>
                  <a:pt x="291084" y="137160"/>
                </a:lnTo>
                <a:lnTo>
                  <a:pt x="309372" y="121920"/>
                </a:lnTo>
                <a:lnTo>
                  <a:pt x="326135" y="106680"/>
                </a:lnTo>
                <a:lnTo>
                  <a:pt x="326135" y="108204"/>
                </a:lnTo>
                <a:lnTo>
                  <a:pt x="363220" y="108204"/>
                </a:lnTo>
                <a:lnTo>
                  <a:pt x="342900" y="126492"/>
                </a:lnTo>
                <a:lnTo>
                  <a:pt x="326440" y="140208"/>
                </a:lnTo>
                <a:lnTo>
                  <a:pt x="324612" y="140208"/>
                </a:lnTo>
                <a:lnTo>
                  <a:pt x="291084" y="170688"/>
                </a:lnTo>
                <a:lnTo>
                  <a:pt x="275844" y="185928"/>
                </a:lnTo>
                <a:lnTo>
                  <a:pt x="274320" y="185928"/>
                </a:lnTo>
                <a:lnTo>
                  <a:pt x="245225" y="217932"/>
                </a:lnTo>
                <a:lnTo>
                  <a:pt x="243839" y="217932"/>
                </a:lnTo>
                <a:lnTo>
                  <a:pt x="228600" y="236220"/>
                </a:lnTo>
                <a:lnTo>
                  <a:pt x="201168" y="266700"/>
                </a:lnTo>
                <a:lnTo>
                  <a:pt x="201168" y="268224"/>
                </a:lnTo>
                <a:lnTo>
                  <a:pt x="187452" y="281940"/>
                </a:lnTo>
                <a:lnTo>
                  <a:pt x="175260" y="297180"/>
                </a:lnTo>
                <a:lnTo>
                  <a:pt x="163068" y="310896"/>
                </a:lnTo>
                <a:lnTo>
                  <a:pt x="153733" y="321564"/>
                </a:lnTo>
                <a:lnTo>
                  <a:pt x="152400" y="321564"/>
                </a:lnTo>
                <a:lnTo>
                  <a:pt x="134112" y="342900"/>
                </a:lnTo>
                <a:lnTo>
                  <a:pt x="128016" y="352044"/>
                </a:lnTo>
                <a:lnTo>
                  <a:pt x="120396" y="359664"/>
                </a:lnTo>
                <a:lnTo>
                  <a:pt x="121920" y="359664"/>
                </a:lnTo>
                <a:lnTo>
                  <a:pt x="115824" y="367284"/>
                </a:lnTo>
                <a:lnTo>
                  <a:pt x="113080" y="371856"/>
                </a:lnTo>
                <a:close/>
              </a:path>
              <a:path w="462280" h="396239">
                <a:moveTo>
                  <a:pt x="324612" y="141732"/>
                </a:moveTo>
                <a:lnTo>
                  <a:pt x="324612" y="140208"/>
                </a:lnTo>
                <a:lnTo>
                  <a:pt x="326440" y="140208"/>
                </a:lnTo>
                <a:lnTo>
                  <a:pt x="324612" y="141732"/>
                </a:lnTo>
                <a:close/>
              </a:path>
              <a:path w="462280" h="396239">
                <a:moveTo>
                  <a:pt x="274320" y="187452"/>
                </a:moveTo>
                <a:lnTo>
                  <a:pt x="274320" y="185928"/>
                </a:lnTo>
                <a:lnTo>
                  <a:pt x="275844" y="185928"/>
                </a:lnTo>
                <a:lnTo>
                  <a:pt x="274320" y="187452"/>
                </a:lnTo>
                <a:close/>
              </a:path>
              <a:path w="462280" h="396239">
                <a:moveTo>
                  <a:pt x="243839" y="219456"/>
                </a:moveTo>
                <a:lnTo>
                  <a:pt x="243839" y="217932"/>
                </a:lnTo>
                <a:lnTo>
                  <a:pt x="245225" y="217932"/>
                </a:lnTo>
                <a:lnTo>
                  <a:pt x="243839" y="219456"/>
                </a:lnTo>
                <a:close/>
              </a:path>
              <a:path w="462280" h="396239">
                <a:moveTo>
                  <a:pt x="152400" y="323088"/>
                </a:moveTo>
                <a:lnTo>
                  <a:pt x="152400" y="321564"/>
                </a:lnTo>
                <a:lnTo>
                  <a:pt x="153733" y="321564"/>
                </a:lnTo>
                <a:lnTo>
                  <a:pt x="152400" y="323088"/>
                </a:lnTo>
                <a:close/>
              </a:path>
              <a:path w="462280" h="396239">
                <a:moveTo>
                  <a:pt x="51816" y="355092"/>
                </a:moveTo>
                <a:lnTo>
                  <a:pt x="28956" y="355092"/>
                </a:lnTo>
                <a:lnTo>
                  <a:pt x="32004" y="353568"/>
                </a:lnTo>
                <a:lnTo>
                  <a:pt x="50292" y="353568"/>
                </a:lnTo>
                <a:lnTo>
                  <a:pt x="51816" y="355092"/>
                </a:lnTo>
                <a:close/>
              </a:path>
              <a:path w="462280" h="396239">
                <a:moveTo>
                  <a:pt x="64008" y="359664"/>
                </a:moveTo>
                <a:lnTo>
                  <a:pt x="13716" y="359664"/>
                </a:lnTo>
                <a:lnTo>
                  <a:pt x="16764" y="358140"/>
                </a:lnTo>
                <a:lnTo>
                  <a:pt x="18288" y="356616"/>
                </a:lnTo>
                <a:lnTo>
                  <a:pt x="19812" y="356616"/>
                </a:lnTo>
                <a:lnTo>
                  <a:pt x="22860" y="355092"/>
                </a:lnTo>
                <a:lnTo>
                  <a:pt x="56388" y="355092"/>
                </a:lnTo>
                <a:lnTo>
                  <a:pt x="59436" y="356616"/>
                </a:lnTo>
                <a:lnTo>
                  <a:pt x="64008" y="358140"/>
                </a:lnTo>
                <a:lnTo>
                  <a:pt x="64008" y="359664"/>
                </a:lnTo>
                <a:close/>
              </a:path>
              <a:path w="462280" h="396239">
                <a:moveTo>
                  <a:pt x="67056" y="361188"/>
                </a:moveTo>
                <a:lnTo>
                  <a:pt x="7620" y="361188"/>
                </a:lnTo>
                <a:lnTo>
                  <a:pt x="13716" y="358140"/>
                </a:lnTo>
                <a:lnTo>
                  <a:pt x="13716" y="359664"/>
                </a:lnTo>
                <a:lnTo>
                  <a:pt x="64008" y="359664"/>
                </a:lnTo>
                <a:lnTo>
                  <a:pt x="67056" y="361188"/>
                </a:lnTo>
                <a:close/>
              </a:path>
              <a:path w="462280" h="396239">
                <a:moveTo>
                  <a:pt x="15240" y="374904"/>
                </a:moveTo>
                <a:lnTo>
                  <a:pt x="3048" y="374904"/>
                </a:lnTo>
                <a:lnTo>
                  <a:pt x="0" y="373380"/>
                </a:lnTo>
                <a:lnTo>
                  <a:pt x="0" y="364236"/>
                </a:lnTo>
                <a:lnTo>
                  <a:pt x="6096" y="361188"/>
                </a:lnTo>
                <a:lnTo>
                  <a:pt x="68580" y="361188"/>
                </a:lnTo>
                <a:lnTo>
                  <a:pt x="71628" y="364236"/>
                </a:lnTo>
                <a:lnTo>
                  <a:pt x="73152" y="364236"/>
                </a:lnTo>
                <a:lnTo>
                  <a:pt x="74676" y="367284"/>
                </a:lnTo>
                <a:lnTo>
                  <a:pt x="77724" y="368808"/>
                </a:lnTo>
                <a:lnTo>
                  <a:pt x="79248" y="371856"/>
                </a:lnTo>
                <a:lnTo>
                  <a:pt x="21336" y="371856"/>
                </a:lnTo>
                <a:lnTo>
                  <a:pt x="15240" y="374904"/>
                </a:lnTo>
                <a:close/>
              </a:path>
              <a:path w="462280" h="396239">
                <a:moveTo>
                  <a:pt x="73152" y="364236"/>
                </a:moveTo>
                <a:lnTo>
                  <a:pt x="71628" y="364236"/>
                </a:lnTo>
                <a:lnTo>
                  <a:pt x="70104" y="362712"/>
                </a:lnTo>
                <a:lnTo>
                  <a:pt x="73152" y="364236"/>
                </a:lnTo>
                <a:close/>
              </a:path>
              <a:path w="462280" h="396239">
                <a:moveTo>
                  <a:pt x="83058" y="373761"/>
                </a:moveTo>
                <a:lnTo>
                  <a:pt x="85344" y="370332"/>
                </a:lnTo>
                <a:lnTo>
                  <a:pt x="85344" y="371856"/>
                </a:lnTo>
                <a:lnTo>
                  <a:pt x="113080" y="371856"/>
                </a:lnTo>
                <a:lnTo>
                  <a:pt x="112166" y="373380"/>
                </a:lnTo>
                <a:lnTo>
                  <a:pt x="83820" y="373380"/>
                </a:lnTo>
                <a:lnTo>
                  <a:pt x="83058" y="373761"/>
                </a:lnTo>
                <a:close/>
              </a:path>
              <a:path w="462280" h="396239">
                <a:moveTo>
                  <a:pt x="19812" y="373380"/>
                </a:moveTo>
                <a:lnTo>
                  <a:pt x="21336" y="371856"/>
                </a:lnTo>
                <a:lnTo>
                  <a:pt x="22860" y="371856"/>
                </a:lnTo>
                <a:lnTo>
                  <a:pt x="19812" y="373380"/>
                </a:lnTo>
                <a:close/>
              </a:path>
              <a:path w="462280" h="396239">
                <a:moveTo>
                  <a:pt x="81991" y="374294"/>
                </a:moveTo>
                <a:lnTo>
                  <a:pt x="79248" y="373380"/>
                </a:lnTo>
                <a:lnTo>
                  <a:pt x="45720" y="373380"/>
                </a:lnTo>
                <a:lnTo>
                  <a:pt x="41148" y="371856"/>
                </a:lnTo>
                <a:lnTo>
                  <a:pt x="79248" y="371856"/>
                </a:lnTo>
                <a:lnTo>
                  <a:pt x="80772" y="373380"/>
                </a:lnTo>
                <a:lnTo>
                  <a:pt x="82296" y="374142"/>
                </a:lnTo>
                <a:lnTo>
                  <a:pt x="81991" y="374294"/>
                </a:lnTo>
                <a:close/>
              </a:path>
              <a:path w="462280" h="396239">
                <a:moveTo>
                  <a:pt x="80772" y="374904"/>
                </a:moveTo>
                <a:lnTo>
                  <a:pt x="53340" y="374904"/>
                </a:lnTo>
                <a:lnTo>
                  <a:pt x="48768" y="373380"/>
                </a:lnTo>
                <a:lnTo>
                  <a:pt x="79248" y="373380"/>
                </a:lnTo>
                <a:lnTo>
                  <a:pt x="81991" y="374294"/>
                </a:lnTo>
                <a:lnTo>
                  <a:pt x="80772" y="374904"/>
                </a:lnTo>
                <a:close/>
              </a:path>
              <a:path w="462280" h="396239">
                <a:moveTo>
                  <a:pt x="82804" y="374396"/>
                </a:moveTo>
                <a:lnTo>
                  <a:pt x="82804" y="374142"/>
                </a:lnTo>
                <a:lnTo>
                  <a:pt x="83058" y="373761"/>
                </a:lnTo>
                <a:lnTo>
                  <a:pt x="83820" y="373380"/>
                </a:lnTo>
                <a:lnTo>
                  <a:pt x="82804" y="374396"/>
                </a:lnTo>
                <a:close/>
              </a:path>
              <a:path w="462280" h="396239">
                <a:moveTo>
                  <a:pt x="56896" y="377444"/>
                </a:moveTo>
                <a:lnTo>
                  <a:pt x="51816" y="374904"/>
                </a:lnTo>
                <a:lnTo>
                  <a:pt x="83820" y="374904"/>
                </a:lnTo>
                <a:lnTo>
                  <a:pt x="82988" y="374488"/>
                </a:lnTo>
                <a:lnTo>
                  <a:pt x="82905" y="374294"/>
                </a:lnTo>
                <a:lnTo>
                  <a:pt x="83820" y="373380"/>
                </a:lnTo>
                <a:lnTo>
                  <a:pt x="112166" y="373380"/>
                </a:lnTo>
                <a:lnTo>
                  <a:pt x="111252" y="374904"/>
                </a:lnTo>
                <a:lnTo>
                  <a:pt x="110109" y="376428"/>
                </a:lnTo>
                <a:lnTo>
                  <a:pt x="56388" y="376428"/>
                </a:lnTo>
                <a:lnTo>
                  <a:pt x="56896" y="377444"/>
                </a:lnTo>
                <a:close/>
              </a:path>
              <a:path w="462280" h="396239">
                <a:moveTo>
                  <a:pt x="82677" y="374332"/>
                </a:moveTo>
                <a:lnTo>
                  <a:pt x="82296" y="374142"/>
                </a:lnTo>
                <a:lnTo>
                  <a:pt x="83058" y="373761"/>
                </a:lnTo>
                <a:lnTo>
                  <a:pt x="82677" y="374332"/>
                </a:lnTo>
                <a:close/>
              </a:path>
              <a:path w="462280" h="396239">
                <a:moveTo>
                  <a:pt x="82573" y="374488"/>
                </a:moveTo>
                <a:lnTo>
                  <a:pt x="81991" y="374294"/>
                </a:lnTo>
                <a:lnTo>
                  <a:pt x="82296" y="374142"/>
                </a:lnTo>
                <a:lnTo>
                  <a:pt x="82600" y="374294"/>
                </a:lnTo>
                <a:lnTo>
                  <a:pt x="82573" y="374488"/>
                </a:lnTo>
                <a:close/>
              </a:path>
              <a:path w="462280" h="396239">
                <a:moveTo>
                  <a:pt x="82296" y="374904"/>
                </a:moveTo>
                <a:lnTo>
                  <a:pt x="80772" y="374904"/>
                </a:lnTo>
                <a:lnTo>
                  <a:pt x="81991" y="374294"/>
                </a:lnTo>
                <a:lnTo>
                  <a:pt x="82573" y="374488"/>
                </a:lnTo>
                <a:lnTo>
                  <a:pt x="82296" y="374904"/>
                </a:lnTo>
                <a:close/>
              </a:path>
              <a:path w="462280" h="396239">
                <a:moveTo>
                  <a:pt x="83820" y="374904"/>
                </a:moveTo>
                <a:lnTo>
                  <a:pt x="82677" y="374523"/>
                </a:lnTo>
                <a:lnTo>
                  <a:pt x="82804" y="374396"/>
                </a:lnTo>
                <a:lnTo>
                  <a:pt x="83820" y="374904"/>
                </a:lnTo>
                <a:close/>
              </a:path>
              <a:path w="462280" h="396239">
                <a:moveTo>
                  <a:pt x="82296" y="374904"/>
                </a:moveTo>
                <a:lnTo>
                  <a:pt x="82573" y="374488"/>
                </a:lnTo>
                <a:lnTo>
                  <a:pt x="82296" y="374904"/>
                </a:lnTo>
                <a:close/>
              </a:path>
              <a:path w="462280" h="396239">
                <a:moveTo>
                  <a:pt x="83820" y="374904"/>
                </a:moveTo>
                <a:lnTo>
                  <a:pt x="82296" y="374904"/>
                </a:lnTo>
                <a:lnTo>
                  <a:pt x="82677" y="374523"/>
                </a:lnTo>
                <a:lnTo>
                  <a:pt x="83820" y="374904"/>
                </a:lnTo>
                <a:close/>
              </a:path>
              <a:path w="462280" h="396239">
                <a:moveTo>
                  <a:pt x="57912" y="377952"/>
                </a:moveTo>
                <a:lnTo>
                  <a:pt x="56896" y="377444"/>
                </a:lnTo>
                <a:lnTo>
                  <a:pt x="56388" y="376428"/>
                </a:lnTo>
                <a:lnTo>
                  <a:pt x="57912" y="377952"/>
                </a:lnTo>
                <a:close/>
              </a:path>
              <a:path w="462280" h="396239">
                <a:moveTo>
                  <a:pt x="86868" y="396240"/>
                </a:moveTo>
                <a:lnTo>
                  <a:pt x="82296" y="396240"/>
                </a:lnTo>
                <a:lnTo>
                  <a:pt x="79248" y="394716"/>
                </a:lnTo>
                <a:lnTo>
                  <a:pt x="76200" y="394716"/>
                </a:lnTo>
                <a:lnTo>
                  <a:pt x="73152" y="393192"/>
                </a:lnTo>
                <a:lnTo>
                  <a:pt x="71628" y="393192"/>
                </a:lnTo>
                <a:lnTo>
                  <a:pt x="68580" y="390144"/>
                </a:lnTo>
                <a:lnTo>
                  <a:pt x="65532" y="388620"/>
                </a:lnTo>
                <a:lnTo>
                  <a:pt x="67056" y="388620"/>
                </a:lnTo>
                <a:lnTo>
                  <a:pt x="60960" y="382524"/>
                </a:lnTo>
                <a:lnTo>
                  <a:pt x="60960" y="381000"/>
                </a:lnTo>
                <a:lnTo>
                  <a:pt x="59436" y="377952"/>
                </a:lnTo>
                <a:lnTo>
                  <a:pt x="57912" y="377952"/>
                </a:lnTo>
                <a:lnTo>
                  <a:pt x="56388" y="376428"/>
                </a:lnTo>
                <a:lnTo>
                  <a:pt x="110109" y="376428"/>
                </a:lnTo>
                <a:lnTo>
                  <a:pt x="106680" y="381000"/>
                </a:lnTo>
                <a:lnTo>
                  <a:pt x="105156" y="381000"/>
                </a:lnTo>
                <a:lnTo>
                  <a:pt x="102108" y="385572"/>
                </a:lnTo>
                <a:lnTo>
                  <a:pt x="96012" y="391668"/>
                </a:lnTo>
                <a:lnTo>
                  <a:pt x="86868" y="396240"/>
                </a:lnTo>
                <a:close/>
              </a:path>
              <a:path w="462280" h="396239">
                <a:moveTo>
                  <a:pt x="60960" y="381000"/>
                </a:moveTo>
                <a:lnTo>
                  <a:pt x="59436" y="379476"/>
                </a:lnTo>
                <a:lnTo>
                  <a:pt x="57912" y="379476"/>
                </a:lnTo>
                <a:lnTo>
                  <a:pt x="56896" y="377444"/>
                </a:lnTo>
                <a:lnTo>
                  <a:pt x="57912" y="377952"/>
                </a:lnTo>
                <a:lnTo>
                  <a:pt x="59436" y="377952"/>
                </a:lnTo>
                <a:lnTo>
                  <a:pt x="60960" y="381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6" name="object 5"/>
          <p:cNvSpPr/>
          <p:nvPr/>
        </p:nvSpPr>
        <p:spPr>
          <a:xfrm>
            <a:off x="5765292" y="2577083"/>
            <a:ext cx="475615" cy="330835"/>
          </a:xfrm>
          <a:custGeom>
            <a:avLst/>
            <a:gdLst/>
            <a:ahLst/>
            <a:cxnLst/>
            <a:rect l="l" t="t" r="r" b="b"/>
            <a:pathLst>
              <a:path w="475614" h="330835">
                <a:moveTo>
                  <a:pt x="107115" y="294132"/>
                </a:moveTo>
                <a:lnTo>
                  <a:pt x="60960" y="294132"/>
                </a:lnTo>
                <a:lnTo>
                  <a:pt x="73152" y="286512"/>
                </a:lnTo>
                <a:lnTo>
                  <a:pt x="86868" y="277368"/>
                </a:lnTo>
                <a:lnTo>
                  <a:pt x="102108" y="266700"/>
                </a:lnTo>
                <a:lnTo>
                  <a:pt x="118872" y="254508"/>
                </a:lnTo>
                <a:lnTo>
                  <a:pt x="138684" y="240792"/>
                </a:lnTo>
                <a:lnTo>
                  <a:pt x="158496" y="225552"/>
                </a:lnTo>
                <a:lnTo>
                  <a:pt x="181356" y="210312"/>
                </a:lnTo>
                <a:lnTo>
                  <a:pt x="204216" y="193548"/>
                </a:lnTo>
                <a:lnTo>
                  <a:pt x="228600" y="175260"/>
                </a:lnTo>
                <a:lnTo>
                  <a:pt x="252983" y="155448"/>
                </a:lnTo>
                <a:lnTo>
                  <a:pt x="280416" y="135636"/>
                </a:lnTo>
                <a:lnTo>
                  <a:pt x="309371" y="112776"/>
                </a:lnTo>
                <a:lnTo>
                  <a:pt x="338327" y="91440"/>
                </a:lnTo>
                <a:lnTo>
                  <a:pt x="367284" y="68580"/>
                </a:lnTo>
                <a:lnTo>
                  <a:pt x="396240" y="47243"/>
                </a:lnTo>
                <a:lnTo>
                  <a:pt x="428244" y="24384"/>
                </a:lnTo>
                <a:lnTo>
                  <a:pt x="428244" y="22860"/>
                </a:lnTo>
                <a:lnTo>
                  <a:pt x="461772" y="3048"/>
                </a:lnTo>
                <a:lnTo>
                  <a:pt x="466344" y="0"/>
                </a:lnTo>
                <a:lnTo>
                  <a:pt x="470916" y="1524"/>
                </a:lnTo>
                <a:lnTo>
                  <a:pt x="472440" y="4572"/>
                </a:lnTo>
                <a:lnTo>
                  <a:pt x="475488" y="7619"/>
                </a:lnTo>
                <a:lnTo>
                  <a:pt x="475488" y="12192"/>
                </a:lnTo>
                <a:lnTo>
                  <a:pt x="472440" y="15240"/>
                </a:lnTo>
                <a:lnTo>
                  <a:pt x="443484" y="42672"/>
                </a:lnTo>
                <a:lnTo>
                  <a:pt x="441960" y="42672"/>
                </a:lnTo>
                <a:lnTo>
                  <a:pt x="411480" y="67055"/>
                </a:lnTo>
                <a:lnTo>
                  <a:pt x="382524" y="89916"/>
                </a:lnTo>
                <a:lnTo>
                  <a:pt x="353568" y="111252"/>
                </a:lnTo>
                <a:lnTo>
                  <a:pt x="326542" y="132588"/>
                </a:lnTo>
                <a:lnTo>
                  <a:pt x="324612" y="132588"/>
                </a:lnTo>
                <a:lnTo>
                  <a:pt x="295656" y="155448"/>
                </a:lnTo>
                <a:lnTo>
                  <a:pt x="268224" y="176784"/>
                </a:lnTo>
                <a:lnTo>
                  <a:pt x="219456" y="213360"/>
                </a:lnTo>
                <a:lnTo>
                  <a:pt x="219456" y="214884"/>
                </a:lnTo>
                <a:lnTo>
                  <a:pt x="196595" y="231648"/>
                </a:lnTo>
                <a:lnTo>
                  <a:pt x="173736" y="246888"/>
                </a:lnTo>
                <a:lnTo>
                  <a:pt x="153924" y="262128"/>
                </a:lnTo>
                <a:lnTo>
                  <a:pt x="134112" y="275844"/>
                </a:lnTo>
                <a:lnTo>
                  <a:pt x="115824" y="286512"/>
                </a:lnTo>
                <a:lnTo>
                  <a:pt x="115824" y="288036"/>
                </a:lnTo>
                <a:lnTo>
                  <a:pt x="107115" y="294132"/>
                </a:lnTo>
                <a:close/>
              </a:path>
              <a:path w="475614" h="330835">
                <a:moveTo>
                  <a:pt x="324612" y="134112"/>
                </a:moveTo>
                <a:lnTo>
                  <a:pt x="324612" y="132588"/>
                </a:lnTo>
                <a:lnTo>
                  <a:pt x="326542" y="132588"/>
                </a:lnTo>
                <a:lnTo>
                  <a:pt x="324612" y="134112"/>
                </a:lnTo>
                <a:close/>
              </a:path>
              <a:path w="475614" h="330835">
                <a:moveTo>
                  <a:pt x="25908" y="283464"/>
                </a:moveTo>
                <a:lnTo>
                  <a:pt x="25908" y="281940"/>
                </a:lnTo>
                <a:lnTo>
                  <a:pt x="3048" y="281940"/>
                </a:lnTo>
                <a:lnTo>
                  <a:pt x="3048" y="277368"/>
                </a:lnTo>
                <a:lnTo>
                  <a:pt x="4572" y="271272"/>
                </a:lnTo>
                <a:lnTo>
                  <a:pt x="9144" y="268224"/>
                </a:lnTo>
                <a:lnTo>
                  <a:pt x="18288" y="268224"/>
                </a:lnTo>
                <a:lnTo>
                  <a:pt x="24384" y="271272"/>
                </a:lnTo>
                <a:lnTo>
                  <a:pt x="27432" y="277368"/>
                </a:lnTo>
                <a:lnTo>
                  <a:pt x="27432" y="280416"/>
                </a:lnTo>
                <a:lnTo>
                  <a:pt x="25908" y="283464"/>
                </a:lnTo>
                <a:close/>
              </a:path>
              <a:path w="475614" h="330835">
                <a:moveTo>
                  <a:pt x="1524" y="298704"/>
                </a:moveTo>
                <a:lnTo>
                  <a:pt x="0" y="295656"/>
                </a:lnTo>
                <a:lnTo>
                  <a:pt x="0" y="289560"/>
                </a:lnTo>
                <a:lnTo>
                  <a:pt x="1524" y="286512"/>
                </a:lnTo>
                <a:lnTo>
                  <a:pt x="1524" y="283464"/>
                </a:lnTo>
                <a:lnTo>
                  <a:pt x="3048" y="280416"/>
                </a:lnTo>
                <a:lnTo>
                  <a:pt x="3048" y="281940"/>
                </a:lnTo>
                <a:lnTo>
                  <a:pt x="25908" y="281940"/>
                </a:lnTo>
                <a:lnTo>
                  <a:pt x="25908" y="286512"/>
                </a:lnTo>
                <a:lnTo>
                  <a:pt x="25400" y="288036"/>
                </a:lnTo>
                <a:lnTo>
                  <a:pt x="24384" y="288036"/>
                </a:lnTo>
                <a:lnTo>
                  <a:pt x="24384" y="297180"/>
                </a:lnTo>
                <a:lnTo>
                  <a:pt x="1524" y="297180"/>
                </a:lnTo>
                <a:lnTo>
                  <a:pt x="1524" y="298704"/>
                </a:lnTo>
                <a:close/>
              </a:path>
              <a:path w="475614" h="330835">
                <a:moveTo>
                  <a:pt x="24384" y="291084"/>
                </a:moveTo>
                <a:lnTo>
                  <a:pt x="24384" y="288036"/>
                </a:lnTo>
                <a:lnTo>
                  <a:pt x="25400" y="288036"/>
                </a:lnTo>
                <a:lnTo>
                  <a:pt x="24384" y="291084"/>
                </a:lnTo>
                <a:close/>
              </a:path>
              <a:path w="475614" h="330835">
                <a:moveTo>
                  <a:pt x="86868" y="307848"/>
                </a:moveTo>
                <a:lnTo>
                  <a:pt x="32004" y="307848"/>
                </a:lnTo>
                <a:lnTo>
                  <a:pt x="30175" y="306933"/>
                </a:lnTo>
                <a:lnTo>
                  <a:pt x="32004" y="306324"/>
                </a:lnTo>
                <a:lnTo>
                  <a:pt x="30480" y="306324"/>
                </a:lnTo>
                <a:lnTo>
                  <a:pt x="36576" y="304800"/>
                </a:lnTo>
                <a:lnTo>
                  <a:pt x="42672" y="301752"/>
                </a:lnTo>
                <a:lnTo>
                  <a:pt x="51816" y="298704"/>
                </a:lnTo>
                <a:lnTo>
                  <a:pt x="62484" y="292608"/>
                </a:lnTo>
                <a:lnTo>
                  <a:pt x="60960" y="294132"/>
                </a:lnTo>
                <a:lnTo>
                  <a:pt x="107115" y="294132"/>
                </a:lnTo>
                <a:lnTo>
                  <a:pt x="100584" y="298704"/>
                </a:lnTo>
                <a:lnTo>
                  <a:pt x="86868" y="307848"/>
                </a:lnTo>
                <a:close/>
              </a:path>
              <a:path w="475614" h="330835">
                <a:moveTo>
                  <a:pt x="36576" y="330708"/>
                </a:moveTo>
                <a:lnTo>
                  <a:pt x="22860" y="330708"/>
                </a:lnTo>
                <a:lnTo>
                  <a:pt x="18288" y="329184"/>
                </a:lnTo>
                <a:lnTo>
                  <a:pt x="15240" y="326136"/>
                </a:lnTo>
                <a:lnTo>
                  <a:pt x="16764" y="326136"/>
                </a:lnTo>
                <a:lnTo>
                  <a:pt x="12192" y="324612"/>
                </a:lnTo>
                <a:lnTo>
                  <a:pt x="7620" y="320040"/>
                </a:lnTo>
                <a:lnTo>
                  <a:pt x="4572" y="313944"/>
                </a:lnTo>
                <a:lnTo>
                  <a:pt x="4572" y="312420"/>
                </a:lnTo>
                <a:lnTo>
                  <a:pt x="3048" y="309372"/>
                </a:lnTo>
                <a:lnTo>
                  <a:pt x="3048" y="307848"/>
                </a:lnTo>
                <a:lnTo>
                  <a:pt x="1524" y="303276"/>
                </a:lnTo>
                <a:lnTo>
                  <a:pt x="1524" y="297180"/>
                </a:lnTo>
                <a:lnTo>
                  <a:pt x="24384" y="297180"/>
                </a:lnTo>
                <a:lnTo>
                  <a:pt x="24384" y="300228"/>
                </a:lnTo>
                <a:lnTo>
                  <a:pt x="25400" y="300228"/>
                </a:lnTo>
                <a:lnTo>
                  <a:pt x="25908" y="301752"/>
                </a:lnTo>
                <a:lnTo>
                  <a:pt x="25908" y="303276"/>
                </a:lnTo>
                <a:lnTo>
                  <a:pt x="27432" y="306324"/>
                </a:lnTo>
                <a:lnTo>
                  <a:pt x="29718" y="307086"/>
                </a:lnTo>
                <a:lnTo>
                  <a:pt x="27432" y="307848"/>
                </a:lnTo>
                <a:lnTo>
                  <a:pt x="86868" y="307848"/>
                </a:lnTo>
                <a:lnTo>
                  <a:pt x="74676" y="315468"/>
                </a:lnTo>
                <a:lnTo>
                  <a:pt x="73152" y="315468"/>
                </a:lnTo>
                <a:lnTo>
                  <a:pt x="62484" y="320040"/>
                </a:lnTo>
                <a:lnTo>
                  <a:pt x="60960" y="321564"/>
                </a:lnTo>
                <a:lnTo>
                  <a:pt x="53340" y="324612"/>
                </a:lnTo>
                <a:lnTo>
                  <a:pt x="51816" y="324612"/>
                </a:lnTo>
                <a:lnTo>
                  <a:pt x="45720" y="327660"/>
                </a:lnTo>
                <a:lnTo>
                  <a:pt x="44196" y="327660"/>
                </a:lnTo>
                <a:lnTo>
                  <a:pt x="38100" y="329184"/>
                </a:lnTo>
                <a:lnTo>
                  <a:pt x="36576" y="330708"/>
                </a:lnTo>
                <a:close/>
              </a:path>
              <a:path w="475614" h="330835">
                <a:moveTo>
                  <a:pt x="25400" y="300228"/>
                </a:moveTo>
                <a:lnTo>
                  <a:pt x="24384" y="300228"/>
                </a:lnTo>
                <a:lnTo>
                  <a:pt x="24384" y="297180"/>
                </a:lnTo>
                <a:lnTo>
                  <a:pt x="25400" y="300228"/>
                </a:lnTo>
                <a:close/>
              </a:path>
              <a:path w="475614" h="330835">
                <a:moveTo>
                  <a:pt x="29718" y="307086"/>
                </a:moveTo>
                <a:lnTo>
                  <a:pt x="27432" y="306324"/>
                </a:lnTo>
                <a:lnTo>
                  <a:pt x="25908" y="303276"/>
                </a:lnTo>
                <a:lnTo>
                  <a:pt x="28956" y="306324"/>
                </a:lnTo>
                <a:lnTo>
                  <a:pt x="30175" y="306933"/>
                </a:lnTo>
                <a:lnTo>
                  <a:pt x="29718" y="307086"/>
                </a:lnTo>
                <a:close/>
              </a:path>
              <a:path w="475614" h="330835">
                <a:moveTo>
                  <a:pt x="32004" y="307848"/>
                </a:moveTo>
                <a:lnTo>
                  <a:pt x="29718" y="307086"/>
                </a:lnTo>
                <a:lnTo>
                  <a:pt x="30175" y="306933"/>
                </a:lnTo>
                <a:lnTo>
                  <a:pt x="32004" y="307848"/>
                </a:lnTo>
                <a:close/>
              </a:path>
              <a:path w="475614" h="330835">
                <a:moveTo>
                  <a:pt x="32004" y="307848"/>
                </a:moveTo>
                <a:lnTo>
                  <a:pt x="27432" y="307848"/>
                </a:lnTo>
                <a:lnTo>
                  <a:pt x="29718" y="307086"/>
                </a:lnTo>
                <a:lnTo>
                  <a:pt x="32004" y="307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9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68" y="3570732"/>
            <a:ext cx="3262884" cy="384048"/>
          </a:xfrm>
          <a:prstGeom prst="rect">
            <a:avLst/>
          </a:prstGeom>
        </p:spPr>
      </p:pic>
      <p:sp>
        <p:nvSpPr>
          <p:cNvPr id="1048697" name="object 7"/>
          <p:cNvSpPr/>
          <p:nvPr/>
        </p:nvSpPr>
        <p:spPr>
          <a:xfrm>
            <a:off x="995172" y="4428744"/>
            <a:ext cx="327660" cy="294640"/>
          </a:xfrm>
          <a:custGeom>
            <a:avLst/>
            <a:gdLst/>
            <a:ahLst/>
            <a:cxnLst/>
            <a:rect l="l" t="t" r="r" b="b"/>
            <a:pathLst>
              <a:path w="327659" h="294639">
                <a:moveTo>
                  <a:pt x="188671" y="182879"/>
                </a:moveTo>
                <a:lnTo>
                  <a:pt x="163068" y="182879"/>
                </a:lnTo>
                <a:lnTo>
                  <a:pt x="184404" y="152399"/>
                </a:lnTo>
                <a:lnTo>
                  <a:pt x="182880" y="152399"/>
                </a:lnTo>
                <a:lnTo>
                  <a:pt x="193547" y="137159"/>
                </a:lnTo>
                <a:lnTo>
                  <a:pt x="202692" y="121919"/>
                </a:lnTo>
                <a:lnTo>
                  <a:pt x="213360" y="105155"/>
                </a:lnTo>
                <a:lnTo>
                  <a:pt x="222504" y="89915"/>
                </a:lnTo>
                <a:lnTo>
                  <a:pt x="224028" y="89915"/>
                </a:lnTo>
                <a:lnTo>
                  <a:pt x="234696" y="74676"/>
                </a:lnTo>
                <a:lnTo>
                  <a:pt x="259080" y="47243"/>
                </a:lnTo>
                <a:lnTo>
                  <a:pt x="259080" y="45719"/>
                </a:lnTo>
                <a:lnTo>
                  <a:pt x="271272" y="33527"/>
                </a:lnTo>
                <a:lnTo>
                  <a:pt x="272796" y="33527"/>
                </a:lnTo>
                <a:lnTo>
                  <a:pt x="286511" y="19812"/>
                </a:lnTo>
                <a:lnTo>
                  <a:pt x="301752" y="10667"/>
                </a:lnTo>
                <a:lnTo>
                  <a:pt x="318516" y="1523"/>
                </a:lnTo>
                <a:lnTo>
                  <a:pt x="321564" y="0"/>
                </a:lnTo>
                <a:lnTo>
                  <a:pt x="324612" y="0"/>
                </a:lnTo>
                <a:lnTo>
                  <a:pt x="326136" y="3047"/>
                </a:lnTo>
                <a:lnTo>
                  <a:pt x="327660" y="4571"/>
                </a:lnTo>
                <a:lnTo>
                  <a:pt x="327660" y="9143"/>
                </a:lnTo>
                <a:lnTo>
                  <a:pt x="326136" y="10667"/>
                </a:lnTo>
                <a:lnTo>
                  <a:pt x="301752" y="38100"/>
                </a:lnTo>
                <a:lnTo>
                  <a:pt x="288035" y="50291"/>
                </a:lnTo>
                <a:lnTo>
                  <a:pt x="289560" y="50291"/>
                </a:lnTo>
                <a:lnTo>
                  <a:pt x="277368" y="62483"/>
                </a:lnTo>
                <a:lnTo>
                  <a:pt x="252984" y="89915"/>
                </a:lnTo>
                <a:lnTo>
                  <a:pt x="242316" y="103631"/>
                </a:lnTo>
                <a:lnTo>
                  <a:pt x="233172" y="118871"/>
                </a:lnTo>
                <a:lnTo>
                  <a:pt x="222504" y="134111"/>
                </a:lnTo>
                <a:lnTo>
                  <a:pt x="213360" y="149351"/>
                </a:lnTo>
                <a:lnTo>
                  <a:pt x="211835" y="149351"/>
                </a:lnTo>
                <a:lnTo>
                  <a:pt x="202692" y="164591"/>
                </a:lnTo>
                <a:lnTo>
                  <a:pt x="190499" y="179831"/>
                </a:lnTo>
                <a:lnTo>
                  <a:pt x="188671" y="182879"/>
                </a:lnTo>
                <a:close/>
              </a:path>
              <a:path w="327659" h="294639">
                <a:moveTo>
                  <a:pt x="129540" y="257555"/>
                </a:moveTo>
                <a:lnTo>
                  <a:pt x="105156" y="257555"/>
                </a:lnTo>
                <a:lnTo>
                  <a:pt x="111252" y="249935"/>
                </a:lnTo>
                <a:lnTo>
                  <a:pt x="117348" y="240791"/>
                </a:lnTo>
                <a:lnTo>
                  <a:pt x="126492" y="231647"/>
                </a:lnTo>
                <a:lnTo>
                  <a:pt x="124968" y="231647"/>
                </a:lnTo>
                <a:lnTo>
                  <a:pt x="134112" y="219455"/>
                </a:lnTo>
                <a:lnTo>
                  <a:pt x="143256" y="208787"/>
                </a:lnTo>
                <a:lnTo>
                  <a:pt x="152400" y="195071"/>
                </a:lnTo>
                <a:lnTo>
                  <a:pt x="163068" y="181355"/>
                </a:lnTo>
                <a:lnTo>
                  <a:pt x="163068" y="182879"/>
                </a:lnTo>
                <a:lnTo>
                  <a:pt x="188671" y="182879"/>
                </a:lnTo>
                <a:lnTo>
                  <a:pt x="181356" y="195071"/>
                </a:lnTo>
                <a:lnTo>
                  <a:pt x="179832" y="195071"/>
                </a:lnTo>
                <a:lnTo>
                  <a:pt x="169164" y="208787"/>
                </a:lnTo>
                <a:lnTo>
                  <a:pt x="160020" y="220979"/>
                </a:lnTo>
                <a:lnTo>
                  <a:pt x="149352" y="233171"/>
                </a:lnTo>
                <a:lnTo>
                  <a:pt x="150876" y="233171"/>
                </a:lnTo>
                <a:lnTo>
                  <a:pt x="141732" y="243839"/>
                </a:lnTo>
                <a:lnTo>
                  <a:pt x="132588" y="252983"/>
                </a:lnTo>
                <a:lnTo>
                  <a:pt x="129540" y="257555"/>
                </a:lnTo>
                <a:close/>
              </a:path>
              <a:path w="327659" h="294639">
                <a:moveTo>
                  <a:pt x="3048" y="224027"/>
                </a:moveTo>
                <a:lnTo>
                  <a:pt x="6096" y="219455"/>
                </a:lnTo>
                <a:lnTo>
                  <a:pt x="10668" y="219455"/>
                </a:lnTo>
                <a:lnTo>
                  <a:pt x="4572" y="222503"/>
                </a:lnTo>
                <a:lnTo>
                  <a:pt x="3048" y="224027"/>
                </a:lnTo>
                <a:close/>
              </a:path>
              <a:path w="327659" h="294639">
                <a:moveTo>
                  <a:pt x="12192" y="240791"/>
                </a:moveTo>
                <a:lnTo>
                  <a:pt x="9144" y="239267"/>
                </a:lnTo>
                <a:lnTo>
                  <a:pt x="7620" y="237743"/>
                </a:lnTo>
                <a:lnTo>
                  <a:pt x="4876" y="236829"/>
                </a:lnTo>
                <a:lnTo>
                  <a:pt x="4572" y="236219"/>
                </a:lnTo>
                <a:lnTo>
                  <a:pt x="1524" y="233171"/>
                </a:lnTo>
                <a:lnTo>
                  <a:pt x="1524" y="225551"/>
                </a:lnTo>
                <a:lnTo>
                  <a:pt x="4572" y="222503"/>
                </a:lnTo>
                <a:lnTo>
                  <a:pt x="10668" y="219455"/>
                </a:lnTo>
                <a:lnTo>
                  <a:pt x="15240" y="220979"/>
                </a:lnTo>
                <a:lnTo>
                  <a:pt x="18288" y="222503"/>
                </a:lnTo>
                <a:lnTo>
                  <a:pt x="22352" y="228599"/>
                </a:lnTo>
                <a:lnTo>
                  <a:pt x="21336" y="228599"/>
                </a:lnTo>
                <a:lnTo>
                  <a:pt x="23368" y="231647"/>
                </a:lnTo>
                <a:lnTo>
                  <a:pt x="22860" y="231647"/>
                </a:lnTo>
                <a:lnTo>
                  <a:pt x="24384" y="233171"/>
                </a:lnTo>
                <a:lnTo>
                  <a:pt x="27432" y="234695"/>
                </a:lnTo>
                <a:lnTo>
                  <a:pt x="28956" y="236219"/>
                </a:lnTo>
                <a:lnTo>
                  <a:pt x="19812" y="236219"/>
                </a:lnTo>
                <a:lnTo>
                  <a:pt x="16764" y="237743"/>
                </a:lnTo>
                <a:lnTo>
                  <a:pt x="19812" y="237743"/>
                </a:lnTo>
                <a:lnTo>
                  <a:pt x="16764" y="239267"/>
                </a:lnTo>
                <a:lnTo>
                  <a:pt x="12192" y="240791"/>
                </a:lnTo>
                <a:close/>
              </a:path>
              <a:path w="327659" h="294639">
                <a:moveTo>
                  <a:pt x="15240" y="220979"/>
                </a:moveTo>
                <a:lnTo>
                  <a:pt x="10668" y="219455"/>
                </a:lnTo>
                <a:lnTo>
                  <a:pt x="12192" y="219455"/>
                </a:lnTo>
                <a:lnTo>
                  <a:pt x="15240" y="220979"/>
                </a:lnTo>
                <a:close/>
              </a:path>
              <a:path w="327659" h="294639">
                <a:moveTo>
                  <a:pt x="22860" y="229361"/>
                </a:moveTo>
                <a:lnTo>
                  <a:pt x="18288" y="222503"/>
                </a:lnTo>
                <a:lnTo>
                  <a:pt x="21336" y="225551"/>
                </a:lnTo>
                <a:lnTo>
                  <a:pt x="22860" y="228599"/>
                </a:lnTo>
                <a:lnTo>
                  <a:pt x="22860" y="229361"/>
                </a:lnTo>
                <a:close/>
              </a:path>
              <a:path w="327659" h="294639">
                <a:moveTo>
                  <a:pt x="1524" y="233171"/>
                </a:moveTo>
                <a:lnTo>
                  <a:pt x="0" y="231647"/>
                </a:lnTo>
                <a:lnTo>
                  <a:pt x="0" y="227075"/>
                </a:lnTo>
                <a:lnTo>
                  <a:pt x="1524" y="225551"/>
                </a:lnTo>
                <a:lnTo>
                  <a:pt x="1524" y="233171"/>
                </a:lnTo>
                <a:close/>
              </a:path>
              <a:path w="327659" h="294639">
                <a:moveTo>
                  <a:pt x="25908" y="233171"/>
                </a:moveTo>
                <a:lnTo>
                  <a:pt x="23622" y="232028"/>
                </a:lnTo>
                <a:lnTo>
                  <a:pt x="21336" y="228599"/>
                </a:lnTo>
                <a:lnTo>
                  <a:pt x="25908" y="233171"/>
                </a:lnTo>
                <a:close/>
              </a:path>
              <a:path w="327659" h="294639">
                <a:moveTo>
                  <a:pt x="22860" y="230123"/>
                </a:moveTo>
                <a:lnTo>
                  <a:pt x="21336" y="228599"/>
                </a:lnTo>
                <a:lnTo>
                  <a:pt x="22352" y="228599"/>
                </a:lnTo>
                <a:lnTo>
                  <a:pt x="22860" y="229361"/>
                </a:lnTo>
                <a:lnTo>
                  <a:pt x="22860" y="230123"/>
                </a:lnTo>
                <a:close/>
              </a:path>
              <a:path w="327659" h="294639">
                <a:moveTo>
                  <a:pt x="24384" y="231647"/>
                </a:moveTo>
                <a:lnTo>
                  <a:pt x="22860" y="230123"/>
                </a:lnTo>
                <a:lnTo>
                  <a:pt x="22860" y="229361"/>
                </a:lnTo>
                <a:lnTo>
                  <a:pt x="24384" y="231647"/>
                </a:lnTo>
                <a:close/>
              </a:path>
              <a:path w="327659" h="294639">
                <a:moveTo>
                  <a:pt x="24384" y="233171"/>
                </a:moveTo>
                <a:lnTo>
                  <a:pt x="22860" y="231647"/>
                </a:lnTo>
                <a:lnTo>
                  <a:pt x="23622" y="232028"/>
                </a:lnTo>
                <a:lnTo>
                  <a:pt x="24384" y="233171"/>
                </a:lnTo>
                <a:close/>
              </a:path>
              <a:path w="327659" h="294639">
                <a:moveTo>
                  <a:pt x="23622" y="232028"/>
                </a:moveTo>
                <a:lnTo>
                  <a:pt x="22860" y="231647"/>
                </a:lnTo>
                <a:lnTo>
                  <a:pt x="23368" y="231647"/>
                </a:lnTo>
                <a:lnTo>
                  <a:pt x="23622" y="232028"/>
                </a:lnTo>
                <a:close/>
              </a:path>
              <a:path w="327659" h="294639">
                <a:moveTo>
                  <a:pt x="27432" y="234695"/>
                </a:moveTo>
                <a:lnTo>
                  <a:pt x="24384" y="233171"/>
                </a:lnTo>
                <a:lnTo>
                  <a:pt x="23622" y="232028"/>
                </a:lnTo>
                <a:lnTo>
                  <a:pt x="25908" y="233171"/>
                </a:lnTo>
                <a:lnTo>
                  <a:pt x="27432" y="234695"/>
                </a:lnTo>
                <a:close/>
              </a:path>
              <a:path w="327659" h="294639">
                <a:moveTo>
                  <a:pt x="4876" y="236829"/>
                </a:moveTo>
                <a:lnTo>
                  <a:pt x="3048" y="236219"/>
                </a:lnTo>
                <a:lnTo>
                  <a:pt x="1524" y="233171"/>
                </a:lnTo>
                <a:lnTo>
                  <a:pt x="4572" y="236219"/>
                </a:lnTo>
                <a:lnTo>
                  <a:pt x="4876" y="236829"/>
                </a:lnTo>
                <a:close/>
              </a:path>
              <a:path w="327659" h="294639">
                <a:moveTo>
                  <a:pt x="34137" y="240182"/>
                </a:moveTo>
                <a:lnTo>
                  <a:pt x="30480" y="237743"/>
                </a:lnTo>
                <a:lnTo>
                  <a:pt x="27432" y="234695"/>
                </a:lnTo>
                <a:lnTo>
                  <a:pt x="33528" y="234695"/>
                </a:lnTo>
                <a:lnTo>
                  <a:pt x="35052" y="236219"/>
                </a:lnTo>
                <a:lnTo>
                  <a:pt x="35052" y="239267"/>
                </a:lnTo>
                <a:lnTo>
                  <a:pt x="34137" y="240182"/>
                </a:lnTo>
                <a:close/>
              </a:path>
              <a:path w="327659" h="294639">
                <a:moveTo>
                  <a:pt x="19812" y="237743"/>
                </a:moveTo>
                <a:lnTo>
                  <a:pt x="16764" y="237743"/>
                </a:lnTo>
                <a:lnTo>
                  <a:pt x="19812" y="236219"/>
                </a:lnTo>
                <a:lnTo>
                  <a:pt x="19812" y="237743"/>
                </a:lnTo>
                <a:close/>
              </a:path>
              <a:path w="327659" h="294639">
                <a:moveTo>
                  <a:pt x="33528" y="240791"/>
                </a:moveTo>
                <a:lnTo>
                  <a:pt x="25908" y="240791"/>
                </a:lnTo>
                <a:lnTo>
                  <a:pt x="19812" y="237743"/>
                </a:lnTo>
                <a:lnTo>
                  <a:pt x="19812" y="236219"/>
                </a:lnTo>
                <a:lnTo>
                  <a:pt x="28956" y="236219"/>
                </a:lnTo>
                <a:lnTo>
                  <a:pt x="30480" y="237743"/>
                </a:lnTo>
                <a:lnTo>
                  <a:pt x="34137" y="240182"/>
                </a:lnTo>
                <a:lnTo>
                  <a:pt x="33528" y="240791"/>
                </a:lnTo>
                <a:close/>
              </a:path>
              <a:path w="327659" h="294639">
                <a:moveTo>
                  <a:pt x="6096" y="239267"/>
                </a:moveTo>
                <a:lnTo>
                  <a:pt x="4876" y="236829"/>
                </a:lnTo>
                <a:lnTo>
                  <a:pt x="7620" y="237743"/>
                </a:lnTo>
                <a:lnTo>
                  <a:pt x="6096" y="237743"/>
                </a:lnTo>
                <a:lnTo>
                  <a:pt x="6096" y="239267"/>
                </a:lnTo>
                <a:close/>
              </a:path>
              <a:path w="327659" h="294639">
                <a:moveTo>
                  <a:pt x="80772" y="294131"/>
                </a:moveTo>
                <a:lnTo>
                  <a:pt x="68580" y="294131"/>
                </a:lnTo>
                <a:lnTo>
                  <a:pt x="67056" y="292607"/>
                </a:lnTo>
                <a:lnTo>
                  <a:pt x="62484" y="291083"/>
                </a:lnTo>
                <a:lnTo>
                  <a:pt x="57912" y="288035"/>
                </a:lnTo>
                <a:lnTo>
                  <a:pt x="56388" y="288035"/>
                </a:lnTo>
                <a:lnTo>
                  <a:pt x="51816" y="284987"/>
                </a:lnTo>
                <a:lnTo>
                  <a:pt x="50292" y="283463"/>
                </a:lnTo>
                <a:lnTo>
                  <a:pt x="41148" y="277367"/>
                </a:lnTo>
                <a:lnTo>
                  <a:pt x="35052" y="271271"/>
                </a:lnTo>
                <a:lnTo>
                  <a:pt x="35052" y="269747"/>
                </a:lnTo>
                <a:lnTo>
                  <a:pt x="30480" y="265175"/>
                </a:lnTo>
                <a:lnTo>
                  <a:pt x="25908" y="259079"/>
                </a:lnTo>
                <a:lnTo>
                  <a:pt x="18288" y="251459"/>
                </a:lnTo>
                <a:lnTo>
                  <a:pt x="16764" y="251459"/>
                </a:lnTo>
                <a:lnTo>
                  <a:pt x="13716" y="246887"/>
                </a:lnTo>
                <a:lnTo>
                  <a:pt x="12192" y="246887"/>
                </a:lnTo>
                <a:lnTo>
                  <a:pt x="9144" y="242315"/>
                </a:lnTo>
                <a:lnTo>
                  <a:pt x="7620" y="240791"/>
                </a:lnTo>
                <a:lnTo>
                  <a:pt x="6096" y="237743"/>
                </a:lnTo>
                <a:lnTo>
                  <a:pt x="7620" y="237743"/>
                </a:lnTo>
                <a:lnTo>
                  <a:pt x="9144" y="239267"/>
                </a:lnTo>
                <a:lnTo>
                  <a:pt x="12192" y="240791"/>
                </a:lnTo>
                <a:lnTo>
                  <a:pt x="35052" y="240791"/>
                </a:lnTo>
                <a:lnTo>
                  <a:pt x="36576" y="242315"/>
                </a:lnTo>
                <a:lnTo>
                  <a:pt x="39624" y="246887"/>
                </a:lnTo>
                <a:lnTo>
                  <a:pt x="50292" y="257555"/>
                </a:lnTo>
                <a:lnTo>
                  <a:pt x="48768" y="257555"/>
                </a:lnTo>
                <a:lnTo>
                  <a:pt x="54864" y="263651"/>
                </a:lnTo>
                <a:lnTo>
                  <a:pt x="55626" y="263651"/>
                </a:lnTo>
                <a:lnTo>
                  <a:pt x="57912" y="265175"/>
                </a:lnTo>
                <a:lnTo>
                  <a:pt x="57912" y="266699"/>
                </a:lnTo>
                <a:lnTo>
                  <a:pt x="67056" y="272795"/>
                </a:lnTo>
                <a:lnTo>
                  <a:pt x="67818" y="272795"/>
                </a:lnTo>
                <a:lnTo>
                  <a:pt x="70104" y="274319"/>
                </a:lnTo>
                <a:lnTo>
                  <a:pt x="71628" y="274319"/>
                </a:lnTo>
                <a:lnTo>
                  <a:pt x="74066" y="275539"/>
                </a:lnTo>
                <a:lnTo>
                  <a:pt x="73152" y="275843"/>
                </a:lnTo>
                <a:lnTo>
                  <a:pt x="112776" y="275843"/>
                </a:lnTo>
                <a:lnTo>
                  <a:pt x="106680" y="281939"/>
                </a:lnTo>
                <a:lnTo>
                  <a:pt x="105156" y="281939"/>
                </a:lnTo>
                <a:lnTo>
                  <a:pt x="99060" y="286511"/>
                </a:lnTo>
                <a:lnTo>
                  <a:pt x="92964" y="289559"/>
                </a:lnTo>
                <a:lnTo>
                  <a:pt x="91440" y="289559"/>
                </a:lnTo>
                <a:lnTo>
                  <a:pt x="82296" y="292607"/>
                </a:lnTo>
                <a:lnTo>
                  <a:pt x="80772" y="294131"/>
                </a:lnTo>
                <a:close/>
              </a:path>
              <a:path w="327659" h="294639">
                <a:moveTo>
                  <a:pt x="25908" y="240791"/>
                </a:moveTo>
                <a:lnTo>
                  <a:pt x="12192" y="240791"/>
                </a:lnTo>
                <a:lnTo>
                  <a:pt x="16764" y="239267"/>
                </a:lnTo>
                <a:lnTo>
                  <a:pt x="19812" y="237743"/>
                </a:lnTo>
                <a:lnTo>
                  <a:pt x="25908" y="240791"/>
                </a:lnTo>
                <a:close/>
              </a:path>
              <a:path w="327659" h="294639">
                <a:moveTo>
                  <a:pt x="35052" y="240791"/>
                </a:moveTo>
                <a:lnTo>
                  <a:pt x="33528" y="240791"/>
                </a:lnTo>
                <a:lnTo>
                  <a:pt x="34137" y="240182"/>
                </a:lnTo>
                <a:lnTo>
                  <a:pt x="35052" y="240791"/>
                </a:lnTo>
                <a:close/>
              </a:path>
              <a:path w="327659" h="294639">
                <a:moveTo>
                  <a:pt x="124968" y="263651"/>
                </a:moveTo>
                <a:lnTo>
                  <a:pt x="99060" y="263651"/>
                </a:lnTo>
                <a:lnTo>
                  <a:pt x="105156" y="256031"/>
                </a:lnTo>
                <a:lnTo>
                  <a:pt x="105156" y="257555"/>
                </a:lnTo>
                <a:lnTo>
                  <a:pt x="129540" y="257555"/>
                </a:lnTo>
                <a:lnTo>
                  <a:pt x="126492" y="262127"/>
                </a:lnTo>
                <a:lnTo>
                  <a:pt x="124968" y="263651"/>
                </a:lnTo>
                <a:close/>
              </a:path>
              <a:path w="327659" h="294639">
                <a:moveTo>
                  <a:pt x="55626" y="263651"/>
                </a:moveTo>
                <a:lnTo>
                  <a:pt x="54864" y="263651"/>
                </a:lnTo>
                <a:lnTo>
                  <a:pt x="53340" y="262127"/>
                </a:lnTo>
                <a:lnTo>
                  <a:pt x="55626" y="263651"/>
                </a:lnTo>
                <a:close/>
              </a:path>
              <a:path w="327659" h="294639">
                <a:moveTo>
                  <a:pt x="120396" y="268223"/>
                </a:moveTo>
                <a:lnTo>
                  <a:pt x="92964" y="268223"/>
                </a:lnTo>
                <a:lnTo>
                  <a:pt x="99060" y="262127"/>
                </a:lnTo>
                <a:lnTo>
                  <a:pt x="99060" y="263651"/>
                </a:lnTo>
                <a:lnTo>
                  <a:pt x="124968" y="263651"/>
                </a:lnTo>
                <a:lnTo>
                  <a:pt x="120396" y="268223"/>
                </a:lnTo>
                <a:close/>
              </a:path>
              <a:path w="327659" h="294639">
                <a:moveTo>
                  <a:pt x="117348" y="271271"/>
                </a:moveTo>
                <a:lnTo>
                  <a:pt x="88392" y="271271"/>
                </a:lnTo>
                <a:lnTo>
                  <a:pt x="94488" y="266699"/>
                </a:lnTo>
                <a:lnTo>
                  <a:pt x="92964" y="268223"/>
                </a:lnTo>
                <a:lnTo>
                  <a:pt x="120396" y="268223"/>
                </a:lnTo>
                <a:lnTo>
                  <a:pt x="117348" y="271271"/>
                </a:lnTo>
                <a:close/>
              </a:path>
              <a:path w="327659" h="294639">
                <a:moveTo>
                  <a:pt x="112776" y="275843"/>
                </a:moveTo>
                <a:lnTo>
                  <a:pt x="76200" y="275843"/>
                </a:lnTo>
                <a:lnTo>
                  <a:pt x="74676" y="275335"/>
                </a:lnTo>
                <a:lnTo>
                  <a:pt x="77724" y="274319"/>
                </a:lnTo>
                <a:lnTo>
                  <a:pt x="80772" y="274319"/>
                </a:lnTo>
                <a:lnTo>
                  <a:pt x="86868" y="272795"/>
                </a:lnTo>
                <a:lnTo>
                  <a:pt x="83820" y="272795"/>
                </a:lnTo>
                <a:lnTo>
                  <a:pt x="89916" y="269747"/>
                </a:lnTo>
                <a:lnTo>
                  <a:pt x="88392" y="271271"/>
                </a:lnTo>
                <a:lnTo>
                  <a:pt x="117348" y="271271"/>
                </a:lnTo>
                <a:lnTo>
                  <a:pt x="112776" y="275843"/>
                </a:lnTo>
                <a:close/>
              </a:path>
              <a:path w="327659" h="294639">
                <a:moveTo>
                  <a:pt x="67818" y="272795"/>
                </a:moveTo>
                <a:lnTo>
                  <a:pt x="67056" y="272795"/>
                </a:lnTo>
                <a:lnTo>
                  <a:pt x="65532" y="271271"/>
                </a:lnTo>
                <a:lnTo>
                  <a:pt x="67818" y="272795"/>
                </a:lnTo>
                <a:close/>
              </a:path>
              <a:path w="327659" h="294639">
                <a:moveTo>
                  <a:pt x="71628" y="274319"/>
                </a:moveTo>
                <a:lnTo>
                  <a:pt x="70104" y="274319"/>
                </a:lnTo>
                <a:lnTo>
                  <a:pt x="68580" y="272795"/>
                </a:lnTo>
                <a:lnTo>
                  <a:pt x="71628" y="274319"/>
                </a:lnTo>
                <a:close/>
              </a:path>
              <a:path w="327659" h="294639">
                <a:moveTo>
                  <a:pt x="74066" y="275539"/>
                </a:moveTo>
                <a:lnTo>
                  <a:pt x="71628" y="274319"/>
                </a:lnTo>
                <a:lnTo>
                  <a:pt x="74676" y="275335"/>
                </a:lnTo>
                <a:lnTo>
                  <a:pt x="74066" y="275539"/>
                </a:lnTo>
                <a:close/>
              </a:path>
              <a:path w="327659" h="294639">
                <a:moveTo>
                  <a:pt x="76200" y="275843"/>
                </a:moveTo>
                <a:lnTo>
                  <a:pt x="74676" y="275843"/>
                </a:lnTo>
                <a:lnTo>
                  <a:pt x="74066" y="275539"/>
                </a:lnTo>
                <a:lnTo>
                  <a:pt x="74676" y="275335"/>
                </a:lnTo>
                <a:lnTo>
                  <a:pt x="76200" y="275843"/>
                </a:lnTo>
                <a:close/>
              </a:path>
              <a:path w="327659" h="294639">
                <a:moveTo>
                  <a:pt x="74676" y="275843"/>
                </a:moveTo>
                <a:lnTo>
                  <a:pt x="73152" y="275843"/>
                </a:lnTo>
                <a:lnTo>
                  <a:pt x="74066" y="275539"/>
                </a:lnTo>
                <a:lnTo>
                  <a:pt x="74676" y="2758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8" name="object 8"/>
          <p:cNvSpPr/>
          <p:nvPr/>
        </p:nvSpPr>
        <p:spPr>
          <a:xfrm>
            <a:off x="954024" y="5010912"/>
            <a:ext cx="281940" cy="330835"/>
          </a:xfrm>
          <a:custGeom>
            <a:avLst/>
            <a:gdLst/>
            <a:ahLst/>
            <a:cxnLst/>
            <a:rect l="l" t="t" r="r" b="b"/>
            <a:pathLst>
              <a:path w="281940" h="330835">
                <a:moveTo>
                  <a:pt x="98382" y="280416"/>
                </a:moveTo>
                <a:lnTo>
                  <a:pt x="73152" y="280416"/>
                </a:lnTo>
                <a:lnTo>
                  <a:pt x="79248" y="269748"/>
                </a:lnTo>
                <a:lnTo>
                  <a:pt x="77724" y="269748"/>
                </a:lnTo>
                <a:lnTo>
                  <a:pt x="92964" y="245364"/>
                </a:lnTo>
                <a:lnTo>
                  <a:pt x="102108" y="231648"/>
                </a:lnTo>
                <a:lnTo>
                  <a:pt x="111252" y="216408"/>
                </a:lnTo>
                <a:lnTo>
                  <a:pt x="121920" y="201168"/>
                </a:lnTo>
                <a:lnTo>
                  <a:pt x="132588" y="184404"/>
                </a:lnTo>
                <a:lnTo>
                  <a:pt x="132588" y="182880"/>
                </a:lnTo>
                <a:lnTo>
                  <a:pt x="143256" y="166116"/>
                </a:lnTo>
                <a:lnTo>
                  <a:pt x="144780" y="164592"/>
                </a:lnTo>
                <a:lnTo>
                  <a:pt x="156972" y="147828"/>
                </a:lnTo>
                <a:lnTo>
                  <a:pt x="170688" y="129540"/>
                </a:lnTo>
                <a:lnTo>
                  <a:pt x="185928" y="109728"/>
                </a:lnTo>
                <a:lnTo>
                  <a:pt x="216407" y="67056"/>
                </a:lnTo>
                <a:lnTo>
                  <a:pt x="230124" y="45720"/>
                </a:lnTo>
                <a:lnTo>
                  <a:pt x="231648" y="45720"/>
                </a:lnTo>
                <a:lnTo>
                  <a:pt x="245364" y="25908"/>
                </a:lnTo>
                <a:lnTo>
                  <a:pt x="260604" y="6096"/>
                </a:lnTo>
                <a:lnTo>
                  <a:pt x="263652" y="0"/>
                </a:lnTo>
                <a:lnTo>
                  <a:pt x="271272" y="0"/>
                </a:lnTo>
                <a:lnTo>
                  <a:pt x="275843" y="3048"/>
                </a:lnTo>
                <a:lnTo>
                  <a:pt x="281940" y="6096"/>
                </a:lnTo>
                <a:lnTo>
                  <a:pt x="281940" y="13716"/>
                </a:lnTo>
                <a:lnTo>
                  <a:pt x="278892" y="18288"/>
                </a:lnTo>
                <a:lnTo>
                  <a:pt x="263652" y="39624"/>
                </a:lnTo>
                <a:lnTo>
                  <a:pt x="249936" y="59436"/>
                </a:lnTo>
                <a:lnTo>
                  <a:pt x="236219" y="80772"/>
                </a:lnTo>
                <a:lnTo>
                  <a:pt x="234695" y="80772"/>
                </a:lnTo>
                <a:lnTo>
                  <a:pt x="204216" y="123444"/>
                </a:lnTo>
                <a:lnTo>
                  <a:pt x="190500" y="143256"/>
                </a:lnTo>
                <a:lnTo>
                  <a:pt x="188976" y="143256"/>
                </a:lnTo>
                <a:lnTo>
                  <a:pt x="175260" y="161544"/>
                </a:lnTo>
                <a:lnTo>
                  <a:pt x="163068" y="178308"/>
                </a:lnTo>
                <a:lnTo>
                  <a:pt x="151892" y="195072"/>
                </a:lnTo>
                <a:lnTo>
                  <a:pt x="150876" y="195072"/>
                </a:lnTo>
                <a:lnTo>
                  <a:pt x="140208" y="213360"/>
                </a:lnTo>
                <a:lnTo>
                  <a:pt x="131064" y="228600"/>
                </a:lnTo>
                <a:lnTo>
                  <a:pt x="120396" y="243840"/>
                </a:lnTo>
                <a:lnTo>
                  <a:pt x="112776" y="256032"/>
                </a:lnTo>
                <a:lnTo>
                  <a:pt x="106002" y="268224"/>
                </a:lnTo>
                <a:lnTo>
                  <a:pt x="105156" y="268224"/>
                </a:lnTo>
                <a:lnTo>
                  <a:pt x="98382" y="280416"/>
                </a:lnTo>
                <a:close/>
              </a:path>
              <a:path w="281940" h="330835">
                <a:moveTo>
                  <a:pt x="150876" y="196596"/>
                </a:moveTo>
                <a:lnTo>
                  <a:pt x="150876" y="195072"/>
                </a:lnTo>
                <a:lnTo>
                  <a:pt x="151892" y="195072"/>
                </a:lnTo>
                <a:lnTo>
                  <a:pt x="150876" y="196596"/>
                </a:lnTo>
                <a:close/>
              </a:path>
              <a:path w="281940" h="330835">
                <a:moveTo>
                  <a:pt x="105156" y="269748"/>
                </a:moveTo>
                <a:lnTo>
                  <a:pt x="105156" y="268224"/>
                </a:lnTo>
                <a:lnTo>
                  <a:pt x="106002" y="268224"/>
                </a:lnTo>
                <a:lnTo>
                  <a:pt x="105156" y="269748"/>
                </a:lnTo>
                <a:close/>
              </a:path>
              <a:path w="281940" h="330835">
                <a:moveTo>
                  <a:pt x="48768" y="308610"/>
                </a:moveTo>
                <a:lnTo>
                  <a:pt x="47244" y="307848"/>
                </a:lnTo>
                <a:lnTo>
                  <a:pt x="13716" y="307848"/>
                </a:lnTo>
                <a:lnTo>
                  <a:pt x="7620" y="301752"/>
                </a:lnTo>
                <a:lnTo>
                  <a:pt x="6096" y="298704"/>
                </a:lnTo>
                <a:lnTo>
                  <a:pt x="4572" y="297180"/>
                </a:lnTo>
                <a:lnTo>
                  <a:pt x="1524" y="291084"/>
                </a:lnTo>
                <a:lnTo>
                  <a:pt x="0" y="289560"/>
                </a:lnTo>
                <a:lnTo>
                  <a:pt x="0" y="275844"/>
                </a:lnTo>
                <a:lnTo>
                  <a:pt x="3048" y="272796"/>
                </a:lnTo>
                <a:lnTo>
                  <a:pt x="10668" y="272796"/>
                </a:lnTo>
                <a:lnTo>
                  <a:pt x="13716" y="275844"/>
                </a:lnTo>
                <a:lnTo>
                  <a:pt x="13716" y="280416"/>
                </a:lnTo>
                <a:lnTo>
                  <a:pt x="14478" y="281940"/>
                </a:lnTo>
                <a:lnTo>
                  <a:pt x="13716" y="281940"/>
                </a:lnTo>
                <a:lnTo>
                  <a:pt x="18288" y="286512"/>
                </a:lnTo>
                <a:lnTo>
                  <a:pt x="19050" y="288036"/>
                </a:lnTo>
                <a:lnTo>
                  <a:pt x="18288" y="288036"/>
                </a:lnTo>
                <a:lnTo>
                  <a:pt x="19812" y="289560"/>
                </a:lnTo>
                <a:lnTo>
                  <a:pt x="20574" y="289560"/>
                </a:lnTo>
                <a:lnTo>
                  <a:pt x="21336" y="291084"/>
                </a:lnTo>
                <a:lnTo>
                  <a:pt x="22860" y="291084"/>
                </a:lnTo>
                <a:lnTo>
                  <a:pt x="24384" y="292608"/>
                </a:lnTo>
                <a:lnTo>
                  <a:pt x="25908" y="292608"/>
                </a:lnTo>
                <a:lnTo>
                  <a:pt x="27432" y="294132"/>
                </a:lnTo>
                <a:lnTo>
                  <a:pt x="28956" y="294132"/>
                </a:lnTo>
                <a:lnTo>
                  <a:pt x="32004" y="297180"/>
                </a:lnTo>
                <a:lnTo>
                  <a:pt x="38100" y="300228"/>
                </a:lnTo>
                <a:lnTo>
                  <a:pt x="38100" y="301752"/>
                </a:lnTo>
                <a:lnTo>
                  <a:pt x="44196" y="304800"/>
                </a:lnTo>
                <a:lnTo>
                  <a:pt x="42672" y="304800"/>
                </a:lnTo>
                <a:lnTo>
                  <a:pt x="45720" y="306324"/>
                </a:lnTo>
                <a:lnTo>
                  <a:pt x="47244" y="306324"/>
                </a:lnTo>
                <a:lnTo>
                  <a:pt x="49276" y="308356"/>
                </a:lnTo>
                <a:lnTo>
                  <a:pt x="48768" y="308610"/>
                </a:lnTo>
                <a:close/>
              </a:path>
              <a:path w="281940" h="330835">
                <a:moveTo>
                  <a:pt x="55473" y="303885"/>
                </a:moveTo>
                <a:lnTo>
                  <a:pt x="57912" y="300228"/>
                </a:lnTo>
                <a:lnTo>
                  <a:pt x="67056" y="288036"/>
                </a:lnTo>
                <a:lnTo>
                  <a:pt x="67056" y="286512"/>
                </a:lnTo>
                <a:lnTo>
                  <a:pt x="73152" y="278892"/>
                </a:lnTo>
                <a:lnTo>
                  <a:pt x="73152" y="280416"/>
                </a:lnTo>
                <a:lnTo>
                  <a:pt x="98382" y="280416"/>
                </a:lnTo>
                <a:lnTo>
                  <a:pt x="97536" y="281940"/>
                </a:lnTo>
                <a:lnTo>
                  <a:pt x="91440" y="291084"/>
                </a:lnTo>
                <a:lnTo>
                  <a:pt x="89916" y="292608"/>
                </a:lnTo>
                <a:lnTo>
                  <a:pt x="85344" y="300228"/>
                </a:lnTo>
                <a:lnTo>
                  <a:pt x="82296" y="303276"/>
                </a:lnTo>
                <a:lnTo>
                  <a:pt x="56388" y="303276"/>
                </a:lnTo>
                <a:lnTo>
                  <a:pt x="55473" y="303885"/>
                </a:lnTo>
                <a:close/>
              </a:path>
              <a:path w="281940" h="330835">
                <a:moveTo>
                  <a:pt x="15240" y="283464"/>
                </a:moveTo>
                <a:lnTo>
                  <a:pt x="13716" y="281940"/>
                </a:lnTo>
                <a:lnTo>
                  <a:pt x="14478" y="281940"/>
                </a:lnTo>
                <a:lnTo>
                  <a:pt x="15240" y="283464"/>
                </a:lnTo>
                <a:close/>
              </a:path>
              <a:path w="281940" h="330835">
                <a:moveTo>
                  <a:pt x="19812" y="289560"/>
                </a:moveTo>
                <a:lnTo>
                  <a:pt x="18288" y="288036"/>
                </a:lnTo>
                <a:lnTo>
                  <a:pt x="19304" y="288544"/>
                </a:lnTo>
                <a:lnTo>
                  <a:pt x="19812" y="289560"/>
                </a:lnTo>
                <a:close/>
              </a:path>
              <a:path w="281940" h="330835">
                <a:moveTo>
                  <a:pt x="19304" y="288544"/>
                </a:moveTo>
                <a:lnTo>
                  <a:pt x="18288" y="288036"/>
                </a:lnTo>
                <a:lnTo>
                  <a:pt x="19050" y="288036"/>
                </a:lnTo>
                <a:lnTo>
                  <a:pt x="19304" y="288544"/>
                </a:lnTo>
                <a:close/>
              </a:path>
              <a:path w="281940" h="330835">
                <a:moveTo>
                  <a:pt x="21336" y="289560"/>
                </a:moveTo>
                <a:lnTo>
                  <a:pt x="20320" y="289052"/>
                </a:lnTo>
                <a:lnTo>
                  <a:pt x="19812" y="288036"/>
                </a:lnTo>
                <a:lnTo>
                  <a:pt x="21336" y="289560"/>
                </a:lnTo>
                <a:close/>
              </a:path>
              <a:path w="281940" h="330835">
                <a:moveTo>
                  <a:pt x="20574" y="289560"/>
                </a:moveTo>
                <a:lnTo>
                  <a:pt x="19812" y="289560"/>
                </a:lnTo>
                <a:lnTo>
                  <a:pt x="19304" y="288544"/>
                </a:lnTo>
                <a:lnTo>
                  <a:pt x="20320" y="289052"/>
                </a:lnTo>
                <a:lnTo>
                  <a:pt x="20574" y="289560"/>
                </a:lnTo>
                <a:close/>
              </a:path>
              <a:path w="281940" h="330835">
                <a:moveTo>
                  <a:pt x="22860" y="291084"/>
                </a:moveTo>
                <a:lnTo>
                  <a:pt x="21336" y="291084"/>
                </a:lnTo>
                <a:lnTo>
                  <a:pt x="21336" y="289560"/>
                </a:lnTo>
                <a:lnTo>
                  <a:pt x="22860" y="291084"/>
                </a:lnTo>
                <a:close/>
              </a:path>
              <a:path w="281940" h="330835">
                <a:moveTo>
                  <a:pt x="25908" y="292608"/>
                </a:moveTo>
                <a:lnTo>
                  <a:pt x="24384" y="292608"/>
                </a:lnTo>
                <a:lnTo>
                  <a:pt x="24384" y="291084"/>
                </a:lnTo>
                <a:lnTo>
                  <a:pt x="25908" y="292608"/>
                </a:lnTo>
                <a:close/>
              </a:path>
              <a:path w="281940" h="330835">
                <a:moveTo>
                  <a:pt x="54864" y="304800"/>
                </a:moveTo>
                <a:lnTo>
                  <a:pt x="55473" y="303885"/>
                </a:lnTo>
                <a:lnTo>
                  <a:pt x="56388" y="303276"/>
                </a:lnTo>
                <a:lnTo>
                  <a:pt x="54864" y="304800"/>
                </a:lnTo>
                <a:close/>
              </a:path>
              <a:path w="281940" h="330835">
                <a:moveTo>
                  <a:pt x="80772" y="304800"/>
                </a:moveTo>
                <a:lnTo>
                  <a:pt x="54864" y="304800"/>
                </a:lnTo>
                <a:lnTo>
                  <a:pt x="56388" y="303276"/>
                </a:lnTo>
                <a:lnTo>
                  <a:pt x="82296" y="303276"/>
                </a:lnTo>
                <a:lnTo>
                  <a:pt x="80772" y="304800"/>
                </a:lnTo>
                <a:close/>
              </a:path>
              <a:path w="281940" h="330835">
                <a:moveTo>
                  <a:pt x="74676" y="312420"/>
                </a:moveTo>
                <a:lnTo>
                  <a:pt x="54864" y="312420"/>
                </a:lnTo>
                <a:lnTo>
                  <a:pt x="51816" y="309372"/>
                </a:lnTo>
                <a:lnTo>
                  <a:pt x="50292" y="309372"/>
                </a:lnTo>
                <a:lnTo>
                  <a:pt x="49682" y="308762"/>
                </a:lnTo>
                <a:lnTo>
                  <a:pt x="53340" y="306324"/>
                </a:lnTo>
                <a:lnTo>
                  <a:pt x="51816" y="306324"/>
                </a:lnTo>
                <a:lnTo>
                  <a:pt x="55473" y="303885"/>
                </a:lnTo>
                <a:lnTo>
                  <a:pt x="54864" y="304800"/>
                </a:lnTo>
                <a:lnTo>
                  <a:pt x="80772" y="304800"/>
                </a:lnTo>
                <a:lnTo>
                  <a:pt x="79248" y="306324"/>
                </a:lnTo>
                <a:lnTo>
                  <a:pt x="79248" y="307848"/>
                </a:lnTo>
                <a:lnTo>
                  <a:pt x="74676" y="312420"/>
                </a:lnTo>
                <a:close/>
              </a:path>
              <a:path w="281940" h="330835">
                <a:moveTo>
                  <a:pt x="47244" y="309372"/>
                </a:moveTo>
                <a:lnTo>
                  <a:pt x="18288" y="309372"/>
                </a:lnTo>
                <a:lnTo>
                  <a:pt x="15240" y="307848"/>
                </a:lnTo>
                <a:lnTo>
                  <a:pt x="47244" y="307848"/>
                </a:lnTo>
                <a:lnTo>
                  <a:pt x="48768" y="308610"/>
                </a:lnTo>
                <a:lnTo>
                  <a:pt x="47244" y="309372"/>
                </a:lnTo>
                <a:close/>
              </a:path>
              <a:path w="281940" h="330835">
                <a:moveTo>
                  <a:pt x="49530" y="308610"/>
                </a:moveTo>
                <a:lnTo>
                  <a:pt x="49276" y="308356"/>
                </a:lnTo>
                <a:lnTo>
                  <a:pt x="50292" y="307848"/>
                </a:lnTo>
                <a:lnTo>
                  <a:pt x="49530" y="308610"/>
                </a:lnTo>
                <a:close/>
              </a:path>
              <a:path w="281940" h="330835">
                <a:moveTo>
                  <a:pt x="49276" y="308864"/>
                </a:moveTo>
                <a:lnTo>
                  <a:pt x="48768" y="308610"/>
                </a:lnTo>
                <a:lnTo>
                  <a:pt x="49276" y="308356"/>
                </a:lnTo>
                <a:lnTo>
                  <a:pt x="49530" y="308610"/>
                </a:lnTo>
                <a:lnTo>
                  <a:pt x="49276" y="308864"/>
                </a:lnTo>
                <a:close/>
              </a:path>
              <a:path w="281940" h="330835">
                <a:moveTo>
                  <a:pt x="65532" y="323088"/>
                </a:moveTo>
                <a:lnTo>
                  <a:pt x="36576" y="323088"/>
                </a:lnTo>
                <a:lnTo>
                  <a:pt x="30480" y="320040"/>
                </a:lnTo>
                <a:lnTo>
                  <a:pt x="28956" y="318516"/>
                </a:lnTo>
                <a:lnTo>
                  <a:pt x="25908" y="316992"/>
                </a:lnTo>
                <a:lnTo>
                  <a:pt x="22860" y="313944"/>
                </a:lnTo>
                <a:lnTo>
                  <a:pt x="19812" y="312420"/>
                </a:lnTo>
                <a:lnTo>
                  <a:pt x="19812" y="310896"/>
                </a:lnTo>
                <a:lnTo>
                  <a:pt x="16764" y="309372"/>
                </a:lnTo>
                <a:lnTo>
                  <a:pt x="47244" y="309372"/>
                </a:lnTo>
                <a:lnTo>
                  <a:pt x="48768" y="308610"/>
                </a:lnTo>
                <a:lnTo>
                  <a:pt x="49276" y="308864"/>
                </a:lnTo>
                <a:lnTo>
                  <a:pt x="48768" y="309372"/>
                </a:lnTo>
                <a:lnTo>
                  <a:pt x="45720" y="310896"/>
                </a:lnTo>
                <a:lnTo>
                  <a:pt x="54864" y="312420"/>
                </a:lnTo>
                <a:lnTo>
                  <a:pt x="74676" y="312420"/>
                </a:lnTo>
                <a:lnTo>
                  <a:pt x="71628" y="318516"/>
                </a:lnTo>
                <a:lnTo>
                  <a:pt x="68580" y="320040"/>
                </a:lnTo>
                <a:lnTo>
                  <a:pt x="65532" y="323088"/>
                </a:lnTo>
                <a:close/>
              </a:path>
              <a:path w="281940" h="330835">
                <a:moveTo>
                  <a:pt x="49421" y="308936"/>
                </a:moveTo>
                <a:lnTo>
                  <a:pt x="49377" y="308762"/>
                </a:lnTo>
                <a:lnTo>
                  <a:pt x="49530" y="308610"/>
                </a:lnTo>
                <a:lnTo>
                  <a:pt x="49682" y="308762"/>
                </a:lnTo>
                <a:lnTo>
                  <a:pt x="49421" y="308936"/>
                </a:lnTo>
                <a:close/>
              </a:path>
              <a:path w="281940" h="330835">
                <a:moveTo>
                  <a:pt x="50292" y="309372"/>
                </a:moveTo>
                <a:lnTo>
                  <a:pt x="49421" y="308936"/>
                </a:lnTo>
                <a:lnTo>
                  <a:pt x="49682" y="308762"/>
                </a:lnTo>
                <a:lnTo>
                  <a:pt x="50292" y="309372"/>
                </a:lnTo>
                <a:close/>
              </a:path>
              <a:path w="281940" h="330835">
                <a:moveTo>
                  <a:pt x="48768" y="309372"/>
                </a:moveTo>
                <a:lnTo>
                  <a:pt x="49276" y="308864"/>
                </a:lnTo>
                <a:lnTo>
                  <a:pt x="49421" y="308936"/>
                </a:lnTo>
                <a:lnTo>
                  <a:pt x="48768" y="309372"/>
                </a:lnTo>
                <a:close/>
              </a:path>
              <a:path w="281940" h="330835">
                <a:moveTo>
                  <a:pt x="54864" y="312420"/>
                </a:moveTo>
                <a:lnTo>
                  <a:pt x="45720" y="310896"/>
                </a:lnTo>
                <a:lnTo>
                  <a:pt x="48768" y="309372"/>
                </a:lnTo>
                <a:lnTo>
                  <a:pt x="49421" y="308936"/>
                </a:lnTo>
                <a:lnTo>
                  <a:pt x="50292" y="309372"/>
                </a:lnTo>
                <a:lnTo>
                  <a:pt x="51816" y="309372"/>
                </a:lnTo>
                <a:lnTo>
                  <a:pt x="54864" y="312420"/>
                </a:lnTo>
                <a:close/>
              </a:path>
              <a:path w="281940" h="330835">
                <a:moveTo>
                  <a:pt x="42672" y="327660"/>
                </a:moveTo>
                <a:lnTo>
                  <a:pt x="39624" y="326136"/>
                </a:lnTo>
                <a:lnTo>
                  <a:pt x="38100" y="324612"/>
                </a:lnTo>
                <a:lnTo>
                  <a:pt x="35052" y="323088"/>
                </a:lnTo>
                <a:lnTo>
                  <a:pt x="64008" y="323088"/>
                </a:lnTo>
                <a:lnTo>
                  <a:pt x="62484" y="324612"/>
                </a:lnTo>
                <a:lnTo>
                  <a:pt x="39624" y="324612"/>
                </a:lnTo>
                <a:lnTo>
                  <a:pt x="42672" y="327660"/>
                </a:lnTo>
                <a:close/>
              </a:path>
              <a:path w="281940" h="330835">
                <a:moveTo>
                  <a:pt x="48768" y="330708"/>
                </a:moveTo>
                <a:lnTo>
                  <a:pt x="44196" y="329184"/>
                </a:lnTo>
                <a:lnTo>
                  <a:pt x="39624" y="324612"/>
                </a:lnTo>
                <a:lnTo>
                  <a:pt x="62484" y="324612"/>
                </a:lnTo>
                <a:lnTo>
                  <a:pt x="60960" y="326136"/>
                </a:lnTo>
                <a:lnTo>
                  <a:pt x="59436" y="326136"/>
                </a:lnTo>
                <a:lnTo>
                  <a:pt x="56388" y="327660"/>
                </a:lnTo>
                <a:lnTo>
                  <a:pt x="54864" y="327660"/>
                </a:lnTo>
                <a:lnTo>
                  <a:pt x="48768" y="3307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9" name="object 9"/>
          <p:cNvSpPr/>
          <p:nvPr/>
        </p:nvSpPr>
        <p:spPr>
          <a:xfrm>
            <a:off x="7289292" y="5013960"/>
            <a:ext cx="501650" cy="285115"/>
          </a:xfrm>
          <a:custGeom>
            <a:avLst/>
            <a:gdLst/>
            <a:ahLst/>
            <a:cxnLst/>
            <a:rect l="l" t="t" r="r" b="b"/>
            <a:pathLst>
              <a:path w="501650" h="285114">
                <a:moveTo>
                  <a:pt x="477519" y="6603"/>
                </a:moveTo>
                <a:lnTo>
                  <a:pt x="480059" y="1523"/>
                </a:lnTo>
                <a:lnTo>
                  <a:pt x="487679" y="0"/>
                </a:lnTo>
                <a:lnTo>
                  <a:pt x="493775" y="3047"/>
                </a:lnTo>
                <a:lnTo>
                  <a:pt x="498347" y="6095"/>
                </a:lnTo>
                <a:lnTo>
                  <a:pt x="478535" y="6095"/>
                </a:lnTo>
                <a:lnTo>
                  <a:pt x="477519" y="6603"/>
                </a:lnTo>
                <a:close/>
              </a:path>
              <a:path w="501650" h="285114">
                <a:moveTo>
                  <a:pt x="475487" y="9143"/>
                </a:moveTo>
                <a:lnTo>
                  <a:pt x="477011" y="7619"/>
                </a:lnTo>
                <a:lnTo>
                  <a:pt x="477519" y="6603"/>
                </a:lnTo>
                <a:lnTo>
                  <a:pt x="478535" y="6095"/>
                </a:lnTo>
                <a:lnTo>
                  <a:pt x="475487" y="9143"/>
                </a:lnTo>
                <a:close/>
              </a:path>
              <a:path w="501650" h="285114">
                <a:moveTo>
                  <a:pt x="499566" y="9143"/>
                </a:moveTo>
                <a:lnTo>
                  <a:pt x="475487" y="9143"/>
                </a:lnTo>
                <a:lnTo>
                  <a:pt x="478535" y="6095"/>
                </a:lnTo>
                <a:lnTo>
                  <a:pt x="498347" y="6095"/>
                </a:lnTo>
                <a:lnTo>
                  <a:pt x="499566" y="9143"/>
                </a:lnTo>
                <a:close/>
              </a:path>
              <a:path w="501650" h="285114">
                <a:moveTo>
                  <a:pt x="501395" y="13716"/>
                </a:moveTo>
                <a:lnTo>
                  <a:pt x="469391" y="13716"/>
                </a:lnTo>
                <a:lnTo>
                  <a:pt x="472439" y="10667"/>
                </a:lnTo>
                <a:lnTo>
                  <a:pt x="475487" y="7619"/>
                </a:lnTo>
                <a:lnTo>
                  <a:pt x="477519" y="6603"/>
                </a:lnTo>
                <a:lnTo>
                  <a:pt x="477011" y="7619"/>
                </a:lnTo>
                <a:lnTo>
                  <a:pt x="475487" y="9143"/>
                </a:lnTo>
                <a:lnTo>
                  <a:pt x="499566" y="9143"/>
                </a:lnTo>
                <a:lnTo>
                  <a:pt x="501395" y="13716"/>
                </a:lnTo>
                <a:close/>
              </a:path>
              <a:path w="501650" h="285114">
                <a:moveTo>
                  <a:pt x="470915" y="12191"/>
                </a:moveTo>
                <a:lnTo>
                  <a:pt x="472439" y="10667"/>
                </a:lnTo>
                <a:lnTo>
                  <a:pt x="470915" y="12191"/>
                </a:lnTo>
                <a:close/>
              </a:path>
              <a:path w="501650" h="285114">
                <a:moveTo>
                  <a:pt x="486155" y="35051"/>
                </a:moveTo>
                <a:lnTo>
                  <a:pt x="441959" y="35051"/>
                </a:lnTo>
                <a:lnTo>
                  <a:pt x="448055" y="30479"/>
                </a:lnTo>
                <a:lnTo>
                  <a:pt x="452627" y="27432"/>
                </a:lnTo>
                <a:lnTo>
                  <a:pt x="452627" y="25907"/>
                </a:lnTo>
                <a:lnTo>
                  <a:pt x="457200" y="24383"/>
                </a:lnTo>
                <a:lnTo>
                  <a:pt x="458724" y="22859"/>
                </a:lnTo>
                <a:lnTo>
                  <a:pt x="463295" y="19811"/>
                </a:lnTo>
                <a:lnTo>
                  <a:pt x="463295" y="18287"/>
                </a:lnTo>
                <a:lnTo>
                  <a:pt x="466343" y="15239"/>
                </a:lnTo>
                <a:lnTo>
                  <a:pt x="467867" y="15239"/>
                </a:lnTo>
                <a:lnTo>
                  <a:pt x="470915" y="12191"/>
                </a:lnTo>
                <a:lnTo>
                  <a:pt x="469391" y="13716"/>
                </a:lnTo>
                <a:lnTo>
                  <a:pt x="501395" y="13716"/>
                </a:lnTo>
                <a:lnTo>
                  <a:pt x="496823" y="22859"/>
                </a:lnTo>
                <a:lnTo>
                  <a:pt x="492251" y="27432"/>
                </a:lnTo>
                <a:lnTo>
                  <a:pt x="493013" y="27432"/>
                </a:lnTo>
                <a:lnTo>
                  <a:pt x="492251" y="28955"/>
                </a:lnTo>
                <a:lnTo>
                  <a:pt x="486155" y="35051"/>
                </a:lnTo>
                <a:close/>
              </a:path>
              <a:path w="501650" h="285114">
                <a:moveTo>
                  <a:pt x="493775" y="25908"/>
                </a:moveTo>
                <a:close/>
              </a:path>
              <a:path w="501650" h="285114">
                <a:moveTo>
                  <a:pt x="493013" y="27432"/>
                </a:moveTo>
                <a:lnTo>
                  <a:pt x="492251" y="27432"/>
                </a:lnTo>
                <a:lnTo>
                  <a:pt x="493775" y="25908"/>
                </a:lnTo>
                <a:lnTo>
                  <a:pt x="493013" y="27432"/>
                </a:lnTo>
                <a:close/>
              </a:path>
              <a:path w="501650" h="285114">
                <a:moveTo>
                  <a:pt x="467867" y="48767"/>
                </a:moveTo>
                <a:lnTo>
                  <a:pt x="416051" y="48767"/>
                </a:lnTo>
                <a:lnTo>
                  <a:pt x="423671" y="44195"/>
                </a:lnTo>
                <a:lnTo>
                  <a:pt x="425195" y="44195"/>
                </a:lnTo>
                <a:lnTo>
                  <a:pt x="432815" y="41147"/>
                </a:lnTo>
                <a:lnTo>
                  <a:pt x="431291" y="41147"/>
                </a:lnTo>
                <a:lnTo>
                  <a:pt x="437387" y="38100"/>
                </a:lnTo>
                <a:lnTo>
                  <a:pt x="437387" y="36575"/>
                </a:lnTo>
                <a:lnTo>
                  <a:pt x="443483" y="33527"/>
                </a:lnTo>
                <a:lnTo>
                  <a:pt x="441959" y="35051"/>
                </a:lnTo>
                <a:lnTo>
                  <a:pt x="486155" y="35051"/>
                </a:lnTo>
                <a:lnTo>
                  <a:pt x="483107" y="38100"/>
                </a:lnTo>
                <a:lnTo>
                  <a:pt x="481583" y="38100"/>
                </a:lnTo>
                <a:lnTo>
                  <a:pt x="477011" y="42671"/>
                </a:lnTo>
                <a:lnTo>
                  <a:pt x="472439" y="45719"/>
                </a:lnTo>
                <a:lnTo>
                  <a:pt x="472439" y="47243"/>
                </a:lnTo>
                <a:lnTo>
                  <a:pt x="467867" y="48767"/>
                </a:lnTo>
                <a:close/>
              </a:path>
              <a:path w="501650" h="285114">
                <a:moveTo>
                  <a:pt x="481583" y="39623"/>
                </a:moveTo>
                <a:lnTo>
                  <a:pt x="481583" y="38100"/>
                </a:lnTo>
                <a:lnTo>
                  <a:pt x="483107" y="38100"/>
                </a:lnTo>
                <a:lnTo>
                  <a:pt x="481583" y="39623"/>
                </a:lnTo>
                <a:close/>
              </a:path>
              <a:path w="501650" h="285114">
                <a:moveTo>
                  <a:pt x="429767" y="73151"/>
                </a:moveTo>
                <a:lnTo>
                  <a:pt x="367283" y="73151"/>
                </a:lnTo>
                <a:lnTo>
                  <a:pt x="377951" y="67055"/>
                </a:lnTo>
                <a:lnTo>
                  <a:pt x="387095" y="62483"/>
                </a:lnTo>
                <a:lnTo>
                  <a:pt x="397763" y="57911"/>
                </a:lnTo>
                <a:lnTo>
                  <a:pt x="397763" y="56387"/>
                </a:lnTo>
                <a:lnTo>
                  <a:pt x="408431" y="53339"/>
                </a:lnTo>
                <a:lnTo>
                  <a:pt x="406907" y="53339"/>
                </a:lnTo>
                <a:lnTo>
                  <a:pt x="417575" y="48767"/>
                </a:lnTo>
                <a:lnTo>
                  <a:pt x="469391" y="48767"/>
                </a:lnTo>
                <a:lnTo>
                  <a:pt x="464819" y="51816"/>
                </a:lnTo>
                <a:lnTo>
                  <a:pt x="464819" y="53339"/>
                </a:lnTo>
                <a:lnTo>
                  <a:pt x="458723" y="56387"/>
                </a:lnTo>
                <a:lnTo>
                  <a:pt x="457200" y="57911"/>
                </a:lnTo>
                <a:lnTo>
                  <a:pt x="451103" y="60959"/>
                </a:lnTo>
                <a:lnTo>
                  <a:pt x="446531" y="64007"/>
                </a:lnTo>
                <a:lnTo>
                  <a:pt x="445007" y="65532"/>
                </a:lnTo>
                <a:lnTo>
                  <a:pt x="437387" y="68579"/>
                </a:lnTo>
                <a:lnTo>
                  <a:pt x="429767" y="73151"/>
                </a:lnTo>
                <a:close/>
              </a:path>
              <a:path w="501650" h="285114">
                <a:moveTo>
                  <a:pt x="373989" y="102107"/>
                </a:moveTo>
                <a:lnTo>
                  <a:pt x="323087" y="102107"/>
                </a:lnTo>
                <a:lnTo>
                  <a:pt x="333755" y="94487"/>
                </a:lnTo>
                <a:lnTo>
                  <a:pt x="335279" y="94487"/>
                </a:lnTo>
                <a:lnTo>
                  <a:pt x="345947" y="86867"/>
                </a:lnTo>
                <a:lnTo>
                  <a:pt x="356615" y="80771"/>
                </a:lnTo>
                <a:lnTo>
                  <a:pt x="365759" y="73151"/>
                </a:lnTo>
                <a:lnTo>
                  <a:pt x="428243" y="73151"/>
                </a:lnTo>
                <a:lnTo>
                  <a:pt x="391667" y="91439"/>
                </a:lnTo>
                <a:lnTo>
                  <a:pt x="383667" y="96011"/>
                </a:lnTo>
                <a:lnTo>
                  <a:pt x="382523" y="96011"/>
                </a:lnTo>
                <a:lnTo>
                  <a:pt x="373989" y="102107"/>
                </a:lnTo>
                <a:close/>
              </a:path>
              <a:path w="501650" h="285114">
                <a:moveTo>
                  <a:pt x="381000" y="97535"/>
                </a:moveTo>
                <a:lnTo>
                  <a:pt x="382523" y="96011"/>
                </a:lnTo>
                <a:lnTo>
                  <a:pt x="383667" y="96011"/>
                </a:lnTo>
                <a:lnTo>
                  <a:pt x="381000" y="97535"/>
                </a:lnTo>
                <a:close/>
              </a:path>
              <a:path w="501650" h="285114">
                <a:moveTo>
                  <a:pt x="219455" y="201167"/>
                </a:moveTo>
                <a:lnTo>
                  <a:pt x="178307" y="201167"/>
                </a:lnTo>
                <a:lnTo>
                  <a:pt x="185927" y="193547"/>
                </a:lnTo>
                <a:lnTo>
                  <a:pt x="195071" y="185927"/>
                </a:lnTo>
                <a:lnTo>
                  <a:pt x="196595" y="185927"/>
                </a:lnTo>
                <a:lnTo>
                  <a:pt x="214883" y="173735"/>
                </a:lnTo>
                <a:lnTo>
                  <a:pt x="225551" y="166116"/>
                </a:lnTo>
                <a:lnTo>
                  <a:pt x="237743" y="158495"/>
                </a:lnTo>
                <a:lnTo>
                  <a:pt x="249935" y="149351"/>
                </a:lnTo>
                <a:lnTo>
                  <a:pt x="262127" y="141732"/>
                </a:lnTo>
                <a:lnTo>
                  <a:pt x="274319" y="132587"/>
                </a:lnTo>
                <a:lnTo>
                  <a:pt x="275843" y="132587"/>
                </a:lnTo>
                <a:lnTo>
                  <a:pt x="288035" y="124967"/>
                </a:lnTo>
                <a:lnTo>
                  <a:pt x="298703" y="117347"/>
                </a:lnTo>
                <a:lnTo>
                  <a:pt x="300227" y="115823"/>
                </a:lnTo>
                <a:lnTo>
                  <a:pt x="310895" y="108203"/>
                </a:lnTo>
                <a:lnTo>
                  <a:pt x="323087" y="100583"/>
                </a:lnTo>
                <a:lnTo>
                  <a:pt x="323087" y="102107"/>
                </a:lnTo>
                <a:lnTo>
                  <a:pt x="373989" y="102107"/>
                </a:lnTo>
                <a:lnTo>
                  <a:pt x="371855" y="103632"/>
                </a:lnTo>
                <a:lnTo>
                  <a:pt x="359663" y="111251"/>
                </a:lnTo>
                <a:lnTo>
                  <a:pt x="348995" y="117347"/>
                </a:lnTo>
                <a:lnTo>
                  <a:pt x="338327" y="124967"/>
                </a:lnTo>
                <a:lnTo>
                  <a:pt x="316381" y="138683"/>
                </a:lnTo>
                <a:lnTo>
                  <a:pt x="315467" y="138683"/>
                </a:lnTo>
                <a:lnTo>
                  <a:pt x="303275" y="147827"/>
                </a:lnTo>
                <a:lnTo>
                  <a:pt x="289559" y="155447"/>
                </a:lnTo>
                <a:lnTo>
                  <a:pt x="277367" y="164591"/>
                </a:lnTo>
                <a:lnTo>
                  <a:pt x="265175" y="172211"/>
                </a:lnTo>
                <a:lnTo>
                  <a:pt x="252983" y="181355"/>
                </a:lnTo>
                <a:lnTo>
                  <a:pt x="251459" y="181355"/>
                </a:lnTo>
                <a:lnTo>
                  <a:pt x="242924" y="187451"/>
                </a:lnTo>
                <a:lnTo>
                  <a:pt x="240791" y="187451"/>
                </a:lnTo>
                <a:lnTo>
                  <a:pt x="230123" y="195071"/>
                </a:lnTo>
                <a:lnTo>
                  <a:pt x="219455" y="201167"/>
                </a:lnTo>
                <a:close/>
              </a:path>
              <a:path w="501650" h="285114">
                <a:moveTo>
                  <a:pt x="313943" y="140207"/>
                </a:moveTo>
                <a:lnTo>
                  <a:pt x="315467" y="138683"/>
                </a:lnTo>
                <a:lnTo>
                  <a:pt x="316381" y="138683"/>
                </a:lnTo>
                <a:lnTo>
                  <a:pt x="313943" y="140207"/>
                </a:lnTo>
                <a:close/>
              </a:path>
              <a:path w="501650" h="285114">
                <a:moveTo>
                  <a:pt x="240791" y="188975"/>
                </a:moveTo>
                <a:lnTo>
                  <a:pt x="240791" y="187451"/>
                </a:lnTo>
                <a:lnTo>
                  <a:pt x="242924" y="187451"/>
                </a:lnTo>
                <a:lnTo>
                  <a:pt x="240791" y="188975"/>
                </a:lnTo>
                <a:close/>
              </a:path>
              <a:path w="501650" h="285114">
                <a:moveTo>
                  <a:pt x="147827" y="256032"/>
                </a:moveTo>
                <a:lnTo>
                  <a:pt x="96011" y="256032"/>
                </a:lnTo>
                <a:lnTo>
                  <a:pt x="100583" y="252983"/>
                </a:lnTo>
                <a:lnTo>
                  <a:pt x="102107" y="252983"/>
                </a:lnTo>
                <a:lnTo>
                  <a:pt x="108203" y="248411"/>
                </a:lnTo>
                <a:lnTo>
                  <a:pt x="114300" y="245363"/>
                </a:lnTo>
                <a:lnTo>
                  <a:pt x="121919" y="242316"/>
                </a:lnTo>
                <a:lnTo>
                  <a:pt x="128015" y="239267"/>
                </a:lnTo>
                <a:lnTo>
                  <a:pt x="140207" y="230123"/>
                </a:lnTo>
                <a:lnTo>
                  <a:pt x="147827" y="224027"/>
                </a:lnTo>
                <a:lnTo>
                  <a:pt x="155447" y="216407"/>
                </a:lnTo>
                <a:lnTo>
                  <a:pt x="163067" y="211835"/>
                </a:lnTo>
                <a:lnTo>
                  <a:pt x="178307" y="199643"/>
                </a:lnTo>
                <a:lnTo>
                  <a:pt x="178307" y="201167"/>
                </a:lnTo>
                <a:lnTo>
                  <a:pt x="219455" y="201167"/>
                </a:lnTo>
                <a:lnTo>
                  <a:pt x="210311" y="207263"/>
                </a:lnTo>
                <a:lnTo>
                  <a:pt x="211835" y="207263"/>
                </a:lnTo>
                <a:lnTo>
                  <a:pt x="202691" y="213359"/>
                </a:lnTo>
                <a:lnTo>
                  <a:pt x="195071" y="220979"/>
                </a:lnTo>
                <a:lnTo>
                  <a:pt x="193547" y="220979"/>
                </a:lnTo>
                <a:lnTo>
                  <a:pt x="185927" y="227075"/>
                </a:lnTo>
                <a:lnTo>
                  <a:pt x="178307" y="231647"/>
                </a:lnTo>
                <a:lnTo>
                  <a:pt x="178307" y="233171"/>
                </a:lnTo>
                <a:lnTo>
                  <a:pt x="170687" y="237743"/>
                </a:lnTo>
                <a:lnTo>
                  <a:pt x="164591" y="243839"/>
                </a:lnTo>
                <a:lnTo>
                  <a:pt x="163067" y="243839"/>
                </a:lnTo>
                <a:lnTo>
                  <a:pt x="158496" y="248411"/>
                </a:lnTo>
                <a:lnTo>
                  <a:pt x="156971" y="248411"/>
                </a:lnTo>
                <a:lnTo>
                  <a:pt x="149351" y="254507"/>
                </a:lnTo>
                <a:lnTo>
                  <a:pt x="147827" y="256032"/>
                </a:lnTo>
                <a:close/>
              </a:path>
              <a:path w="501650" h="285114">
                <a:moveTo>
                  <a:pt x="12191" y="231647"/>
                </a:moveTo>
                <a:lnTo>
                  <a:pt x="4571" y="231647"/>
                </a:lnTo>
                <a:lnTo>
                  <a:pt x="1523" y="228600"/>
                </a:lnTo>
                <a:lnTo>
                  <a:pt x="0" y="225551"/>
                </a:lnTo>
                <a:lnTo>
                  <a:pt x="0" y="222503"/>
                </a:lnTo>
                <a:lnTo>
                  <a:pt x="1523" y="219455"/>
                </a:lnTo>
                <a:lnTo>
                  <a:pt x="4571" y="216407"/>
                </a:lnTo>
                <a:lnTo>
                  <a:pt x="7619" y="214883"/>
                </a:lnTo>
                <a:lnTo>
                  <a:pt x="10667" y="211835"/>
                </a:lnTo>
                <a:lnTo>
                  <a:pt x="13715" y="210311"/>
                </a:lnTo>
                <a:lnTo>
                  <a:pt x="18287" y="208787"/>
                </a:lnTo>
                <a:lnTo>
                  <a:pt x="28955" y="208787"/>
                </a:lnTo>
                <a:lnTo>
                  <a:pt x="30479" y="210311"/>
                </a:lnTo>
                <a:lnTo>
                  <a:pt x="33527" y="211835"/>
                </a:lnTo>
                <a:lnTo>
                  <a:pt x="32003" y="211835"/>
                </a:lnTo>
                <a:lnTo>
                  <a:pt x="36575" y="213359"/>
                </a:lnTo>
                <a:lnTo>
                  <a:pt x="39623" y="214883"/>
                </a:lnTo>
                <a:lnTo>
                  <a:pt x="41147" y="217932"/>
                </a:lnTo>
                <a:lnTo>
                  <a:pt x="42671" y="217932"/>
                </a:lnTo>
                <a:lnTo>
                  <a:pt x="47243" y="222503"/>
                </a:lnTo>
                <a:lnTo>
                  <a:pt x="50291" y="228600"/>
                </a:lnTo>
                <a:lnTo>
                  <a:pt x="51307" y="230123"/>
                </a:lnTo>
                <a:lnTo>
                  <a:pt x="15239" y="230123"/>
                </a:lnTo>
                <a:lnTo>
                  <a:pt x="12191" y="231647"/>
                </a:lnTo>
                <a:close/>
              </a:path>
              <a:path w="501650" h="285114">
                <a:moveTo>
                  <a:pt x="42671" y="217932"/>
                </a:moveTo>
                <a:lnTo>
                  <a:pt x="41147" y="217932"/>
                </a:lnTo>
                <a:lnTo>
                  <a:pt x="41147" y="216407"/>
                </a:lnTo>
                <a:lnTo>
                  <a:pt x="42671" y="217932"/>
                </a:lnTo>
                <a:close/>
              </a:path>
              <a:path w="501650" h="285114">
                <a:moveTo>
                  <a:pt x="22859" y="231647"/>
                </a:moveTo>
                <a:lnTo>
                  <a:pt x="21335" y="231647"/>
                </a:lnTo>
                <a:lnTo>
                  <a:pt x="19811" y="230123"/>
                </a:lnTo>
                <a:lnTo>
                  <a:pt x="22859" y="231647"/>
                </a:lnTo>
                <a:close/>
              </a:path>
              <a:path w="501650" h="285114">
                <a:moveTo>
                  <a:pt x="53339" y="233171"/>
                </a:moveTo>
                <a:lnTo>
                  <a:pt x="27431" y="233171"/>
                </a:lnTo>
                <a:lnTo>
                  <a:pt x="22859" y="231647"/>
                </a:lnTo>
                <a:lnTo>
                  <a:pt x="19811" y="230123"/>
                </a:lnTo>
                <a:lnTo>
                  <a:pt x="24383" y="231647"/>
                </a:lnTo>
                <a:lnTo>
                  <a:pt x="52323" y="231647"/>
                </a:lnTo>
                <a:lnTo>
                  <a:pt x="53339" y="233171"/>
                </a:lnTo>
                <a:close/>
              </a:path>
              <a:path w="501650" h="285114">
                <a:moveTo>
                  <a:pt x="52323" y="231647"/>
                </a:moveTo>
                <a:lnTo>
                  <a:pt x="24383" y="231647"/>
                </a:lnTo>
                <a:lnTo>
                  <a:pt x="19811" y="230123"/>
                </a:lnTo>
                <a:lnTo>
                  <a:pt x="51307" y="230123"/>
                </a:lnTo>
                <a:lnTo>
                  <a:pt x="52323" y="231647"/>
                </a:lnTo>
                <a:close/>
              </a:path>
              <a:path w="501650" h="285114">
                <a:moveTo>
                  <a:pt x="54101" y="237743"/>
                </a:moveTo>
                <a:lnTo>
                  <a:pt x="30479" y="237743"/>
                </a:lnTo>
                <a:lnTo>
                  <a:pt x="27431" y="234695"/>
                </a:lnTo>
                <a:lnTo>
                  <a:pt x="25907" y="234695"/>
                </a:lnTo>
                <a:lnTo>
                  <a:pt x="25907" y="233171"/>
                </a:lnTo>
                <a:lnTo>
                  <a:pt x="22859" y="231647"/>
                </a:lnTo>
                <a:lnTo>
                  <a:pt x="27431" y="233171"/>
                </a:lnTo>
                <a:lnTo>
                  <a:pt x="53339" y="233171"/>
                </a:lnTo>
                <a:lnTo>
                  <a:pt x="53847" y="234695"/>
                </a:lnTo>
                <a:lnTo>
                  <a:pt x="27431" y="234695"/>
                </a:lnTo>
                <a:lnTo>
                  <a:pt x="27431" y="236219"/>
                </a:lnTo>
                <a:lnTo>
                  <a:pt x="53339" y="236219"/>
                </a:lnTo>
                <a:lnTo>
                  <a:pt x="54101" y="237743"/>
                </a:lnTo>
                <a:close/>
              </a:path>
              <a:path w="501650" h="285114">
                <a:moveTo>
                  <a:pt x="65531" y="254507"/>
                </a:moveTo>
                <a:lnTo>
                  <a:pt x="38100" y="254507"/>
                </a:lnTo>
                <a:lnTo>
                  <a:pt x="35051" y="249935"/>
                </a:lnTo>
                <a:lnTo>
                  <a:pt x="33527" y="246887"/>
                </a:lnTo>
                <a:lnTo>
                  <a:pt x="33527" y="245363"/>
                </a:lnTo>
                <a:lnTo>
                  <a:pt x="28955" y="236219"/>
                </a:lnTo>
                <a:lnTo>
                  <a:pt x="30479" y="237743"/>
                </a:lnTo>
                <a:lnTo>
                  <a:pt x="54101" y="237743"/>
                </a:lnTo>
                <a:lnTo>
                  <a:pt x="54863" y="239267"/>
                </a:lnTo>
                <a:lnTo>
                  <a:pt x="55625" y="239267"/>
                </a:lnTo>
                <a:lnTo>
                  <a:pt x="56387" y="240791"/>
                </a:lnTo>
                <a:lnTo>
                  <a:pt x="57911" y="242316"/>
                </a:lnTo>
                <a:lnTo>
                  <a:pt x="58673" y="243839"/>
                </a:lnTo>
                <a:lnTo>
                  <a:pt x="57911" y="243839"/>
                </a:lnTo>
                <a:lnTo>
                  <a:pt x="59435" y="246887"/>
                </a:lnTo>
                <a:lnTo>
                  <a:pt x="60959" y="246887"/>
                </a:lnTo>
                <a:lnTo>
                  <a:pt x="61721" y="248411"/>
                </a:lnTo>
                <a:lnTo>
                  <a:pt x="60959" y="248411"/>
                </a:lnTo>
                <a:lnTo>
                  <a:pt x="64007" y="251459"/>
                </a:lnTo>
                <a:lnTo>
                  <a:pt x="64769" y="252983"/>
                </a:lnTo>
                <a:lnTo>
                  <a:pt x="64007" y="252983"/>
                </a:lnTo>
                <a:lnTo>
                  <a:pt x="65531" y="254507"/>
                </a:lnTo>
                <a:close/>
              </a:path>
              <a:path w="501650" h="285114">
                <a:moveTo>
                  <a:pt x="54863" y="237743"/>
                </a:moveTo>
                <a:lnTo>
                  <a:pt x="53339" y="236219"/>
                </a:lnTo>
                <a:lnTo>
                  <a:pt x="54355" y="236219"/>
                </a:lnTo>
                <a:lnTo>
                  <a:pt x="54863" y="237743"/>
                </a:lnTo>
                <a:close/>
              </a:path>
              <a:path w="501650" h="285114">
                <a:moveTo>
                  <a:pt x="55625" y="239267"/>
                </a:moveTo>
                <a:lnTo>
                  <a:pt x="54863" y="239267"/>
                </a:lnTo>
                <a:lnTo>
                  <a:pt x="54863" y="237743"/>
                </a:lnTo>
                <a:lnTo>
                  <a:pt x="55625" y="239267"/>
                </a:lnTo>
                <a:close/>
              </a:path>
              <a:path w="501650" h="285114">
                <a:moveTo>
                  <a:pt x="59435" y="245363"/>
                </a:moveTo>
                <a:lnTo>
                  <a:pt x="57911" y="243839"/>
                </a:lnTo>
                <a:lnTo>
                  <a:pt x="58673" y="243839"/>
                </a:lnTo>
                <a:lnTo>
                  <a:pt x="59435" y="245363"/>
                </a:lnTo>
                <a:close/>
              </a:path>
              <a:path w="501650" h="285114">
                <a:moveTo>
                  <a:pt x="62483" y="249935"/>
                </a:moveTo>
                <a:lnTo>
                  <a:pt x="60959" y="248411"/>
                </a:lnTo>
                <a:lnTo>
                  <a:pt x="61721" y="248411"/>
                </a:lnTo>
                <a:lnTo>
                  <a:pt x="62483" y="249935"/>
                </a:lnTo>
                <a:close/>
              </a:path>
              <a:path w="501650" h="285114">
                <a:moveTo>
                  <a:pt x="156971" y="249935"/>
                </a:moveTo>
                <a:lnTo>
                  <a:pt x="156971" y="248411"/>
                </a:lnTo>
                <a:lnTo>
                  <a:pt x="158496" y="248411"/>
                </a:lnTo>
                <a:lnTo>
                  <a:pt x="156971" y="249935"/>
                </a:lnTo>
                <a:close/>
              </a:path>
              <a:path w="501650" h="285114">
                <a:moveTo>
                  <a:pt x="41147" y="260603"/>
                </a:moveTo>
                <a:lnTo>
                  <a:pt x="39623" y="257555"/>
                </a:lnTo>
                <a:lnTo>
                  <a:pt x="38100" y="256032"/>
                </a:lnTo>
                <a:lnTo>
                  <a:pt x="36575" y="252983"/>
                </a:lnTo>
                <a:lnTo>
                  <a:pt x="38100" y="254507"/>
                </a:lnTo>
                <a:lnTo>
                  <a:pt x="65531" y="254507"/>
                </a:lnTo>
                <a:lnTo>
                  <a:pt x="67055" y="256032"/>
                </a:lnTo>
                <a:lnTo>
                  <a:pt x="68579" y="259079"/>
                </a:lnTo>
                <a:lnTo>
                  <a:pt x="41147" y="259079"/>
                </a:lnTo>
                <a:lnTo>
                  <a:pt x="41147" y="260603"/>
                </a:lnTo>
                <a:close/>
              </a:path>
              <a:path w="501650" h="285114">
                <a:moveTo>
                  <a:pt x="65531" y="254507"/>
                </a:moveTo>
                <a:lnTo>
                  <a:pt x="64007" y="252983"/>
                </a:lnTo>
                <a:lnTo>
                  <a:pt x="64769" y="252983"/>
                </a:lnTo>
                <a:lnTo>
                  <a:pt x="65531" y="254507"/>
                </a:lnTo>
                <a:close/>
              </a:path>
              <a:path w="501650" h="285114">
                <a:moveTo>
                  <a:pt x="141731" y="260603"/>
                </a:moveTo>
                <a:lnTo>
                  <a:pt x="83819" y="260603"/>
                </a:lnTo>
                <a:lnTo>
                  <a:pt x="88391" y="259079"/>
                </a:lnTo>
                <a:lnTo>
                  <a:pt x="86867" y="259079"/>
                </a:lnTo>
                <a:lnTo>
                  <a:pt x="91439" y="257555"/>
                </a:lnTo>
                <a:lnTo>
                  <a:pt x="97535" y="254507"/>
                </a:lnTo>
                <a:lnTo>
                  <a:pt x="96011" y="256032"/>
                </a:lnTo>
                <a:lnTo>
                  <a:pt x="147827" y="256032"/>
                </a:lnTo>
                <a:lnTo>
                  <a:pt x="141731" y="260603"/>
                </a:lnTo>
                <a:close/>
              </a:path>
              <a:path w="501650" h="285114">
                <a:moveTo>
                  <a:pt x="85343" y="284987"/>
                </a:moveTo>
                <a:lnTo>
                  <a:pt x="73151" y="284987"/>
                </a:lnTo>
                <a:lnTo>
                  <a:pt x="70103" y="283463"/>
                </a:lnTo>
                <a:lnTo>
                  <a:pt x="65531" y="283463"/>
                </a:lnTo>
                <a:lnTo>
                  <a:pt x="64007" y="281939"/>
                </a:lnTo>
                <a:lnTo>
                  <a:pt x="60959" y="280416"/>
                </a:lnTo>
                <a:lnTo>
                  <a:pt x="59435" y="280416"/>
                </a:lnTo>
                <a:lnTo>
                  <a:pt x="56387" y="277367"/>
                </a:lnTo>
                <a:lnTo>
                  <a:pt x="53339" y="275843"/>
                </a:lnTo>
                <a:lnTo>
                  <a:pt x="48767" y="271271"/>
                </a:lnTo>
                <a:lnTo>
                  <a:pt x="50291" y="271271"/>
                </a:lnTo>
                <a:lnTo>
                  <a:pt x="47243" y="269747"/>
                </a:lnTo>
                <a:lnTo>
                  <a:pt x="45719" y="266700"/>
                </a:lnTo>
                <a:lnTo>
                  <a:pt x="44195" y="265175"/>
                </a:lnTo>
                <a:lnTo>
                  <a:pt x="41147" y="259079"/>
                </a:lnTo>
                <a:lnTo>
                  <a:pt x="68579" y="259079"/>
                </a:lnTo>
                <a:lnTo>
                  <a:pt x="67055" y="256032"/>
                </a:lnTo>
                <a:lnTo>
                  <a:pt x="70103" y="257555"/>
                </a:lnTo>
                <a:lnTo>
                  <a:pt x="70103" y="259079"/>
                </a:lnTo>
                <a:lnTo>
                  <a:pt x="76200" y="262127"/>
                </a:lnTo>
                <a:lnTo>
                  <a:pt x="137668" y="262127"/>
                </a:lnTo>
                <a:lnTo>
                  <a:pt x="132587" y="265175"/>
                </a:lnTo>
                <a:lnTo>
                  <a:pt x="124967" y="268223"/>
                </a:lnTo>
                <a:lnTo>
                  <a:pt x="106679" y="277367"/>
                </a:lnTo>
                <a:lnTo>
                  <a:pt x="100583" y="278891"/>
                </a:lnTo>
                <a:lnTo>
                  <a:pt x="96011" y="280416"/>
                </a:lnTo>
                <a:lnTo>
                  <a:pt x="96011" y="281939"/>
                </a:lnTo>
                <a:lnTo>
                  <a:pt x="91439" y="281939"/>
                </a:lnTo>
                <a:lnTo>
                  <a:pt x="85343" y="284987"/>
                </a:lnTo>
                <a:close/>
              </a:path>
              <a:path w="501650" h="285114">
                <a:moveTo>
                  <a:pt x="74675" y="260603"/>
                </a:moveTo>
                <a:lnTo>
                  <a:pt x="73151" y="260603"/>
                </a:lnTo>
                <a:lnTo>
                  <a:pt x="70103" y="259079"/>
                </a:lnTo>
                <a:lnTo>
                  <a:pt x="74675" y="260603"/>
                </a:lnTo>
                <a:close/>
              </a:path>
              <a:path w="501650" h="285114">
                <a:moveTo>
                  <a:pt x="137668" y="262127"/>
                </a:moveTo>
                <a:lnTo>
                  <a:pt x="79247" y="262127"/>
                </a:lnTo>
                <a:lnTo>
                  <a:pt x="82295" y="260603"/>
                </a:lnTo>
                <a:lnTo>
                  <a:pt x="140207" y="260603"/>
                </a:lnTo>
                <a:lnTo>
                  <a:pt x="137668" y="262127"/>
                </a:lnTo>
                <a:close/>
              </a:path>
              <a:path w="501650" h="285114">
                <a:moveTo>
                  <a:pt x="91439" y="283463"/>
                </a:moveTo>
                <a:lnTo>
                  <a:pt x="91439" y="281939"/>
                </a:lnTo>
                <a:lnTo>
                  <a:pt x="96011" y="281939"/>
                </a:lnTo>
                <a:lnTo>
                  <a:pt x="91439" y="2834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0" name="object 10"/>
          <p:cNvSpPr/>
          <p:nvPr/>
        </p:nvSpPr>
        <p:spPr>
          <a:xfrm>
            <a:off x="911352" y="5463540"/>
            <a:ext cx="236220" cy="254635"/>
          </a:xfrm>
          <a:custGeom>
            <a:avLst/>
            <a:gdLst/>
            <a:ahLst/>
            <a:cxnLst/>
            <a:rect l="l" t="t" r="r" b="b"/>
            <a:pathLst>
              <a:path w="236219" h="254635">
                <a:moveTo>
                  <a:pt x="221361" y="42672"/>
                </a:moveTo>
                <a:lnTo>
                  <a:pt x="192023" y="42672"/>
                </a:lnTo>
                <a:lnTo>
                  <a:pt x="196596" y="33528"/>
                </a:lnTo>
                <a:lnTo>
                  <a:pt x="201168" y="25908"/>
                </a:lnTo>
                <a:lnTo>
                  <a:pt x="205740" y="19812"/>
                </a:lnTo>
                <a:lnTo>
                  <a:pt x="208787" y="13716"/>
                </a:lnTo>
                <a:lnTo>
                  <a:pt x="210311" y="12192"/>
                </a:lnTo>
                <a:lnTo>
                  <a:pt x="213360" y="7619"/>
                </a:lnTo>
                <a:lnTo>
                  <a:pt x="214884" y="6096"/>
                </a:lnTo>
                <a:lnTo>
                  <a:pt x="217932" y="4572"/>
                </a:lnTo>
                <a:lnTo>
                  <a:pt x="219456" y="3048"/>
                </a:lnTo>
                <a:lnTo>
                  <a:pt x="224028" y="1524"/>
                </a:lnTo>
                <a:lnTo>
                  <a:pt x="227075" y="0"/>
                </a:lnTo>
                <a:lnTo>
                  <a:pt x="233172" y="3048"/>
                </a:lnTo>
                <a:lnTo>
                  <a:pt x="234696" y="7619"/>
                </a:lnTo>
                <a:lnTo>
                  <a:pt x="234696" y="10667"/>
                </a:lnTo>
                <a:lnTo>
                  <a:pt x="236220" y="15240"/>
                </a:lnTo>
                <a:lnTo>
                  <a:pt x="236220" y="18288"/>
                </a:lnTo>
                <a:lnTo>
                  <a:pt x="233172" y="21336"/>
                </a:lnTo>
                <a:lnTo>
                  <a:pt x="230885" y="25908"/>
                </a:lnTo>
                <a:lnTo>
                  <a:pt x="230123" y="25908"/>
                </a:lnTo>
                <a:lnTo>
                  <a:pt x="227075" y="32004"/>
                </a:lnTo>
                <a:lnTo>
                  <a:pt x="224028" y="39624"/>
                </a:lnTo>
                <a:lnTo>
                  <a:pt x="222504" y="41148"/>
                </a:lnTo>
                <a:lnTo>
                  <a:pt x="221361" y="42672"/>
                </a:lnTo>
                <a:close/>
              </a:path>
              <a:path w="236219" h="254635">
                <a:moveTo>
                  <a:pt x="230123" y="27431"/>
                </a:moveTo>
                <a:lnTo>
                  <a:pt x="230123" y="25908"/>
                </a:lnTo>
                <a:lnTo>
                  <a:pt x="230885" y="25908"/>
                </a:lnTo>
                <a:lnTo>
                  <a:pt x="230123" y="27431"/>
                </a:lnTo>
                <a:close/>
              </a:path>
              <a:path w="236219" h="254635">
                <a:moveTo>
                  <a:pt x="172211" y="131064"/>
                </a:moveTo>
                <a:lnTo>
                  <a:pt x="146304" y="131064"/>
                </a:lnTo>
                <a:lnTo>
                  <a:pt x="150876" y="117348"/>
                </a:lnTo>
                <a:lnTo>
                  <a:pt x="152400" y="115824"/>
                </a:lnTo>
                <a:lnTo>
                  <a:pt x="158496" y="103632"/>
                </a:lnTo>
                <a:lnTo>
                  <a:pt x="166116" y="91440"/>
                </a:lnTo>
                <a:lnTo>
                  <a:pt x="164592" y="91440"/>
                </a:lnTo>
                <a:lnTo>
                  <a:pt x="176784" y="70104"/>
                </a:lnTo>
                <a:lnTo>
                  <a:pt x="176784" y="68579"/>
                </a:lnTo>
                <a:lnTo>
                  <a:pt x="181356" y="59436"/>
                </a:lnTo>
                <a:lnTo>
                  <a:pt x="187452" y="50292"/>
                </a:lnTo>
                <a:lnTo>
                  <a:pt x="187452" y="48767"/>
                </a:lnTo>
                <a:lnTo>
                  <a:pt x="192023" y="41148"/>
                </a:lnTo>
                <a:lnTo>
                  <a:pt x="192023" y="42672"/>
                </a:lnTo>
                <a:lnTo>
                  <a:pt x="221361" y="42672"/>
                </a:lnTo>
                <a:lnTo>
                  <a:pt x="217932" y="47243"/>
                </a:lnTo>
                <a:lnTo>
                  <a:pt x="219456" y="47243"/>
                </a:lnTo>
                <a:lnTo>
                  <a:pt x="214884" y="54864"/>
                </a:lnTo>
                <a:lnTo>
                  <a:pt x="208787" y="62484"/>
                </a:lnTo>
                <a:lnTo>
                  <a:pt x="210311" y="62484"/>
                </a:lnTo>
                <a:lnTo>
                  <a:pt x="204216" y="71628"/>
                </a:lnTo>
                <a:lnTo>
                  <a:pt x="199644" y="80772"/>
                </a:lnTo>
                <a:lnTo>
                  <a:pt x="193548" y="91440"/>
                </a:lnTo>
                <a:lnTo>
                  <a:pt x="193548" y="92964"/>
                </a:lnTo>
                <a:lnTo>
                  <a:pt x="187452" y="103632"/>
                </a:lnTo>
                <a:lnTo>
                  <a:pt x="187452" y="105156"/>
                </a:lnTo>
                <a:lnTo>
                  <a:pt x="179832" y="115824"/>
                </a:lnTo>
                <a:lnTo>
                  <a:pt x="181356" y="115824"/>
                </a:lnTo>
                <a:lnTo>
                  <a:pt x="174688" y="126492"/>
                </a:lnTo>
                <a:lnTo>
                  <a:pt x="173735" y="126492"/>
                </a:lnTo>
                <a:lnTo>
                  <a:pt x="172211" y="131064"/>
                </a:lnTo>
                <a:close/>
              </a:path>
              <a:path w="236219" h="254635">
                <a:moveTo>
                  <a:pt x="173735" y="128016"/>
                </a:moveTo>
                <a:lnTo>
                  <a:pt x="173735" y="126492"/>
                </a:lnTo>
                <a:lnTo>
                  <a:pt x="174688" y="126492"/>
                </a:lnTo>
                <a:lnTo>
                  <a:pt x="173735" y="128016"/>
                </a:lnTo>
                <a:close/>
              </a:path>
              <a:path w="236219" h="254635">
                <a:moveTo>
                  <a:pt x="131064" y="217932"/>
                </a:moveTo>
                <a:lnTo>
                  <a:pt x="105156" y="217932"/>
                </a:lnTo>
                <a:lnTo>
                  <a:pt x="108204" y="211836"/>
                </a:lnTo>
                <a:lnTo>
                  <a:pt x="111252" y="207264"/>
                </a:lnTo>
                <a:lnTo>
                  <a:pt x="115824" y="199644"/>
                </a:lnTo>
                <a:lnTo>
                  <a:pt x="118872" y="190500"/>
                </a:lnTo>
                <a:lnTo>
                  <a:pt x="123444" y="179832"/>
                </a:lnTo>
                <a:lnTo>
                  <a:pt x="129540" y="167640"/>
                </a:lnTo>
                <a:lnTo>
                  <a:pt x="134112" y="156972"/>
                </a:lnTo>
                <a:lnTo>
                  <a:pt x="146304" y="129540"/>
                </a:lnTo>
                <a:lnTo>
                  <a:pt x="146304" y="131064"/>
                </a:lnTo>
                <a:lnTo>
                  <a:pt x="172211" y="131064"/>
                </a:lnTo>
                <a:lnTo>
                  <a:pt x="169164" y="140208"/>
                </a:lnTo>
                <a:lnTo>
                  <a:pt x="161544" y="153924"/>
                </a:lnTo>
                <a:lnTo>
                  <a:pt x="156972" y="166116"/>
                </a:lnTo>
                <a:lnTo>
                  <a:pt x="150876" y="178308"/>
                </a:lnTo>
                <a:lnTo>
                  <a:pt x="144780" y="188976"/>
                </a:lnTo>
                <a:lnTo>
                  <a:pt x="140208" y="199644"/>
                </a:lnTo>
                <a:lnTo>
                  <a:pt x="140208" y="201168"/>
                </a:lnTo>
                <a:lnTo>
                  <a:pt x="135636" y="210312"/>
                </a:lnTo>
                <a:lnTo>
                  <a:pt x="131064" y="217932"/>
                </a:lnTo>
                <a:close/>
              </a:path>
              <a:path w="236219" h="254635">
                <a:moveTo>
                  <a:pt x="47244" y="217932"/>
                </a:moveTo>
                <a:lnTo>
                  <a:pt x="27432" y="217932"/>
                </a:lnTo>
                <a:lnTo>
                  <a:pt x="28956" y="216408"/>
                </a:lnTo>
                <a:lnTo>
                  <a:pt x="42672" y="216408"/>
                </a:lnTo>
                <a:lnTo>
                  <a:pt x="47244" y="217932"/>
                </a:lnTo>
                <a:close/>
              </a:path>
              <a:path w="236219" h="254635">
                <a:moveTo>
                  <a:pt x="128778" y="220980"/>
                </a:moveTo>
                <a:lnTo>
                  <a:pt x="102108" y="220980"/>
                </a:lnTo>
                <a:lnTo>
                  <a:pt x="105156" y="216408"/>
                </a:lnTo>
                <a:lnTo>
                  <a:pt x="105156" y="217932"/>
                </a:lnTo>
                <a:lnTo>
                  <a:pt x="131064" y="217932"/>
                </a:lnTo>
                <a:lnTo>
                  <a:pt x="129540" y="219456"/>
                </a:lnTo>
                <a:lnTo>
                  <a:pt x="128778" y="220980"/>
                </a:lnTo>
                <a:close/>
              </a:path>
              <a:path w="236219" h="254635">
                <a:moveTo>
                  <a:pt x="77724" y="225552"/>
                </a:moveTo>
                <a:lnTo>
                  <a:pt x="10668" y="225552"/>
                </a:lnTo>
                <a:lnTo>
                  <a:pt x="13716" y="224028"/>
                </a:lnTo>
                <a:lnTo>
                  <a:pt x="16764" y="220980"/>
                </a:lnTo>
                <a:lnTo>
                  <a:pt x="19812" y="219456"/>
                </a:lnTo>
                <a:lnTo>
                  <a:pt x="21336" y="219456"/>
                </a:lnTo>
                <a:lnTo>
                  <a:pt x="24384" y="217932"/>
                </a:lnTo>
                <a:lnTo>
                  <a:pt x="53340" y="217932"/>
                </a:lnTo>
                <a:lnTo>
                  <a:pt x="59436" y="220980"/>
                </a:lnTo>
                <a:lnTo>
                  <a:pt x="60960" y="220980"/>
                </a:lnTo>
                <a:lnTo>
                  <a:pt x="65532" y="222504"/>
                </a:lnTo>
                <a:lnTo>
                  <a:pt x="67056" y="222504"/>
                </a:lnTo>
                <a:lnTo>
                  <a:pt x="71628" y="224028"/>
                </a:lnTo>
                <a:lnTo>
                  <a:pt x="73152" y="224028"/>
                </a:lnTo>
                <a:lnTo>
                  <a:pt x="77724" y="225552"/>
                </a:lnTo>
                <a:close/>
              </a:path>
              <a:path w="236219" h="254635">
                <a:moveTo>
                  <a:pt x="126492" y="225552"/>
                </a:moveTo>
                <a:lnTo>
                  <a:pt x="96012" y="225552"/>
                </a:lnTo>
                <a:lnTo>
                  <a:pt x="102108" y="219456"/>
                </a:lnTo>
                <a:lnTo>
                  <a:pt x="102108" y="220980"/>
                </a:lnTo>
                <a:lnTo>
                  <a:pt x="128778" y="220980"/>
                </a:lnTo>
                <a:lnTo>
                  <a:pt x="126492" y="225552"/>
                </a:lnTo>
                <a:close/>
              </a:path>
              <a:path w="236219" h="254635">
                <a:moveTo>
                  <a:pt x="124968" y="227076"/>
                </a:moveTo>
                <a:lnTo>
                  <a:pt x="88392" y="227076"/>
                </a:lnTo>
                <a:lnTo>
                  <a:pt x="97536" y="224028"/>
                </a:lnTo>
                <a:lnTo>
                  <a:pt x="96012" y="225552"/>
                </a:lnTo>
                <a:lnTo>
                  <a:pt x="126492" y="225552"/>
                </a:lnTo>
                <a:lnTo>
                  <a:pt x="124968" y="227076"/>
                </a:lnTo>
                <a:close/>
              </a:path>
              <a:path w="236219" h="254635">
                <a:moveTo>
                  <a:pt x="6096" y="251460"/>
                </a:moveTo>
                <a:lnTo>
                  <a:pt x="3048" y="249936"/>
                </a:lnTo>
                <a:lnTo>
                  <a:pt x="1524" y="246888"/>
                </a:lnTo>
                <a:lnTo>
                  <a:pt x="1524" y="243840"/>
                </a:lnTo>
                <a:lnTo>
                  <a:pt x="0" y="242316"/>
                </a:lnTo>
                <a:lnTo>
                  <a:pt x="0" y="237744"/>
                </a:lnTo>
                <a:lnTo>
                  <a:pt x="1524" y="234696"/>
                </a:lnTo>
                <a:lnTo>
                  <a:pt x="3048" y="233172"/>
                </a:lnTo>
                <a:lnTo>
                  <a:pt x="4572" y="230124"/>
                </a:lnTo>
                <a:lnTo>
                  <a:pt x="9144" y="225552"/>
                </a:lnTo>
                <a:lnTo>
                  <a:pt x="89916" y="225552"/>
                </a:lnTo>
                <a:lnTo>
                  <a:pt x="88392" y="227076"/>
                </a:lnTo>
                <a:lnTo>
                  <a:pt x="124968" y="227076"/>
                </a:lnTo>
                <a:lnTo>
                  <a:pt x="117348" y="234696"/>
                </a:lnTo>
                <a:lnTo>
                  <a:pt x="33528" y="234696"/>
                </a:lnTo>
                <a:lnTo>
                  <a:pt x="30480" y="236220"/>
                </a:lnTo>
                <a:lnTo>
                  <a:pt x="27432" y="236220"/>
                </a:lnTo>
                <a:lnTo>
                  <a:pt x="24384" y="237744"/>
                </a:lnTo>
                <a:lnTo>
                  <a:pt x="25908" y="237744"/>
                </a:lnTo>
                <a:lnTo>
                  <a:pt x="22860" y="239268"/>
                </a:lnTo>
                <a:lnTo>
                  <a:pt x="18288" y="240792"/>
                </a:lnTo>
                <a:lnTo>
                  <a:pt x="16764" y="240792"/>
                </a:lnTo>
                <a:lnTo>
                  <a:pt x="15240" y="243840"/>
                </a:lnTo>
                <a:lnTo>
                  <a:pt x="16764" y="243840"/>
                </a:lnTo>
                <a:lnTo>
                  <a:pt x="15240" y="246888"/>
                </a:lnTo>
                <a:lnTo>
                  <a:pt x="12192" y="246888"/>
                </a:lnTo>
                <a:lnTo>
                  <a:pt x="11684" y="248412"/>
                </a:lnTo>
                <a:lnTo>
                  <a:pt x="6096" y="248412"/>
                </a:lnTo>
                <a:lnTo>
                  <a:pt x="6096" y="251460"/>
                </a:lnTo>
                <a:close/>
              </a:path>
              <a:path w="236219" h="254635">
                <a:moveTo>
                  <a:pt x="30480" y="236220"/>
                </a:moveTo>
                <a:lnTo>
                  <a:pt x="33528" y="234696"/>
                </a:lnTo>
                <a:lnTo>
                  <a:pt x="35052" y="234696"/>
                </a:lnTo>
                <a:lnTo>
                  <a:pt x="30480" y="236220"/>
                </a:lnTo>
                <a:close/>
              </a:path>
              <a:path w="236219" h="254635">
                <a:moveTo>
                  <a:pt x="44196" y="236220"/>
                </a:moveTo>
                <a:lnTo>
                  <a:pt x="39624" y="234696"/>
                </a:lnTo>
                <a:lnTo>
                  <a:pt x="44196" y="234696"/>
                </a:lnTo>
                <a:lnTo>
                  <a:pt x="44196" y="236220"/>
                </a:lnTo>
                <a:close/>
              </a:path>
              <a:path w="236219" h="254635">
                <a:moveTo>
                  <a:pt x="103632" y="243840"/>
                </a:moveTo>
                <a:lnTo>
                  <a:pt x="77724" y="243840"/>
                </a:lnTo>
                <a:lnTo>
                  <a:pt x="73152" y="242316"/>
                </a:lnTo>
                <a:lnTo>
                  <a:pt x="70104" y="242316"/>
                </a:lnTo>
                <a:lnTo>
                  <a:pt x="65532" y="240792"/>
                </a:lnTo>
                <a:lnTo>
                  <a:pt x="59436" y="240792"/>
                </a:lnTo>
                <a:lnTo>
                  <a:pt x="59436" y="239268"/>
                </a:lnTo>
                <a:lnTo>
                  <a:pt x="54864" y="237744"/>
                </a:lnTo>
                <a:lnTo>
                  <a:pt x="50292" y="237744"/>
                </a:lnTo>
                <a:lnTo>
                  <a:pt x="44196" y="234696"/>
                </a:lnTo>
                <a:lnTo>
                  <a:pt x="117348" y="234696"/>
                </a:lnTo>
                <a:lnTo>
                  <a:pt x="115824" y="236220"/>
                </a:lnTo>
                <a:lnTo>
                  <a:pt x="111252" y="239268"/>
                </a:lnTo>
                <a:lnTo>
                  <a:pt x="109728" y="240792"/>
                </a:lnTo>
                <a:lnTo>
                  <a:pt x="105156" y="242316"/>
                </a:lnTo>
                <a:lnTo>
                  <a:pt x="103632" y="243840"/>
                </a:lnTo>
                <a:close/>
              </a:path>
              <a:path w="236219" h="254635">
                <a:moveTo>
                  <a:pt x="25908" y="237744"/>
                </a:moveTo>
                <a:lnTo>
                  <a:pt x="27432" y="236220"/>
                </a:lnTo>
                <a:lnTo>
                  <a:pt x="28956" y="236220"/>
                </a:lnTo>
                <a:lnTo>
                  <a:pt x="25908" y="237744"/>
                </a:lnTo>
                <a:close/>
              </a:path>
              <a:path w="236219" h="254635">
                <a:moveTo>
                  <a:pt x="54864" y="239268"/>
                </a:moveTo>
                <a:lnTo>
                  <a:pt x="51816" y="237744"/>
                </a:lnTo>
                <a:lnTo>
                  <a:pt x="54864" y="237744"/>
                </a:lnTo>
                <a:lnTo>
                  <a:pt x="54864" y="239268"/>
                </a:lnTo>
                <a:close/>
              </a:path>
              <a:path w="236219" h="254635">
                <a:moveTo>
                  <a:pt x="15240" y="243840"/>
                </a:moveTo>
                <a:lnTo>
                  <a:pt x="16764" y="240792"/>
                </a:lnTo>
                <a:lnTo>
                  <a:pt x="16764" y="243078"/>
                </a:lnTo>
                <a:lnTo>
                  <a:pt x="15240" y="243840"/>
                </a:lnTo>
                <a:close/>
              </a:path>
              <a:path w="236219" h="254635">
                <a:moveTo>
                  <a:pt x="16764" y="242316"/>
                </a:moveTo>
                <a:lnTo>
                  <a:pt x="16764" y="240792"/>
                </a:lnTo>
                <a:lnTo>
                  <a:pt x="19812" y="240792"/>
                </a:lnTo>
                <a:lnTo>
                  <a:pt x="16764" y="242316"/>
                </a:lnTo>
                <a:close/>
              </a:path>
              <a:path w="236219" h="254635">
                <a:moveTo>
                  <a:pt x="16764" y="243078"/>
                </a:moveTo>
                <a:lnTo>
                  <a:pt x="16764" y="242316"/>
                </a:lnTo>
                <a:lnTo>
                  <a:pt x="18288" y="242316"/>
                </a:lnTo>
                <a:lnTo>
                  <a:pt x="16764" y="243078"/>
                </a:lnTo>
                <a:close/>
              </a:path>
              <a:path w="236219" h="254635">
                <a:moveTo>
                  <a:pt x="16764" y="243840"/>
                </a:moveTo>
                <a:lnTo>
                  <a:pt x="15240" y="243840"/>
                </a:lnTo>
                <a:lnTo>
                  <a:pt x="16764" y="243078"/>
                </a:lnTo>
                <a:lnTo>
                  <a:pt x="16764" y="243840"/>
                </a:lnTo>
                <a:close/>
              </a:path>
              <a:path w="236219" h="254635">
                <a:moveTo>
                  <a:pt x="97536" y="245364"/>
                </a:moveTo>
                <a:lnTo>
                  <a:pt x="82296" y="245364"/>
                </a:lnTo>
                <a:lnTo>
                  <a:pt x="79248" y="243840"/>
                </a:lnTo>
                <a:lnTo>
                  <a:pt x="99060" y="243840"/>
                </a:lnTo>
                <a:lnTo>
                  <a:pt x="97536" y="245364"/>
                </a:lnTo>
                <a:close/>
              </a:path>
              <a:path w="236219" h="254635">
                <a:moveTo>
                  <a:pt x="10668" y="251460"/>
                </a:moveTo>
                <a:lnTo>
                  <a:pt x="12192" y="246888"/>
                </a:lnTo>
                <a:lnTo>
                  <a:pt x="12192" y="249936"/>
                </a:lnTo>
                <a:lnTo>
                  <a:pt x="10668" y="251460"/>
                </a:lnTo>
                <a:close/>
              </a:path>
              <a:path w="236219" h="254635">
                <a:moveTo>
                  <a:pt x="13716" y="249936"/>
                </a:moveTo>
                <a:lnTo>
                  <a:pt x="12192" y="249936"/>
                </a:lnTo>
                <a:lnTo>
                  <a:pt x="12192" y="246888"/>
                </a:lnTo>
                <a:lnTo>
                  <a:pt x="15240" y="246888"/>
                </a:lnTo>
                <a:lnTo>
                  <a:pt x="13716" y="249936"/>
                </a:lnTo>
                <a:close/>
              </a:path>
              <a:path w="236219" h="254635">
                <a:moveTo>
                  <a:pt x="10668" y="254508"/>
                </a:moveTo>
                <a:lnTo>
                  <a:pt x="9144" y="254508"/>
                </a:lnTo>
                <a:lnTo>
                  <a:pt x="6096" y="251460"/>
                </a:lnTo>
                <a:lnTo>
                  <a:pt x="6096" y="248412"/>
                </a:lnTo>
                <a:lnTo>
                  <a:pt x="7620" y="251460"/>
                </a:lnTo>
                <a:lnTo>
                  <a:pt x="13716" y="251460"/>
                </a:lnTo>
                <a:lnTo>
                  <a:pt x="10668" y="254508"/>
                </a:lnTo>
                <a:close/>
              </a:path>
              <a:path w="236219" h="254635">
                <a:moveTo>
                  <a:pt x="10668" y="251460"/>
                </a:moveTo>
                <a:lnTo>
                  <a:pt x="7620" y="251460"/>
                </a:lnTo>
                <a:lnTo>
                  <a:pt x="6096" y="248412"/>
                </a:lnTo>
                <a:lnTo>
                  <a:pt x="11684" y="248412"/>
                </a:lnTo>
                <a:lnTo>
                  <a:pt x="10668" y="251460"/>
                </a:lnTo>
                <a:close/>
              </a:path>
              <a:path w="236219" h="254635">
                <a:moveTo>
                  <a:pt x="13716" y="251460"/>
                </a:moveTo>
                <a:lnTo>
                  <a:pt x="10668" y="251460"/>
                </a:lnTo>
                <a:lnTo>
                  <a:pt x="12192" y="249936"/>
                </a:lnTo>
                <a:lnTo>
                  <a:pt x="13716" y="251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11"/>
          <p:cNvGrpSpPr/>
          <p:nvPr/>
        </p:nvGrpSpPr>
        <p:grpSpPr>
          <a:xfrm>
            <a:off x="3867911" y="2395824"/>
            <a:ext cx="1524000" cy="683260"/>
            <a:chOff x="3867911" y="2395824"/>
            <a:chExt cx="1524000" cy="683260"/>
          </a:xfrm>
        </p:grpSpPr>
        <p:pic>
          <p:nvPicPr>
            <p:cNvPr id="2097295" name="object 12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7911" y="2395824"/>
              <a:ext cx="1523711" cy="609503"/>
            </a:xfrm>
            <a:prstGeom prst="rect">
              <a:avLst/>
            </a:prstGeom>
          </p:spPr>
        </p:pic>
        <p:pic>
          <p:nvPicPr>
            <p:cNvPr id="2097296" name="object 13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60" y="2973324"/>
              <a:ext cx="609600" cy="105156"/>
            </a:xfrm>
            <a:prstGeom prst="rect">
              <a:avLst/>
            </a:prstGeom>
          </p:spPr>
        </p:pic>
      </p:grpSp>
      <p:sp>
        <p:nvSpPr>
          <p:cNvPr id="1048701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2"/>
          <p:cNvSpPr txBox="1"/>
          <p:nvPr/>
        </p:nvSpPr>
        <p:spPr>
          <a:xfrm>
            <a:off x="1017479" y="1890257"/>
            <a:ext cx="7903209" cy="3317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Case</a:t>
            </a:r>
            <a:r>
              <a:rPr sz="1600" b="1" spc="-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2:</a:t>
            </a:r>
            <a:r>
              <a:rPr sz="1600" b="1" spc="-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μ ≈</a:t>
            </a:r>
            <a:r>
              <a:rPr sz="1600" b="1" spc="-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360045" marR="6794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applied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thus,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intensity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increased,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value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μ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approaches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1.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denominator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approaches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zero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therefore,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tends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unlimitedly.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stage,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limited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external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impedance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circuit.</a:t>
            </a:r>
            <a:endParaRPr sz="1600">
              <a:latin typeface="Microsoft Sans Serif"/>
              <a:cs typeface="Microsoft Sans Serif"/>
            </a:endParaRPr>
          </a:p>
          <a:p>
            <a:pPr marL="360045" marR="11493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conditions,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self-sustained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maintain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level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carriers,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described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self-sustaining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discharge.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70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323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4BC"/>
                </a:solidFill>
              </a:rPr>
              <a:t>Townsend’s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Criterion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for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sp>
        <p:nvSpPr>
          <p:cNvPr id="1048704" name="object 4"/>
          <p:cNvSpPr/>
          <p:nvPr/>
        </p:nvSpPr>
        <p:spPr>
          <a:xfrm>
            <a:off x="1082039" y="1965960"/>
            <a:ext cx="321945" cy="361315"/>
          </a:xfrm>
          <a:custGeom>
            <a:avLst/>
            <a:gdLst/>
            <a:ahLst/>
            <a:cxnLst/>
            <a:rect l="l" t="t" r="r" b="b"/>
            <a:pathLst>
              <a:path w="321944" h="361314">
                <a:moveTo>
                  <a:pt x="263539" y="85343"/>
                </a:moveTo>
                <a:lnTo>
                  <a:pt x="237744" y="85343"/>
                </a:lnTo>
                <a:lnTo>
                  <a:pt x="269748" y="44195"/>
                </a:lnTo>
                <a:lnTo>
                  <a:pt x="309372" y="3048"/>
                </a:lnTo>
                <a:lnTo>
                  <a:pt x="310896" y="0"/>
                </a:lnTo>
                <a:lnTo>
                  <a:pt x="315468" y="0"/>
                </a:lnTo>
                <a:lnTo>
                  <a:pt x="318515" y="1524"/>
                </a:lnTo>
                <a:lnTo>
                  <a:pt x="321564" y="4571"/>
                </a:lnTo>
                <a:lnTo>
                  <a:pt x="321564" y="9143"/>
                </a:lnTo>
                <a:lnTo>
                  <a:pt x="318515" y="12191"/>
                </a:lnTo>
                <a:lnTo>
                  <a:pt x="284988" y="56387"/>
                </a:lnTo>
                <a:lnTo>
                  <a:pt x="263539" y="85343"/>
                </a:lnTo>
                <a:close/>
              </a:path>
              <a:path w="321944" h="361314">
                <a:moveTo>
                  <a:pt x="54864" y="316991"/>
                </a:moveTo>
                <a:lnTo>
                  <a:pt x="60960" y="309371"/>
                </a:lnTo>
                <a:lnTo>
                  <a:pt x="68580" y="300227"/>
                </a:lnTo>
                <a:lnTo>
                  <a:pt x="77724" y="289559"/>
                </a:lnTo>
                <a:lnTo>
                  <a:pt x="88392" y="277367"/>
                </a:lnTo>
                <a:lnTo>
                  <a:pt x="99060" y="263651"/>
                </a:lnTo>
                <a:lnTo>
                  <a:pt x="112776" y="246887"/>
                </a:lnTo>
                <a:lnTo>
                  <a:pt x="111252" y="246887"/>
                </a:lnTo>
                <a:lnTo>
                  <a:pt x="126492" y="227075"/>
                </a:lnTo>
                <a:lnTo>
                  <a:pt x="141732" y="204215"/>
                </a:lnTo>
                <a:lnTo>
                  <a:pt x="160020" y="178307"/>
                </a:lnTo>
                <a:lnTo>
                  <a:pt x="160020" y="176783"/>
                </a:lnTo>
                <a:lnTo>
                  <a:pt x="182879" y="149351"/>
                </a:lnTo>
                <a:lnTo>
                  <a:pt x="210312" y="118871"/>
                </a:lnTo>
                <a:lnTo>
                  <a:pt x="237744" y="83819"/>
                </a:lnTo>
                <a:lnTo>
                  <a:pt x="237744" y="85343"/>
                </a:lnTo>
                <a:lnTo>
                  <a:pt x="263539" y="85343"/>
                </a:lnTo>
                <a:lnTo>
                  <a:pt x="254508" y="97535"/>
                </a:lnTo>
                <a:lnTo>
                  <a:pt x="252984" y="97535"/>
                </a:lnTo>
                <a:lnTo>
                  <a:pt x="225552" y="131063"/>
                </a:lnTo>
                <a:lnTo>
                  <a:pt x="224027" y="131063"/>
                </a:lnTo>
                <a:lnTo>
                  <a:pt x="198120" y="161543"/>
                </a:lnTo>
                <a:lnTo>
                  <a:pt x="175260" y="188975"/>
                </a:lnTo>
                <a:lnTo>
                  <a:pt x="176784" y="188975"/>
                </a:lnTo>
                <a:lnTo>
                  <a:pt x="156972" y="214883"/>
                </a:lnTo>
                <a:lnTo>
                  <a:pt x="141732" y="237743"/>
                </a:lnTo>
                <a:lnTo>
                  <a:pt x="128016" y="257555"/>
                </a:lnTo>
                <a:lnTo>
                  <a:pt x="126492" y="257555"/>
                </a:lnTo>
                <a:lnTo>
                  <a:pt x="114300" y="274319"/>
                </a:lnTo>
                <a:lnTo>
                  <a:pt x="102108" y="289559"/>
                </a:lnTo>
                <a:lnTo>
                  <a:pt x="91440" y="301751"/>
                </a:lnTo>
                <a:lnTo>
                  <a:pt x="82296" y="312419"/>
                </a:lnTo>
                <a:lnTo>
                  <a:pt x="79248" y="315467"/>
                </a:lnTo>
                <a:lnTo>
                  <a:pt x="56388" y="315467"/>
                </a:lnTo>
                <a:lnTo>
                  <a:pt x="54864" y="316991"/>
                </a:lnTo>
                <a:close/>
              </a:path>
              <a:path w="321944" h="361314">
                <a:moveTo>
                  <a:pt x="48768" y="347471"/>
                </a:moveTo>
                <a:lnTo>
                  <a:pt x="18288" y="347471"/>
                </a:lnTo>
                <a:lnTo>
                  <a:pt x="21336" y="345947"/>
                </a:lnTo>
                <a:lnTo>
                  <a:pt x="22860" y="345947"/>
                </a:lnTo>
                <a:lnTo>
                  <a:pt x="25908" y="344423"/>
                </a:lnTo>
                <a:lnTo>
                  <a:pt x="30480" y="339851"/>
                </a:lnTo>
                <a:lnTo>
                  <a:pt x="32004" y="339851"/>
                </a:lnTo>
                <a:lnTo>
                  <a:pt x="35052" y="338327"/>
                </a:lnTo>
                <a:lnTo>
                  <a:pt x="33528" y="338327"/>
                </a:lnTo>
                <a:lnTo>
                  <a:pt x="36576" y="336803"/>
                </a:lnTo>
                <a:lnTo>
                  <a:pt x="38100" y="335279"/>
                </a:lnTo>
                <a:lnTo>
                  <a:pt x="36576" y="335279"/>
                </a:lnTo>
                <a:lnTo>
                  <a:pt x="39624" y="332231"/>
                </a:lnTo>
                <a:lnTo>
                  <a:pt x="41148" y="332231"/>
                </a:lnTo>
                <a:lnTo>
                  <a:pt x="51816" y="321563"/>
                </a:lnTo>
                <a:lnTo>
                  <a:pt x="50292" y="321563"/>
                </a:lnTo>
                <a:lnTo>
                  <a:pt x="56388" y="315467"/>
                </a:lnTo>
                <a:lnTo>
                  <a:pt x="79248" y="315467"/>
                </a:lnTo>
                <a:lnTo>
                  <a:pt x="74676" y="320039"/>
                </a:lnTo>
                <a:lnTo>
                  <a:pt x="68580" y="327659"/>
                </a:lnTo>
                <a:lnTo>
                  <a:pt x="64008" y="332231"/>
                </a:lnTo>
                <a:lnTo>
                  <a:pt x="64008" y="333755"/>
                </a:lnTo>
                <a:lnTo>
                  <a:pt x="59436" y="336803"/>
                </a:lnTo>
                <a:lnTo>
                  <a:pt x="53340" y="342899"/>
                </a:lnTo>
                <a:lnTo>
                  <a:pt x="51816" y="342899"/>
                </a:lnTo>
                <a:lnTo>
                  <a:pt x="48768" y="345947"/>
                </a:lnTo>
                <a:lnTo>
                  <a:pt x="48768" y="347471"/>
                </a:lnTo>
                <a:close/>
              </a:path>
              <a:path w="321944" h="361314">
                <a:moveTo>
                  <a:pt x="51816" y="344423"/>
                </a:moveTo>
                <a:lnTo>
                  <a:pt x="51816" y="342899"/>
                </a:lnTo>
                <a:lnTo>
                  <a:pt x="53340" y="342899"/>
                </a:lnTo>
                <a:lnTo>
                  <a:pt x="51816" y="344423"/>
                </a:lnTo>
                <a:close/>
              </a:path>
              <a:path w="321944" h="361314">
                <a:moveTo>
                  <a:pt x="21336" y="361187"/>
                </a:moveTo>
                <a:lnTo>
                  <a:pt x="6096" y="361187"/>
                </a:lnTo>
                <a:lnTo>
                  <a:pt x="3048" y="359663"/>
                </a:lnTo>
                <a:lnTo>
                  <a:pt x="0" y="356615"/>
                </a:lnTo>
                <a:lnTo>
                  <a:pt x="1524" y="352043"/>
                </a:lnTo>
                <a:lnTo>
                  <a:pt x="3048" y="348995"/>
                </a:lnTo>
                <a:lnTo>
                  <a:pt x="6096" y="345947"/>
                </a:lnTo>
                <a:lnTo>
                  <a:pt x="9144" y="347471"/>
                </a:lnTo>
                <a:lnTo>
                  <a:pt x="48768" y="347471"/>
                </a:lnTo>
                <a:lnTo>
                  <a:pt x="45720" y="348995"/>
                </a:lnTo>
                <a:lnTo>
                  <a:pt x="45720" y="350519"/>
                </a:lnTo>
                <a:lnTo>
                  <a:pt x="42672" y="352043"/>
                </a:lnTo>
                <a:lnTo>
                  <a:pt x="39624" y="352043"/>
                </a:lnTo>
                <a:lnTo>
                  <a:pt x="36576" y="355091"/>
                </a:lnTo>
                <a:lnTo>
                  <a:pt x="30480" y="358139"/>
                </a:lnTo>
                <a:lnTo>
                  <a:pt x="28956" y="358139"/>
                </a:lnTo>
                <a:lnTo>
                  <a:pt x="25908" y="359663"/>
                </a:lnTo>
                <a:lnTo>
                  <a:pt x="21336" y="359663"/>
                </a:lnTo>
                <a:lnTo>
                  <a:pt x="21336" y="361187"/>
                </a:lnTo>
                <a:close/>
              </a:path>
              <a:path w="321944" h="361314">
                <a:moveTo>
                  <a:pt x="38100" y="353567"/>
                </a:moveTo>
                <a:lnTo>
                  <a:pt x="39624" y="352043"/>
                </a:lnTo>
                <a:lnTo>
                  <a:pt x="41148" y="352043"/>
                </a:lnTo>
                <a:lnTo>
                  <a:pt x="38100" y="3535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5" name="object 5"/>
          <p:cNvSpPr/>
          <p:nvPr/>
        </p:nvSpPr>
        <p:spPr>
          <a:xfrm>
            <a:off x="911352" y="3153156"/>
            <a:ext cx="355600" cy="330835"/>
          </a:xfrm>
          <a:custGeom>
            <a:avLst/>
            <a:gdLst/>
            <a:ahLst/>
            <a:cxnLst/>
            <a:rect l="l" t="t" r="r" b="b"/>
            <a:pathLst>
              <a:path w="355600" h="330835">
                <a:moveTo>
                  <a:pt x="321056" y="54863"/>
                </a:moveTo>
                <a:lnTo>
                  <a:pt x="294131" y="54863"/>
                </a:lnTo>
                <a:lnTo>
                  <a:pt x="301752" y="44195"/>
                </a:lnTo>
                <a:lnTo>
                  <a:pt x="309372" y="35051"/>
                </a:lnTo>
                <a:lnTo>
                  <a:pt x="316992" y="24383"/>
                </a:lnTo>
                <a:lnTo>
                  <a:pt x="318515" y="24383"/>
                </a:lnTo>
                <a:lnTo>
                  <a:pt x="327660" y="13716"/>
                </a:lnTo>
                <a:lnTo>
                  <a:pt x="341376" y="0"/>
                </a:lnTo>
                <a:lnTo>
                  <a:pt x="345948" y="0"/>
                </a:lnTo>
                <a:lnTo>
                  <a:pt x="350519" y="3047"/>
                </a:lnTo>
                <a:lnTo>
                  <a:pt x="353568" y="7619"/>
                </a:lnTo>
                <a:lnTo>
                  <a:pt x="355092" y="12191"/>
                </a:lnTo>
                <a:lnTo>
                  <a:pt x="350519" y="16763"/>
                </a:lnTo>
                <a:lnTo>
                  <a:pt x="342899" y="27432"/>
                </a:lnTo>
                <a:lnTo>
                  <a:pt x="335062" y="36575"/>
                </a:lnTo>
                <a:lnTo>
                  <a:pt x="333756" y="36575"/>
                </a:lnTo>
                <a:lnTo>
                  <a:pt x="326135" y="47243"/>
                </a:lnTo>
                <a:lnTo>
                  <a:pt x="326135" y="48767"/>
                </a:lnTo>
                <a:lnTo>
                  <a:pt x="321056" y="54863"/>
                </a:lnTo>
                <a:close/>
              </a:path>
              <a:path w="355600" h="330835">
                <a:moveTo>
                  <a:pt x="333756" y="38100"/>
                </a:moveTo>
                <a:lnTo>
                  <a:pt x="333756" y="36575"/>
                </a:lnTo>
                <a:lnTo>
                  <a:pt x="335062" y="36575"/>
                </a:lnTo>
                <a:lnTo>
                  <a:pt x="333756" y="38100"/>
                </a:lnTo>
                <a:close/>
              </a:path>
              <a:path w="355600" h="330835">
                <a:moveTo>
                  <a:pt x="292099" y="91440"/>
                </a:moveTo>
                <a:lnTo>
                  <a:pt x="265175" y="91440"/>
                </a:lnTo>
                <a:lnTo>
                  <a:pt x="272796" y="80771"/>
                </a:lnTo>
                <a:lnTo>
                  <a:pt x="288035" y="62483"/>
                </a:lnTo>
                <a:lnTo>
                  <a:pt x="294131" y="53340"/>
                </a:lnTo>
                <a:lnTo>
                  <a:pt x="294131" y="54863"/>
                </a:lnTo>
                <a:lnTo>
                  <a:pt x="321056" y="54863"/>
                </a:lnTo>
                <a:lnTo>
                  <a:pt x="319786" y="56387"/>
                </a:lnTo>
                <a:lnTo>
                  <a:pt x="318515" y="56387"/>
                </a:lnTo>
                <a:lnTo>
                  <a:pt x="312419" y="67055"/>
                </a:lnTo>
                <a:lnTo>
                  <a:pt x="310896" y="67055"/>
                </a:lnTo>
                <a:lnTo>
                  <a:pt x="304800" y="76200"/>
                </a:lnTo>
                <a:lnTo>
                  <a:pt x="292099" y="91440"/>
                </a:lnTo>
                <a:close/>
              </a:path>
              <a:path w="355600" h="330835">
                <a:moveTo>
                  <a:pt x="318515" y="57911"/>
                </a:moveTo>
                <a:lnTo>
                  <a:pt x="318515" y="56387"/>
                </a:lnTo>
                <a:lnTo>
                  <a:pt x="319786" y="56387"/>
                </a:lnTo>
                <a:lnTo>
                  <a:pt x="318515" y="57911"/>
                </a:lnTo>
                <a:close/>
              </a:path>
              <a:path w="355600" h="330835">
                <a:moveTo>
                  <a:pt x="217931" y="173735"/>
                </a:moveTo>
                <a:lnTo>
                  <a:pt x="193548" y="173735"/>
                </a:lnTo>
                <a:lnTo>
                  <a:pt x="199643" y="166116"/>
                </a:lnTo>
                <a:lnTo>
                  <a:pt x="199643" y="164591"/>
                </a:lnTo>
                <a:lnTo>
                  <a:pt x="205739" y="156971"/>
                </a:lnTo>
                <a:lnTo>
                  <a:pt x="207264" y="156971"/>
                </a:lnTo>
                <a:lnTo>
                  <a:pt x="220979" y="143255"/>
                </a:lnTo>
                <a:lnTo>
                  <a:pt x="219456" y="143255"/>
                </a:lnTo>
                <a:lnTo>
                  <a:pt x="249935" y="106679"/>
                </a:lnTo>
                <a:lnTo>
                  <a:pt x="257556" y="99059"/>
                </a:lnTo>
                <a:lnTo>
                  <a:pt x="265175" y="89916"/>
                </a:lnTo>
                <a:lnTo>
                  <a:pt x="265175" y="91440"/>
                </a:lnTo>
                <a:lnTo>
                  <a:pt x="292099" y="91440"/>
                </a:lnTo>
                <a:lnTo>
                  <a:pt x="281939" y="103632"/>
                </a:lnTo>
                <a:lnTo>
                  <a:pt x="281939" y="105155"/>
                </a:lnTo>
                <a:lnTo>
                  <a:pt x="274320" y="112775"/>
                </a:lnTo>
                <a:lnTo>
                  <a:pt x="267970" y="120395"/>
                </a:lnTo>
                <a:lnTo>
                  <a:pt x="266700" y="120395"/>
                </a:lnTo>
                <a:lnTo>
                  <a:pt x="257556" y="129540"/>
                </a:lnTo>
                <a:lnTo>
                  <a:pt x="242316" y="147827"/>
                </a:lnTo>
                <a:lnTo>
                  <a:pt x="236220" y="155447"/>
                </a:lnTo>
                <a:lnTo>
                  <a:pt x="228600" y="164591"/>
                </a:lnTo>
                <a:lnTo>
                  <a:pt x="222504" y="170687"/>
                </a:lnTo>
                <a:lnTo>
                  <a:pt x="220979" y="170687"/>
                </a:lnTo>
                <a:lnTo>
                  <a:pt x="217931" y="173735"/>
                </a:lnTo>
                <a:close/>
              </a:path>
              <a:path w="355600" h="330835">
                <a:moveTo>
                  <a:pt x="266700" y="121919"/>
                </a:moveTo>
                <a:lnTo>
                  <a:pt x="266700" y="120395"/>
                </a:lnTo>
                <a:lnTo>
                  <a:pt x="267970" y="120395"/>
                </a:lnTo>
                <a:lnTo>
                  <a:pt x="266700" y="121919"/>
                </a:lnTo>
                <a:close/>
              </a:path>
              <a:path w="355600" h="330835">
                <a:moveTo>
                  <a:pt x="220979" y="172211"/>
                </a:moveTo>
                <a:lnTo>
                  <a:pt x="220979" y="170687"/>
                </a:lnTo>
                <a:lnTo>
                  <a:pt x="222504" y="170687"/>
                </a:lnTo>
                <a:lnTo>
                  <a:pt x="220979" y="172211"/>
                </a:lnTo>
                <a:close/>
              </a:path>
              <a:path w="355600" h="330835">
                <a:moveTo>
                  <a:pt x="158496" y="214883"/>
                </a:moveTo>
                <a:lnTo>
                  <a:pt x="163068" y="208787"/>
                </a:lnTo>
                <a:lnTo>
                  <a:pt x="163068" y="207263"/>
                </a:lnTo>
                <a:lnTo>
                  <a:pt x="169164" y="201167"/>
                </a:lnTo>
                <a:lnTo>
                  <a:pt x="173735" y="195071"/>
                </a:lnTo>
                <a:lnTo>
                  <a:pt x="179831" y="187451"/>
                </a:lnTo>
                <a:lnTo>
                  <a:pt x="187452" y="179832"/>
                </a:lnTo>
                <a:lnTo>
                  <a:pt x="193548" y="172211"/>
                </a:lnTo>
                <a:lnTo>
                  <a:pt x="193548" y="173735"/>
                </a:lnTo>
                <a:lnTo>
                  <a:pt x="217931" y="173735"/>
                </a:lnTo>
                <a:lnTo>
                  <a:pt x="213360" y="178308"/>
                </a:lnTo>
                <a:lnTo>
                  <a:pt x="214883" y="178308"/>
                </a:lnTo>
                <a:lnTo>
                  <a:pt x="208787" y="185927"/>
                </a:lnTo>
                <a:lnTo>
                  <a:pt x="207264" y="185927"/>
                </a:lnTo>
                <a:lnTo>
                  <a:pt x="201168" y="193547"/>
                </a:lnTo>
                <a:lnTo>
                  <a:pt x="193548" y="199643"/>
                </a:lnTo>
                <a:lnTo>
                  <a:pt x="195072" y="199643"/>
                </a:lnTo>
                <a:lnTo>
                  <a:pt x="188975" y="207263"/>
                </a:lnTo>
                <a:lnTo>
                  <a:pt x="182879" y="213359"/>
                </a:lnTo>
                <a:lnTo>
                  <a:pt x="160020" y="213359"/>
                </a:lnTo>
                <a:lnTo>
                  <a:pt x="158496" y="214883"/>
                </a:lnTo>
                <a:close/>
              </a:path>
              <a:path w="355600" h="330835">
                <a:moveTo>
                  <a:pt x="181355" y="214883"/>
                </a:moveTo>
                <a:lnTo>
                  <a:pt x="158496" y="214883"/>
                </a:lnTo>
                <a:lnTo>
                  <a:pt x="160020" y="213359"/>
                </a:lnTo>
                <a:lnTo>
                  <a:pt x="182879" y="213359"/>
                </a:lnTo>
                <a:lnTo>
                  <a:pt x="181355" y="214883"/>
                </a:lnTo>
                <a:close/>
              </a:path>
              <a:path w="355600" h="330835">
                <a:moveTo>
                  <a:pt x="18287" y="318516"/>
                </a:moveTo>
                <a:lnTo>
                  <a:pt x="1523" y="318516"/>
                </a:lnTo>
                <a:lnTo>
                  <a:pt x="0" y="315467"/>
                </a:lnTo>
                <a:lnTo>
                  <a:pt x="0" y="310895"/>
                </a:lnTo>
                <a:lnTo>
                  <a:pt x="1523" y="306324"/>
                </a:lnTo>
                <a:lnTo>
                  <a:pt x="3048" y="303275"/>
                </a:lnTo>
                <a:lnTo>
                  <a:pt x="4572" y="301751"/>
                </a:lnTo>
                <a:lnTo>
                  <a:pt x="7620" y="295655"/>
                </a:lnTo>
                <a:lnTo>
                  <a:pt x="7620" y="294132"/>
                </a:lnTo>
                <a:lnTo>
                  <a:pt x="9143" y="292608"/>
                </a:lnTo>
                <a:lnTo>
                  <a:pt x="12191" y="286511"/>
                </a:lnTo>
                <a:lnTo>
                  <a:pt x="15239" y="283463"/>
                </a:lnTo>
                <a:lnTo>
                  <a:pt x="16764" y="280416"/>
                </a:lnTo>
                <a:lnTo>
                  <a:pt x="19812" y="278891"/>
                </a:lnTo>
                <a:lnTo>
                  <a:pt x="21335" y="275843"/>
                </a:lnTo>
                <a:lnTo>
                  <a:pt x="91439" y="275843"/>
                </a:lnTo>
                <a:lnTo>
                  <a:pt x="96012" y="274319"/>
                </a:lnTo>
                <a:lnTo>
                  <a:pt x="94487" y="274319"/>
                </a:lnTo>
                <a:lnTo>
                  <a:pt x="108204" y="269747"/>
                </a:lnTo>
                <a:lnTo>
                  <a:pt x="106679" y="269747"/>
                </a:lnTo>
                <a:lnTo>
                  <a:pt x="120396" y="260603"/>
                </a:lnTo>
                <a:lnTo>
                  <a:pt x="118872" y="260603"/>
                </a:lnTo>
                <a:lnTo>
                  <a:pt x="123443" y="257555"/>
                </a:lnTo>
                <a:lnTo>
                  <a:pt x="126491" y="254508"/>
                </a:lnTo>
                <a:lnTo>
                  <a:pt x="126491" y="252983"/>
                </a:lnTo>
                <a:lnTo>
                  <a:pt x="132587" y="249935"/>
                </a:lnTo>
                <a:lnTo>
                  <a:pt x="131064" y="249935"/>
                </a:lnTo>
                <a:lnTo>
                  <a:pt x="134112" y="246887"/>
                </a:lnTo>
                <a:lnTo>
                  <a:pt x="137160" y="242316"/>
                </a:lnTo>
                <a:lnTo>
                  <a:pt x="141731" y="236219"/>
                </a:lnTo>
                <a:lnTo>
                  <a:pt x="144779" y="231647"/>
                </a:lnTo>
                <a:lnTo>
                  <a:pt x="146304" y="231647"/>
                </a:lnTo>
                <a:lnTo>
                  <a:pt x="149352" y="225551"/>
                </a:lnTo>
                <a:lnTo>
                  <a:pt x="153923" y="219455"/>
                </a:lnTo>
                <a:lnTo>
                  <a:pt x="158496" y="214883"/>
                </a:lnTo>
                <a:lnTo>
                  <a:pt x="181355" y="214883"/>
                </a:lnTo>
                <a:lnTo>
                  <a:pt x="176783" y="219455"/>
                </a:lnTo>
                <a:lnTo>
                  <a:pt x="177165" y="219455"/>
                </a:lnTo>
                <a:lnTo>
                  <a:pt x="173735" y="224027"/>
                </a:lnTo>
                <a:lnTo>
                  <a:pt x="167639" y="230124"/>
                </a:lnTo>
                <a:lnTo>
                  <a:pt x="169164" y="230124"/>
                </a:lnTo>
                <a:lnTo>
                  <a:pt x="163068" y="236219"/>
                </a:lnTo>
                <a:lnTo>
                  <a:pt x="158496" y="242316"/>
                </a:lnTo>
                <a:lnTo>
                  <a:pt x="160020" y="242316"/>
                </a:lnTo>
                <a:lnTo>
                  <a:pt x="150875" y="251459"/>
                </a:lnTo>
                <a:lnTo>
                  <a:pt x="147827" y="256032"/>
                </a:lnTo>
                <a:lnTo>
                  <a:pt x="147827" y="257555"/>
                </a:lnTo>
                <a:lnTo>
                  <a:pt x="143256" y="260603"/>
                </a:lnTo>
                <a:lnTo>
                  <a:pt x="143256" y="262127"/>
                </a:lnTo>
                <a:lnTo>
                  <a:pt x="140207" y="265175"/>
                </a:lnTo>
                <a:lnTo>
                  <a:pt x="138683" y="265175"/>
                </a:lnTo>
                <a:lnTo>
                  <a:pt x="134112" y="269747"/>
                </a:lnTo>
                <a:lnTo>
                  <a:pt x="129539" y="272795"/>
                </a:lnTo>
                <a:lnTo>
                  <a:pt x="129539" y="274319"/>
                </a:lnTo>
                <a:lnTo>
                  <a:pt x="111252" y="286511"/>
                </a:lnTo>
                <a:lnTo>
                  <a:pt x="109727" y="286511"/>
                </a:lnTo>
                <a:lnTo>
                  <a:pt x="105155" y="288035"/>
                </a:lnTo>
                <a:lnTo>
                  <a:pt x="39623" y="288035"/>
                </a:lnTo>
                <a:lnTo>
                  <a:pt x="36575" y="289559"/>
                </a:lnTo>
                <a:lnTo>
                  <a:pt x="35052" y="289559"/>
                </a:lnTo>
                <a:lnTo>
                  <a:pt x="32004" y="291083"/>
                </a:lnTo>
                <a:lnTo>
                  <a:pt x="30479" y="291083"/>
                </a:lnTo>
                <a:lnTo>
                  <a:pt x="28956" y="292608"/>
                </a:lnTo>
                <a:lnTo>
                  <a:pt x="23622" y="303275"/>
                </a:lnTo>
                <a:lnTo>
                  <a:pt x="22860" y="303275"/>
                </a:lnTo>
                <a:lnTo>
                  <a:pt x="21335" y="306324"/>
                </a:lnTo>
                <a:lnTo>
                  <a:pt x="21335" y="307847"/>
                </a:lnTo>
                <a:lnTo>
                  <a:pt x="20574" y="309371"/>
                </a:lnTo>
                <a:lnTo>
                  <a:pt x="19812" y="309371"/>
                </a:lnTo>
                <a:lnTo>
                  <a:pt x="19049" y="310895"/>
                </a:lnTo>
                <a:lnTo>
                  <a:pt x="16764" y="310895"/>
                </a:lnTo>
                <a:lnTo>
                  <a:pt x="15239" y="315467"/>
                </a:lnTo>
                <a:lnTo>
                  <a:pt x="18287" y="315467"/>
                </a:lnTo>
                <a:lnTo>
                  <a:pt x="18287" y="318516"/>
                </a:lnTo>
                <a:close/>
              </a:path>
              <a:path w="355600" h="330835">
                <a:moveTo>
                  <a:pt x="177165" y="219455"/>
                </a:moveTo>
                <a:lnTo>
                  <a:pt x="176783" y="219455"/>
                </a:lnTo>
                <a:lnTo>
                  <a:pt x="178308" y="217932"/>
                </a:lnTo>
                <a:lnTo>
                  <a:pt x="177165" y="219455"/>
                </a:lnTo>
                <a:close/>
              </a:path>
              <a:path w="355600" h="330835">
                <a:moveTo>
                  <a:pt x="138683" y="266700"/>
                </a:moveTo>
                <a:lnTo>
                  <a:pt x="138683" y="265175"/>
                </a:lnTo>
                <a:lnTo>
                  <a:pt x="140207" y="265175"/>
                </a:lnTo>
                <a:lnTo>
                  <a:pt x="138683" y="266700"/>
                </a:lnTo>
                <a:close/>
              </a:path>
              <a:path w="355600" h="330835">
                <a:moveTo>
                  <a:pt x="62483" y="272795"/>
                </a:moveTo>
                <a:lnTo>
                  <a:pt x="33527" y="272795"/>
                </a:lnTo>
                <a:lnTo>
                  <a:pt x="35052" y="271271"/>
                </a:lnTo>
                <a:lnTo>
                  <a:pt x="57912" y="271271"/>
                </a:lnTo>
                <a:lnTo>
                  <a:pt x="62483" y="272795"/>
                </a:lnTo>
                <a:close/>
              </a:path>
              <a:path w="355600" h="330835">
                <a:moveTo>
                  <a:pt x="65531" y="274319"/>
                </a:moveTo>
                <a:lnTo>
                  <a:pt x="27431" y="274319"/>
                </a:lnTo>
                <a:lnTo>
                  <a:pt x="30479" y="272795"/>
                </a:lnTo>
                <a:lnTo>
                  <a:pt x="60960" y="272795"/>
                </a:lnTo>
                <a:lnTo>
                  <a:pt x="65531" y="274319"/>
                </a:lnTo>
                <a:close/>
              </a:path>
              <a:path w="355600" h="330835">
                <a:moveTo>
                  <a:pt x="74675" y="275843"/>
                </a:moveTo>
                <a:lnTo>
                  <a:pt x="22860" y="275843"/>
                </a:lnTo>
                <a:lnTo>
                  <a:pt x="25908" y="274319"/>
                </a:lnTo>
                <a:lnTo>
                  <a:pt x="70104" y="274319"/>
                </a:lnTo>
                <a:lnTo>
                  <a:pt x="74675" y="275843"/>
                </a:lnTo>
                <a:close/>
              </a:path>
              <a:path w="355600" h="330835">
                <a:moveTo>
                  <a:pt x="91439" y="275843"/>
                </a:moveTo>
                <a:lnTo>
                  <a:pt x="88391" y="275843"/>
                </a:lnTo>
                <a:lnTo>
                  <a:pt x="92964" y="274319"/>
                </a:lnTo>
                <a:lnTo>
                  <a:pt x="91439" y="275843"/>
                </a:lnTo>
                <a:close/>
              </a:path>
              <a:path w="355600" h="330835">
                <a:moveTo>
                  <a:pt x="38100" y="289559"/>
                </a:moveTo>
                <a:lnTo>
                  <a:pt x="39623" y="288035"/>
                </a:lnTo>
                <a:lnTo>
                  <a:pt x="41148" y="288035"/>
                </a:lnTo>
                <a:lnTo>
                  <a:pt x="38100" y="289559"/>
                </a:lnTo>
                <a:close/>
              </a:path>
              <a:path w="355600" h="330835">
                <a:moveTo>
                  <a:pt x="100583" y="289559"/>
                </a:moveTo>
                <a:lnTo>
                  <a:pt x="53339" y="289559"/>
                </a:lnTo>
                <a:lnTo>
                  <a:pt x="50291" y="288035"/>
                </a:lnTo>
                <a:lnTo>
                  <a:pt x="105155" y="288035"/>
                </a:lnTo>
                <a:lnTo>
                  <a:pt x="100583" y="289559"/>
                </a:lnTo>
                <a:close/>
              </a:path>
              <a:path w="355600" h="330835">
                <a:moveTo>
                  <a:pt x="94487" y="291083"/>
                </a:moveTo>
                <a:lnTo>
                  <a:pt x="62483" y="291083"/>
                </a:lnTo>
                <a:lnTo>
                  <a:pt x="59435" y="289559"/>
                </a:lnTo>
                <a:lnTo>
                  <a:pt x="99060" y="289559"/>
                </a:lnTo>
                <a:lnTo>
                  <a:pt x="94487" y="291083"/>
                </a:lnTo>
                <a:close/>
              </a:path>
              <a:path w="355600" h="330835">
                <a:moveTo>
                  <a:pt x="28956" y="292608"/>
                </a:moveTo>
                <a:lnTo>
                  <a:pt x="30479" y="291083"/>
                </a:lnTo>
                <a:lnTo>
                  <a:pt x="30479" y="291846"/>
                </a:lnTo>
                <a:lnTo>
                  <a:pt x="28956" y="292608"/>
                </a:lnTo>
                <a:close/>
              </a:path>
              <a:path w="355600" h="330835">
                <a:moveTo>
                  <a:pt x="30479" y="291846"/>
                </a:moveTo>
                <a:lnTo>
                  <a:pt x="30479" y="291083"/>
                </a:lnTo>
                <a:lnTo>
                  <a:pt x="32004" y="291083"/>
                </a:lnTo>
                <a:lnTo>
                  <a:pt x="30479" y="291846"/>
                </a:lnTo>
                <a:close/>
              </a:path>
              <a:path w="355600" h="330835">
                <a:moveTo>
                  <a:pt x="30479" y="292608"/>
                </a:moveTo>
                <a:lnTo>
                  <a:pt x="32004" y="291083"/>
                </a:lnTo>
                <a:lnTo>
                  <a:pt x="33527" y="291083"/>
                </a:lnTo>
                <a:lnTo>
                  <a:pt x="30479" y="292608"/>
                </a:lnTo>
                <a:close/>
              </a:path>
              <a:path w="355600" h="330835">
                <a:moveTo>
                  <a:pt x="85343" y="292608"/>
                </a:moveTo>
                <a:lnTo>
                  <a:pt x="70104" y="292608"/>
                </a:lnTo>
                <a:lnTo>
                  <a:pt x="65531" y="291083"/>
                </a:lnTo>
                <a:lnTo>
                  <a:pt x="89916" y="291083"/>
                </a:lnTo>
                <a:lnTo>
                  <a:pt x="85343" y="292608"/>
                </a:lnTo>
                <a:close/>
              </a:path>
              <a:path w="355600" h="330835">
                <a:moveTo>
                  <a:pt x="30479" y="292608"/>
                </a:moveTo>
                <a:lnTo>
                  <a:pt x="28956" y="292608"/>
                </a:lnTo>
                <a:lnTo>
                  <a:pt x="30479" y="291846"/>
                </a:lnTo>
                <a:lnTo>
                  <a:pt x="30479" y="292608"/>
                </a:lnTo>
                <a:close/>
              </a:path>
              <a:path w="355600" h="330835">
                <a:moveTo>
                  <a:pt x="22860" y="304800"/>
                </a:moveTo>
                <a:lnTo>
                  <a:pt x="22860" y="303275"/>
                </a:lnTo>
                <a:lnTo>
                  <a:pt x="23622" y="303275"/>
                </a:lnTo>
                <a:lnTo>
                  <a:pt x="22860" y="304800"/>
                </a:lnTo>
                <a:close/>
              </a:path>
              <a:path w="355600" h="330835">
                <a:moveTo>
                  <a:pt x="19812" y="310895"/>
                </a:moveTo>
                <a:lnTo>
                  <a:pt x="19812" y="309371"/>
                </a:lnTo>
                <a:lnTo>
                  <a:pt x="20574" y="309371"/>
                </a:lnTo>
                <a:lnTo>
                  <a:pt x="19812" y="310895"/>
                </a:lnTo>
                <a:close/>
              </a:path>
              <a:path w="355600" h="330835">
                <a:moveTo>
                  <a:pt x="15239" y="315467"/>
                </a:moveTo>
                <a:lnTo>
                  <a:pt x="16764" y="310895"/>
                </a:lnTo>
                <a:lnTo>
                  <a:pt x="16763" y="313943"/>
                </a:lnTo>
                <a:lnTo>
                  <a:pt x="15239" y="315467"/>
                </a:lnTo>
                <a:close/>
              </a:path>
              <a:path w="355600" h="330835">
                <a:moveTo>
                  <a:pt x="17271" y="313435"/>
                </a:moveTo>
                <a:lnTo>
                  <a:pt x="16764" y="312419"/>
                </a:lnTo>
                <a:lnTo>
                  <a:pt x="16764" y="310895"/>
                </a:lnTo>
                <a:lnTo>
                  <a:pt x="19049" y="310895"/>
                </a:lnTo>
                <a:lnTo>
                  <a:pt x="18287" y="312419"/>
                </a:lnTo>
                <a:lnTo>
                  <a:pt x="17271" y="313435"/>
                </a:lnTo>
                <a:close/>
              </a:path>
              <a:path w="355600" h="330835">
                <a:moveTo>
                  <a:pt x="16764" y="313943"/>
                </a:moveTo>
                <a:lnTo>
                  <a:pt x="16764" y="312419"/>
                </a:lnTo>
                <a:lnTo>
                  <a:pt x="17271" y="313435"/>
                </a:lnTo>
                <a:lnTo>
                  <a:pt x="16764" y="313943"/>
                </a:lnTo>
                <a:close/>
              </a:path>
              <a:path w="355600" h="330835">
                <a:moveTo>
                  <a:pt x="17526" y="313943"/>
                </a:moveTo>
                <a:lnTo>
                  <a:pt x="16764" y="313943"/>
                </a:lnTo>
                <a:lnTo>
                  <a:pt x="17271" y="313435"/>
                </a:lnTo>
                <a:lnTo>
                  <a:pt x="17526" y="313943"/>
                </a:lnTo>
                <a:close/>
              </a:path>
              <a:path w="355600" h="330835">
                <a:moveTo>
                  <a:pt x="18287" y="315467"/>
                </a:moveTo>
                <a:lnTo>
                  <a:pt x="15239" y="315467"/>
                </a:lnTo>
                <a:lnTo>
                  <a:pt x="16764" y="313943"/>
                </a:lnTo>
                <a:lnTo>
                  <a:pt x="17526" y="313943"/>
                </a:lnTo>
                <a:lnTo>
                  <a:pt x="18287" y="315467"/>
                </a:lnTo>
                <a:close/>
              </a:path>
              <a:path w="355600" h="330835">
                <a:moveTo>
                  <a:pt x="13716" y="330708"/>
                </a:moveTo>
                <a:lnTo>
                  <a:pt x="4572" y="330708"/>
                </a:lnTo>
                <a:lnTo>
                  <a:pt x="1523" y="327659"/>
                </a:lnTo>
                <a:lnTo>
                  <a:pt x="1523" y="323087"/>
                </a:lnTo>
                <a:lnTo>
                  <a:pt x="0" y="320040"/>
                </a:lnTo>
                <a:lnTo>
                  <a:pt x="0" y="316991"/>
                </a:lnTo>
                <a:lnTo>
                  <a:pt x="1523" y="318516"/>
                </a:lnTo>
                <a:lnTo>
                  <a:pt x="18287" y="318516"/>
                </a:lnTo>
                <a:lnTo>
                  <a:pt x="18287" y="320040"/>
                </a:lnTo>
                <a:lnTo>
                  <a:pt x="16764" y="323087"/>
                </a:lnTo>
                <a:lnTo>
                  <a:pt x="16764" y="327659"/>
                </a:lnTo>
                <a:lnTo>
                  <a:pt x="13716" y="3307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6" name="object 6"/>
          <p:cNvSpPr/>
          <p:nvPr/>
        </p:nvSpPr>
        <p:spPr>
          <a:xfrm>
            <a:off x="915911" y="3835907"/>
            <a:ext cx="360045" cy="690880"/>
          </a:xfrm>
          <a:custGeom>
            <a:avLst/>
            <a:gdLst/>
            <a:ahLst/>
            <a:cxnLst/>
            <a:rect l="l" t="t" r="r" b="b"/>
            <a:pathLst>
              <a:path w="360044" h="690879">
                <a:moveTo>
                  <a:pt x="291096" y="10668"/>
                </a:moveTo>
                <a:lnTo>
                  <a:pt x="289572" y="6096"/>
                </a:lnTo>
                <a:lnTo>
                  <a:pt x="283476" y="0"/>
                </a:lnTo>
                <a:lnTo>
                  <a:pt x="277368" y="0"/>
                </a:lnTo>
                <a:lnTo>
                  <a:pt x="274320" y="3048"/>
                </a:lnTo>
                <a:lnTo>
                  <a:pt x="246900" y="33528"/>
                </a:lnTo>
                <a:lnTo>
                  <a:pt x="222516" y="62484"/>
                </a:lnTo>
                <a:lnTo>
                  <a:pt x="222516" y="64008"/>
                </a:lnTo>
                <a:lnTo>
                  <a:pt x="201168" y="89916"/>
                </a:lnTo>
                <a:lnTo>
                  <a:pt x="182892" y="115824"/>
                </a:lnTo>
                <a:lnTo>
                  <a:pt x="167652" y="138684"/>
                </a:lnTo>
                <a:lnTo>
                  <a:pt x="153936" y="160020"/>
                </a:lnTo>
                <a:lnTo>
                  <a:pt x="129552" y="196596"/>
                </a:lnTo>
                <a:lnTo>
                  <a:pt x="120408" y="213360"/>
                </a:lnTo>
                <a:lnTo>
                  <a:pt x="111264" y="227076"/>
                </a:lnTo>
                <a:lnTo>
                  <a:pt x="103644" y="240792"/>
                </a:lnTo>
                <a:lnTo>
                  <a:pt x="96024" y="252984"/>
                </a:lnTo>
                <a:lnTo>
                  <a:pt x="88404" y="263652"/>
                </a:lnTo>
                <a:lnTo>
                  <a:pt x="88404" y="262128"/>
                </a:lnTo>
                <a:lnTo>
                  <a:pt x="80784" y="272796"/>
                </a:lnTo>
                <a:lnTo>
                  <a:pt x="65544" y="288036"/>
                </a:lnTo>
                <a:lnTo>
                  <a:pt x="59448" y="291084"/>
                </a:lnTo>
                <a:lnTo>
                  <a:pt x="54876" y="294132"/>
                </a:lnTo>
                <a:lnTo>
                  <a:pt x="51828" y="295656"/>
                </a:lnTo>
                <a:lnTo>
                  <a:pt x="47256" y="295656"/>
                </a:lnTo>
                <a:lnTo>
                  <a:pt x="44970" y="294132"/>
                </a:lnTo>
                <a:lnTo>
                  <a:pt x="42684" y="292608"/>
                </a:lnTo>
                <a:lnTo>
                  <a:pt x="41160" y="291084"/>
                </a:lnTo>
                <a:lnTo>
                  <a:pt x="41160" y="292608"/>
                </a:lnTo>
                <a:lnTo>
                  <a:pt x="39636" y="291084"/>
                </a:lnTo>
                <a:lnTo>
                  <a:pt x="38112" y="289560"/>
                </a:lnTo>
                <a:lnTo>
                  <a:pt x="38112" y="291084"/>
                </a:lnTo>
                <a:lnTo>
                  <a:pt x="36080" y="288036"/>
                </a:lnTo>
                <a:lnTo>
                  <a:pt x="35064" y="286512"/>
                </a:lnTo>
                <a:lnTo>
                  <a:pt x="35064" y="288036"/>
                </a:lnTo>
                <a:lnTo>
                  <a:pt x="32016" y="283464"/>
                </a:lnTo>
                <a:lnTo>
                  <a:pt x="30492" y="281940"/>
                </a:lnTo>
                <a:lnTo>
                  <a:pt x="28968" y="280416"/>
                </a:lnTo>
                <a:lnTo>
                  <a:pt x="28968" y="281940"/>
                </a:lnTo>
                <a:lnTo>
                  <a:pt x="25920" y="277368"/>
                </a:lnTo>
                <a:lnTo>
                  <a:pt x="22872" y="274320"/>
                </a:lnTo>
                <a:lnTo>
                  <a:pt x="24396" y="274320"/>
                </a:lnTo>
                <a:lnTo>
                  <a:pt x="21348" y="272796"/>
                </a:lnTo>
                <a:lnTo>
                  <a:pt x="19824" y="268224"/>
                </a:lnTo>
                <a:lnTo>
                  <a:pt x="21348" y="271272"/>
                </a:lnTo>
                <a:lnTo>
                  <a:pt x="20332" y="268224"/>
                </a:lnTo>
                <a:lnTo>
                  <a:pt x="18300" y="262128"/>
                </a:lnTo>
                <a:lnTo>
                  <a:pt x="13728" y="259080"/>
                </a:lnTo>
                <a:lnTo>
                  <a:pt x="7632" y="260604"/>
                </a:lnTo>
                <a:lnTo>
                  <a:pt x="3060" y="262128"/>
                </a:lnTo>
                <a:lnTo>
                  <a:pt x="0" y="268224"/>
                </a:lnTo>
                <a:lnTo>
                  <a:pt x="1536" y="272796"/>
                </a:lnTo>
                <a:lnTo>
                  <a:pt x="3060" y="275844"/>
                </a:lnTo>
                <a:lnTo>
                  <a:pt x="3060" y="278892"/>
                </a:lnTo>
                <a:lnTo>
                  <a:pt x="6108" y="281940"/>
                </a:lnTo>
                <a:lnTo>
                  <a:pt x="7632" y="284988"/>
                </a:lnTo>
                <a:lnTo>
                  <a:pt x="12204" y="289560"/>
                </a:lnTo>
                <a:lnTo>
                  <a:pt x="13728" y="292608"/>
                </a:lnTo>
                <a:lnTo>
                  <a:pt x="21348" y="300228"/>
                </a:lnTo>
                <a:lnTo>
                  <a:pt x="21348" y="301752"/>
                </a:lnTo>
                <a:lnTo>
                  <a:pt x="25920" y="304800"/>
                </a:lnTo>
                <a:lnTo>
                  <a:pt x="25920" y="306324"/>
                </a:lnTo>
                <a:lnTo>
                  <a:pt x="28968" y="307848"/>
                </a:lnTo>
                <a:lnTo>
                  <a:pt x="30492" y="309372"/>
                </a:lnTo>
                <a:lnTo>
                  <a:pt x="33540" y="310896"/>
                </a:lnTo>
                <a:lnTo>
                  <a:pt x="35064" y="310896"/>
                </a:lnTo>
                <a:lnTo>
                  <a:pt x="38112" y="313944"/>
                </a:lnTo>
                <a:lnTo>
                  <a:pt x="39636" y="313944"/>
                </a:lnTo>
                <a:lnTo>
                  <a:pt x="44208" y="315468"/>
                </a:lnTo>
                <a:lnTo>
                  <a:pt x="45732" y="316992"/>
                </a:lnTo>
                <a:lnTo>
                  <a:pt x="53352" y="316992"/>
                </a:lnTo>
                <a:lnTo>
                  <a:pt x="56400" y="315468"/>
                </a:lnTo>
                <a:lnTo>
                  <a:pt x="59448" y="315468"/>
                </a:lnTo>
                <a:lnTo>
                  <a:pt x="64020" y="313944"/>
                </a:lnTo>
                <a:lnTo>
                  <a:pt x="65544" y="313944"/>
                </a:lnTo>
                <a:lnTo>
                  <a:pt x="70116" y="310896"/>
                </a:lnTo>
                <a:lnTo>
                  <a:pt x="76212" y="307848"/>
                </a:lnTo>
                <a:lnTo>
                  <a:pt x="77736" y="306324"/>
                </a:lnTo>
                <a:lnTo>
                  <a:pt x="83832" y="301752"/>
                </a:lnTo>
                <a:lnTo>
                  <a:pt x="85356" y="301752"/>
                </a:lnTo>
                <a:lnTo>
                  <a:pt x="91452" y="295656"/>
                </a:lnTo>
                <a:lnTo>
                  <a:pt x="97548" y="289560"/>
                </a:lnTo>
                <a:lnTo>
                  <a:pt x="99072" y="288036"/>
                </a:lnTo>
                <a:lnTo>
                  <a:pt x="99072" y="286512"/>
                </a:lnTo>
                <a:lnTo>
                  <a:pt x="108216" y="277368"/>
                </a:lnTo>
                <a:lnTo>
                  <a:pt x="112560" y="271272"/>
                </a:lnTo>
                <a:lnTo>
                  <a:pt x="115836" y="266700"/>
                </a:lnTo>
                <a:lnTo>
                  <a:pt x="117741" y="263652"/>
                </a:lnTo>
                <a:lnTo>
                  <a:pt x="123456" y="254508"/>
                </a:lnTo>
                <a:lnTo>
                  <a:pt x="132600" y="240792"/>
                </a:lnTo>
                <a:lnTo>
                  <a:pt x="141744" y="225552"/>
                </a:lnTo>
                <a:lnTo>
                  <a:pt x="152412" y="210312"/>
                </a:lnTo>
                <a:lnTo>
                  <a:pt x="163068" y="192024"/>
                </a:lnTo>
                <a:lnTo>
                  <a:pt x="175272" y="173736"/>
                </a:lnTo>
                <a:lnTo>
                  <a:pt x="188988" y="152400"/>
                </a:lnTo>
                <a:lnTo>
                  <a:pt x="204228" y="129540"/>
                </a:lnTo>
                <a:lnTo>
                  <a:pt x="222516" y="105156"/>
                </a:lnTo>
                <a:lnTo>
                  <a:pt x="220992" y="105156"/>
                </a:lnTo>
                <a:lnTo>
                  <a:pt x="242328" y="77724"/>
                </a:lnTo>
                <a:lnTo>
                  <a:pt x="242328" y="79248"/>
                </a:lnTo>
                <a:lnTo>
                  <a:pt x="243522" y="77724"/>
                </a:lnTo>
                <a:lnTo>
                  <a:pt x="265188" y="50292"/>
                </a:lnTo>
                <a:lnTo>
                  <a:pt x="266712" y="48768"/>
                </a:lnTo>
                <a:lnTo>
                  <a:pt x="288048" y="13716"/>
                </a:lnTo>
                <a:lnTo>
                  <a:pt x="291096" y="10668"/>
                </a:lnTo>
                <a:close/>
              </a:path>
              <a:path w="360044" h="690879">
                <a:moveTo>
                  <a:pt x="359676" y="358140"/>
                </a:moveTo>
                <a:lnTo>
                  <a:pt x="358152" y="350520"/>
                </a:lnTo>
                <a:lnTo>
                  <a:pt x="353580" y="347472"/>
                </a:lnTo>
                <a:lnTo>
                  <a:pt x="349008" y="342900"/>
                </a:lnTo>
                <a:lnTo>
                  <a:pt x="341388" y="344424"/>
                </a:lnTo>
                <a:lnTo>
                  <a:pt x="336816" y="348996"/>
                </a:lnTo>
                <a:lnTo>
                  <a:pt x="268224" y="432816"/>
                </a:lnTo>
                <a:lnTo>
                  <a:pt x="239280" y="472440"/>
                </a:lnTo>
                <a:lnTo>
                  <a:pt x="211848" y="507492"/>
                </a:lnTo>
                <a:lnTo>
                  <a:pt x="188988" y="537972"/>
                </a:lnTo>
                <a:lnTo>
                  <a:pt x="169176" y="566928"/>
                </a:lnTo>
                <a:lnTo>
                  <a:pt x="167652" y="566928"/>
                </a:lnTo>
                <a:lnTo>
                  <a:pt x="152412" y="591312"/>
                </a:lnTo>
                <a:lnTo>
                  <a:pt x="140220" y="612648"/>
                </a:lnTo>
                <a:lnTo>
                  <a:pt x="140220" y="614172"/>
                </a:lnTo>
                <a:lnTo>
                  <a:pt x="131076" y="630936"/>
                </a:lnTo>
                <a:lnTo>
                  <a:pt x="123456" y="644652"/>
                </a:lnTo>
                <a:lnTo>
                  <a:pt x="117360" y="656844"/>
                </a:lnTo>
                <a:lnTo>
                  <a:pt x="118884" y="655320"/>
                </a:lnTo>
                <a:lnTo>
                  <a:pt x="112788" y="662940"/>
                </a:lnTo>
                <a:lnTo>
                  <a:pt x="112102" y="663956"/>
                </a:lnTo>
                <a:lnTo>
                  <a:pt x="111264" y="661416"/>
                </a:lnTo>
                <a:lnTo>
                  <a:pt x="106692" y="655320"/>
                </a:lnTo>
                <a:lnTo>
                  <a:pt x="108216" y="656844"/>
                </a:lnTo>
                <a:lnTo>
                  <a:pt x="107454" y="655320"/>
                </a:lnTo>
                <a:lnTo>
                  <a:pt x="105930" y="652272"/>
                </a:lnTo>
                <a:lnTo>
                  <a:pt x="100596" y="641604"/>
                </a:lnTo>
                <a:lnTo>
                  <a:pt x="99072" y="638556"/>
                </a:lnTo>
                <a:lnTo>
                  <a:pt x="97548" y="633984"/>
                </a:lnTo>
                <a:lnTo>
                  <a:pt x="96024" y="632460"/>
                </a:lnTo>
                <a:lnTo>
                  <a:pt x="92976" y="627888"/>
                </a:lnTo>
                <a:lnTo>
                  <a:pt x="88404" y="623316"/>
                </a:lnTo>
                <a:lnTo>
                  <a:pt x="85356" y="620268"/>
                </a:lnTo>
                <a:lnTo>
                  <a:pt x="85356" y="618744"/>
                </a:lnTo>
                <a:lnTo>
                  <a:pt x="82308" y="615696"/>
                </a:lnTo>
                <a:lnTo>
                  <a:pt x="70104" y="609600"/>
                </a:lnTo>
                <a:lnTo>
                  <a:pt x="67056" y="609600"/>
                </a:lnTo>
                <a:lnTo>
                  <a:pt x="62484" y="608076"/>
                </a:lnTo>
                <a:lnTo>
                  <a:pt x="59436" y="609600"/>
                </a:lnTo>
                <a:lnTo>
                  <a:pt x="56388" y="614172"/>
                </a:lnTo>
                <a:lnTo>
                  <a:pt x="54864" y="615696"/>
                </a:lnTo>
                <a:lnTo>
                  <a:pt x="53340" y="618744"/>
                </a:lnTo>
                <a:lnTo>
                  <a:pt x="53340" y="621792"/>
                </a:lnTo>
                <a:lnTo>
                  <a:pt x="54864" y="624840"/>
                </a:lnTo>
                <a:lnTo>
                  <a:pt x="56388" y="627888"/>
                </a:lnTo>
                <a:lnTo>
                  <a:pt x="56388" y="630936"/>
                </a:lnTo>
                <a:lnTo>
                  <a:pt x="57912" y="632460"/>
                </a:lnTo>
                <a:lnTo>
                  <a:pt x="60960" y="638556"/>
                </a:lnTo>
                <a:lnTo>
                  <a:pt x="65532" y="640080"/>
                </a:lnTo>
                <a:lnTo>
                  <a:pt x="71640" y="637032"/>
                </a:lnTo>
                <a:lnTo>
                  <a:pt x="72986" y="632968"/>
                </a:lnTo>
                <a:lnTo>
                  <a:pt x="80784" y="644652"/>
                </a:lnTo>
                <a:lnTo>
                  <a:pt x="80784" y="641604"/>
                </a:lnTo>
                <a:lnTo>
                  <a:pt x="82308" y="647700"/>
                </a:lnTo>
                <a:lnTo>
                  <a:pt x="85356" y="653796"/>
                </a:lnTo>
                <a:lnTo>
                  <a:pt x="85356" y="652272"/>
                </a:lnTo>
                <a:lnTo>
                  <a:pt x="86880" y="658368"/>
                </a:lnTo>
                <a:lnTo>
                  <a:pt x="89928" y="664464"/>
                </a:lnTo>
                <a:lnTo>
                  <a:pt x="89928" y="665988"/>
                </a:lnTo>
                <a:lnTo>
                  <a:pt x="94500" y="670560"/>
                </a:lnTo>
                <a:lnTo>
                  <a:pt x="92976" y="670560"/>
                </a:lnTo>
                <a:lnTo>
                  <a:pt x="96024" y="675132"/>
                </a:lnTo>
                <a:lnTo>
                  <a:pt x="96024" y="673608"/>
                </a:lnTo>
                <a:lnTo>
                  <a:pt x="97548" y="678180"/>
                </a:lnTo>
                <a:lnTo>
                  <a:pt x="97548" y="681228"/>
                </a:lnTo>
                <a:lnTo>
                  <a:pt x="102120" y="685800"/>
                </a:lnTo>
                <a:lnTo>
                  <a:pt x="103644" y="688848"/>
                </a:lnTo>
                <a:lnTo>
                  <a:pt x="106692" y="690372"/>
                </a:lnTo>
                <a:lnTo>
                  <a:pt x="111264" y="690372"/>
                </a:lnTo>
                <a:lnTo>
                  <a:pt x="117360" y="688848"/>
                </a:lnTo>
                <a:lnTo>
                  <a:pt x="120408" y="688848"/>
                </a:lnTo>
                <a:lnTo>
                  <a:pt x="128028" y="681228"/>
                </a:lnTo>
                <a:lnTo>
                  <a:pt x="131076" y="676656"/>
                </a:lnTo>
                <a:lnTo>
                  <a:pt x="132600" y="676656"/>
                </a:lnTo>
                <a:lnTo>
                  <a:pt x="134124" y="673608"/>
                </a:lnTo>
                <a:lnTo>
                  <a:pt x="134886" y="672084"/>
                </a:lnTo>
                <a:lnTo>
                  <a:pt x="135648" y="670560"/>
                </a:lnTo>
                <a:lnTo>
                  <a:pt x="137172" y="667512"/>
                </a:lnTo>
                <a:lnTo>
                  <a:pt x="138696" y="667512"/>
                </a:lnTo>
                <a:lnTo>
                  <a:pt x="144030" y="656844"/>
                </a:lnTo>
                <a:lnTo>
                  <a:pt x="144792" y="655320"/>
                </a:lnTo>
                <a:lnTo>
                  <a:pt x="143268" y="656844"/>
                </a:lnTo>
                <a:lnTo>
                  <a:pt x="144284" y="655320"/>
                </a:lnTo>
                <a:lnTo>
                  <a:pt x="152412" y="643128"/>
                </a:lnTo>
                <a:lnTo>
                  <a:pt x="161556" y="624840"/>
                </a:lnTo>
                <a:lnTo>
                  <a:pt x="161556" y="626364"/>
                </a:lnTo>
                <a:lnTo>
                  <a:pt x="162420" y="624840"/>
                </a:lnTo>
                <a:lnTo>
                  <a:pt x="173748" y="605028"/>
                </a:lnTo>
                <a:lnTo>
                  <a:pt x="188988" y="580644"/>
                </a:lnTo>
                <a:lnTo>
                  <a:pt x="208800" y="553212"/>
                </a:lnTo>
                <a:lnTo>
                  <a:pt x="233172" y="522732"/>
                </a:lnTo>
                <a:lnTo>
                  <a:pt x="259092" y="487680"/>
                </a:lnTo>
                <a:lnTo>
                  <a:pt x="288036" y="448056"/>
                </a:lnTo>
                <a:lnTo>
                  <a:pt x="320052" y="406908"/>
                </a:lnTo>
                <a:lnTo>
                  <a:pt x="355104" y="362712"/>
                </a:lnTo>
                <a:lnTo>
                  <a:pt x="359676" y="358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/>
          <p:nvPr/>
        </p:nvSpPr>
        <p:spPr>
          <a:xfrm>
            <a:off x="1031748" y="6271260"/>
            <a:ext cx="7987665" cy="66040"/>
          </a:xfrm>
          <a:custGeom>
            <a:avLst/>
            <a:gdLst/>
            <a:ahLst/>
            <a:cxn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9" name="object 3"/>
          <p:cNvSpPr/>
          <p:nvPr/>
        </p:nvSpPr>
        <p:spPr>
          <a:xfrm>
            <a:off x="1031748" y="1595628"/>
            <a:ext cx="7987665" cy="64135"/>
          </a:xfrm>
          <a:custGeom>
            <a:avLst/>
            <a:gdLst/>
            <a:ahLst/>
            <a:cxn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object 4"/>
          <p:cNvSpPr txBox="1"/>
          <p:nvPr/>
        </p:nvSpPr>
        <p:spPr>
          <a:xfrm>
            <a:off x="1017511" y="924555"/>
            <a:ext cx="7212330" cy="310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4BC"/>
                </a:solidFill>
                <a:latin typeface="Arial"/>
                <a:cs typeface="Arial"/>
              </a:rPr>
              <a:t>Outline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2000" b="1" dirty="0">
                <a:solidFill>
                  <a:srgbClr val="0070BF"/>
                </a:solidFill>
                <a:latin typeface="Arial"/>
                <a:cs typeface="Arial"/>
              </a:rPr>
              <a:t>Breakdown</a:t>
            </a:r>
            <a:r>
              <a:rPr sz="2000" b="1" spc="-6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BF"/>
                </a:solidFill>
                <a:latin typeface="Arial"/>
                <a:cs typeface="Arial"/>
              </a:rPr>
              <a:t>Mechanism</a:t>
            </a:r>
            <a:r>
              <a:rPr sz="2000" b="1" spc="-5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BF"/>
                </a:solidFill>
                <a:latin typeface="Arial"/>
                <a:cs typeface="Arial"/>
              </a:rPr>
              <a:t>Gases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5275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452755" algn="l"/>
                <a:tab pos="453390" algn="l"/>
              </a:tabLst>
            </a:pPr>
            <a:r>
              <a:rPr sz="2000" b="1" spc="-25" dirty="0">
                <a:latin typeface="Arial"/>
                <a:cs typeface="Arial"/>
              </a:rPr>
              <a:t>Towsend’s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current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growth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equation</a:t>
            </a:r>
            <a:endParaRPr sz="2000">
              <a:latin typeface="Arial"/>
              <a:cs typeface="Arial"/>
            </a:endParaRPr>
          </a:p>
          <a:p>
            <a:pPr marL="45275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452755" algn="l"/>
                <a:tab pos="453390" algn="l"/>
              </a:tabLst>
            </a:pPr>
            <a:r>
              <a:rPr sz="2000" b="1" dirty="0">
                <a:latin typeface="Arial"/>
                <a:cs typeface="Arial"/>
              </a:rPr>
              <a:t>Current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growth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dirty="0">
                <a:latin typeface="Arial"/>
                <a:cs typeface="Arial"/>
              </a:rPr>
              <a:t> the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presence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secondary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45275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452755" algn="l"/>
                <a:tab pos="453390" algn="l"/>
              </a:tabLst>
            </a:pPr>
            <a:r>
              <a:rPr sz="2000" b="1" spc="-25" dirty="0">
                <a:latin typeface="Arial"/>
                <a:cs typeface="Arial"/>
              </a:rPr>
              <a:t>Towsend’s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criteria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breakdown</a:t>
            </a:r>
            <a:endParaRPr sz="2000">
              <a:latin typeface="Arial"/>
              <a:cs typeface="Arial"/>
            </a:endParaRPr>
          </a:p>
          <a:p>
            <a:pPr marL="45275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452755" algn="l"/>
                <a:tab pos="453390" algn="l"/>
              </a:tabLst>
            </a:pPr>
            <a:r>
              <a:rPr sz="2000" b="1" spc="-10" dirty="0">
                <a:latin typeface="Arial"/>
                <a:cs typeface="Arial"/>
              </a:rPr>
              <a:t>Time-lags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breakdown</a:t>
            </a:r>
            <a:endParaRPr sz="2000">
              <a:latin typeface="Arial"/>
              <a:cs typeface="Arial"/>
            </a:endParaRPr>
          </a:p>
          <a:p>
            <a:pPr marL="452755" indent="-34925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452755" algn="l"/>
                <a:tab pos="453390" algn="l"/>
              </a:tabLst>
            </a:pPr>
            <a:r>
              <a:rPr sz="2000" b="1" spc="-20" dirty="0">
                <a:latin typeface="Arial"/>
                <a:cs typeface="Arial"/>
              </a:rPr>
              <a:t>Volt-time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curves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591" name="object 5"/>
          <p:cNvSpPr/>
          <p:nvPr/>
        </p:nvSpPr>
        <p:spPr>
          <a:xfrm>
            <a:off x="4277867" y="5297423"/>
            <a:ext cx="56515" cy="82550"/>
          </a:xfrm>
          <a:custGeom>
            <a:avLst/>
            <a:gdLst/>
            <a:ahLst/>
            <a:cxnLst/>
            <a:rect l="l" t="t" r="r" b="b"/>
            <a:pathLst>
              <a:path w="56514" h="82550">
                <a:moveTo>
                  <a:pt x="41148" y="41148"/>
                </a:moveTo>
                <a:lnTo>
                  <a:pt x="16764" y="41148"/>
                </a:lnTo>
                <a:lnTo>
                  <a:pt x="21336" y="30480"/>
                </a:lnTo>
                <a:lnTo>
                  <a:pt x="27432" y="18288"/>
                </a:lnTo>
                <a:lnTo>
                  <a:pt x="35052" y="6096"/>
                </a:lnTo>
                <a:lnTo>
                  <a:pt x="36576" y="3048"/>
                </a:lnTo>
                <a:lnTo>
                  <a:pt x="41148" y="0"/>
                </a:lnTo>
                <a:lnTo>
                  <a:pt x="48768" y="0"/>
                </a:lnTo>
                <a:lnTo>
                  <a:pt x="53340" y="3048"/>
                </a:lnTo>
                <a:lnTo>
                  <a:pt x="56388" y="9144"/>
                </a:lnTo>
                <a:lnTo>
                  <a:pt x="56388" y="13716"/>
                </a:lnTo>
                <a:lnTo>
                  <a:pt x="54864" y="18288"/>
                </a:lnTo>
                <a:lnTo>
                  <a:pt x="48768" y="30480"/>
                </a:lnTo>
                <a:lnTo>
                  <a:pt x="47244" y="30480"/>
                </a:lnTo>
                <a:lnTo>
                  <a:pt x="41148" y="41148"/>
                </a:lnTo>
                <a:close/>
              </a:path>
              <a:path w="56514" h="82550">
                <a:moveTo>
                  <a:pt x="37338" y="48768"/>
                </a:moveTo>
                <a:lnTo>
                  <a:pt x="12192" y="48768"/>
                </a:lnTo>
                <a:lnTo>
                  <a:pt x="16764" y="39624"/>
                </a:lnTo>
                <a:lnTo>
                  <a:pt x="16764" y="41148"/>
                </a:lnTo>
                <a:lnTo>
                  <a:pt x="41148" y="41148"/>
                </a:lnTo>
                <a:lnTo>
                  <a:pt x="37338" y="48768"/>
                </a:lnTo>
                <a:close/>
              </a:path>
              <a:path w="56514" h="82550">
                <a:moveTo>
                  <a:pt x="10668" y="82296"/>
                </a:moveTo>
                <a:lnTo>
                  <a:pt x="1524" y="76200"/>
                </a:lnTo>
                <a:lnTo>
                  <a:pt x="0" y="71628"/>
                </a:lnTo>
                <a:lnTo>
                  <a:pt x="1524" y="65532"/>
                </a:lnTo>
                <a:lnTo>
                  <a:pt x="3048" y="62484"/>
                </a:lnTo>
                <a:lnTo>
                  <a:pt x="4572" y="60960"/>
                </a:lnTo>
                <a:lnTo>
                  <a:pt x="7620" y="56388"/>
                </a:lnTo>
                <a:lnTo>
                  <a:pt x="7620" y="54864"/>
                </a:lnTo>
                <a:lnTo>
                  <a:pt x="12192" y="47244"/>
                </a:lnTo>
                <a:lnTo>
                  <a:pt x="12192" y="48768"/>
                </a:lnTo>
                <a:lnTo>
                  <a:pt x="37338" y="48768"/>
                </a:lnTo>
                <a:lnTo>
                  <a:pt x="36576" y="50292"/>
                </a:lnTo>
                <a:lnTo>
                  <a:pt x="36576" y="51816"/>
                </a:lnTo>
                <a:lnTo>
                  <a:pt x="32004" y="59436"/>
                </a:lnTo>
                <a:lnTo>
                  <a:pt x="32004" y="60960"/>
                </a:lnTo>
                <a:lnTo>
                  <a:pt x="27432" y="67056"/>
                </a:lnTo>
                <a:lnTo>
                  <a:pt x="24384" y="71628"/>
                </a:lnTo>
                <a:lnTo>
                  <a:pt x="19812" y="76200"/>
                </a:lnTo>
                <a:lnTo>
                  <a:pt x="16764" y="80772"/>
                </a:lnTo>
                <a:lnTo>
                  <a:pt x="10668" y="822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2" name="object 6"/>
          <p:cNvSpPr/>
          <p:nvPr/>
        </p:nvSpPr>
        <p:spPr>
          <a:xfrm>
            <a:off x="870204" y="1856232"/>
            <a:ext cx="466725" cy="416559"/>
          </a:xfrm>
          <a:custGeom>
            <a:avLst/>
            <a:gdLst/>
            <a:ahLst/>
            <a:cxnLst/>
            <a:rect l="l" t="t" r="r" b="b"/>
            <a:pathLst>
              <a:path w="466725" h="416560">
                <a:moveTo>
                  <a:pt x="464820" y="15239"/>
                </a:moveTo>
                <a:lnTo>
                  <a:pt x="441959" y="15239"/>
                </a:lnTo>
                <a:lnTo>
                  <a:pt x="445008" y="7619"/>
                </a:lnTo>
                <a:lnTo>
                  <a:pt x="446532" y="3047"/>
                </a:lnTo>
                <a:lnTo>
                  <a:pt x="452628" y="0"/>
                </a:lnTo>
                <a:lnTo>
                  <a:pt x="458724" y="1523"/>
                </a:lnTo>
                <a:lnTo>
                  <a:pt x="463296" y="3047"/>
                </a:lnTo>
                <a:lnTo>
                  <a:pt x="466344" y="9143"/>
                </a:lnTo>
                <a:lnTo>
                  <a:pt x="464820" y="15239"/>
                </a:lnTo>
                <a:close/>
              </a:path>
              <a:path w="466725" h="416560">
                <a:moveTo>
                  <a:pt x="463600" y="21335"/>
                </a:moveTo>
                <a:lnTo>
                  <a:pt x="438912" y="21335"/>
                </a:lnTo>
                <a:lnTo>
                  <a:pt x="441959" y="13716"/>
                </a:lnTo>
                <a:lnTo>
                  <a:pt x="441959" y="15239"/>
                </a:lnTo>
                <a:lnTo>
                  <a:pt x="464820" y="15239"/>
                </a:lnTo>
                <a:lnTo>
                  <a:pt x="463600" y="21335"/>
                </a:lnTo>
                <a:close/>
              </a:path>
              <a:path w="466725" h="416560">
                <a:moveTo>
                  <a:pt x="419100" y="48767"/>
                </a:moveTo>
                <a:lnTo>
                  <a:pt x="425196" y="39623"/>
                </a:lnTo>
                <a:lnTo>
                  <a:pt x="429767" y="33527"/>
                </a:lnTo>
                <a:lnTo>
                  <a:pt x="429767" y="32004"/>
                </a:lnTo>
                <a:lnTo>
                  <a:pt x="435863" y="25908"/>
                </a:lnTo>
                <a:lnTo>
                  <a:pt x="434340" y="25908"/>
                </a:lnTo>
                <a:lnTo>
                  <a:pt x="438912" y="19812"/>
                </a:lnTo>
                <a:lnTo>
                  <a:pt x="438912" y="21335"/>
                </a:lnTo>
                <a:lnTo>
                  <a:pt x="463600" y="21335"/>
                </a:lnTo>
                <a:lnTo>
                  <a:pt x="463296" y="22859"/>
                </a:lnTo>
                <a:lnTo>
                  <a:pt x="463296" y="24383"/>
                </a:lnTo>
                <a:lnTo>
                  <a:pt x="460247" y="32004"/>
                </a:lnTo>
                <a:lnTo>
                  <a:pt x="458724" y="33527"/>
                </a:lnTo>
                <a:lnTo>
                  <a:pt x="454151" y="39623"/>
                </a:lnTo>
                <a:lnTo>
                  <a:pt x="450494" y="45719"/>
                </a:lnTo>
                <a:lnTo>
                  <a:pt x="449579" y="45719"/>
                </a:lnTo>
                <a:lnTo>
                  <a:pt x="448665" y="47243"/>
                </a:lnTo>
                <a:lnTo>
                  <a:pt x="420624" y="47243"/>
                </a:lnTo>
                <a:lnTo>
                  <a:pt x="419100" y="48767"/>
                </a:lnTo>
                <a:close/>
              </a:path>
              <a:path w="466725" h="416560">
                <a:moveTo>
                  <a:pt x="449579" y="47243"/>
                </a:moveTo>
                <a:lnTo>
                  <a:pt x="449579" y="45719"/>
                </a:lnTo>
                <a:lnTo>
                  <a:pt x="450494" y="45719"/>
                </a:lnTo>
                <a:lnTo>
                  <a:pt x="449579" y="47243"/>
                </a:lnTo>
                <a:close/>
              </a:path>
              <a:path w="466725" h="416560">
                <a:moveTo>
                  <a:pt x="442569" y="56387"/>
                </a:moveTo>
                <a:lnTo>
                  <a:pt x="414528" y="56387"/>
                </a:lnTo>
                <a:lnTo>
                  <a:pt x="420624" y="47243"/>
                </a:lnTo>
                <a:lnTo>
                  <a:pt x="448665" y="47243"/>
                </a:lnTo>
                <a:lnTo>
                  <a:pt x="445008" y="53339"/>
                </a:lnTo>
                <a:lnTo>
                  <a:pt x="442569" y="56387"/>
                </a:lnTo>
                <a:close/>
              </a:path>
              <a:path w="466725" h="416560">
                <a:moveTo>
                  <a:pt x="228600" y="257555"/>
                </a:moveTo>
                <a:lnTo>
                  <a:pt x="236220" y="248412"/>
                </a:lnTo>
                <a:lnTo>
                  <a:pt x="236220" y="246887"/>
                </a:lnTo>
                <a:lnTo>
                  <a:pt x="245364" y="237743"/>
                </a:lnTo>
                <a:lnTo>
                  <a:pt x="252983" y="228600"/>
                </a:lnTo>
                <a:lnTo>
                  <a:pt x="254508" y="228600"/>
                </a:lnTo>
                <a:lnTo>
                  <a:pt x="262127" y="217931"/>
                </a:lnTo>
                <a:lnTo>
                  <a:pt x="263652" y="217931"/>
                </a:lnTo>
                <a:lnTo>
                  <a:pt x="272795" y="208787"/>
                </a:lnTo>
                <a:lnTo>
                  <a:pt x="283464" y="199643"/>
                </a:lnTo>
                <a:lnTo>
                  <a:pt x="283464" y="198119"/>
                </a:lnTo>
                <a:lnTo>
                  <a:pt x="294131" y="188975"/>
                </a:lnTo>
                <a:lnTo>
                  <a:pt x="326135" y="156971"/>
                </a:lnTo>
                <a:lnTo>
                  <a:pt x="344423" y="135635"/>
                </a:lnTo>
                <a:lnTo>
                  <a:pt x="355091" y="124967"/>
                </a:lnTo>
                <a:lnTo>
                  <a:pt x="373379" y="103631"/>
                </a:lnTo>
                <a:lnTo>
                  <a:pt x="381000" y="92963"/>
                </a:lnTo>
                <a:lnTo>
                  <a:pt x="382524" y="92963"/>
                </a:lnTo>
                <a:lnTo>
                  <a:pt x="391667" y="82295"/>
                </a:lnTo>
                <a:lnTo>
                  <a:pt x="414528" y="54863"/>
                </a:lnTo>
                <a:lnTo>
                  <a:pt x="414528" y="56387"/>
                </a:lnTo>
                <a:lnTo>
                  <a:pt x="442569" y="56387"/>
                </a:lnTo>
                <a:lnTo>
                  <a:pt x="438912" y="60959"/>
                </a:lnTo>
                <a:lnTo>
                  <a:pt x="438912" y="62483"/>
                </a:lnTo>
                <a:lnTo>
                  <a:pt x="432816" y="70104"/>
                </a:lnTo>
                <a:lnTo>
                  <a:pt x="409955" y="97535"/>
                </a:lnTo>
                <a:lnTo>
                  <a:pt x="408432" y="97535"/>
                </a:lnTo>
                <a:lnTo>
                  <a:pt x="381000" y="129539"/>
                </a:lnTo>
                <a:lnTo>
                  <a:pt x="381000" y="131063"/>
                </a:lnTo>
                <a:lnTo>
                  <a:pt x="361187" y="150875"/>
                </a:lnTo>
                <a:lnTo>
                  <a:pt x="362712" y="150875"/>
                </a:lnTo>
                <a:lnTo>
                  <a:pt x="352044" y="161543"/>
                </a:lnTo>
                <a:lnTo>
                  <a:pt x="342900" y="172212"/>
                </a:lnTo>
                <a:lnTo>
                  <a:pt x="342900" y="173735"/>
                </a:lnTo>
                <a:lnTo>
                  <a:pt x="333756" y="182879"/>
                </a:lnTo>
                <a:lnTo>
                  <a:pt x="332231" y="182879"/>
                </a:lnTo>
                <a:lnTo>
                  <a:pt x="320039" y="193547"/>
                </a:lnTo>
                <a:lnTo>
                  <a:pt x="309371" y="205739"/>
                </a:lnTo>
                <a:lnTo>
                  <a:pt x="298704" y="214883"/>
                </a:lnTo>
                <a:lnTo>
                  <a:pt x="289560" y="225551"/>
                </a:lnTo>
                <a:lnTo>
                  <a:pt x="278891" y="234695"/>
                </a:lnTo>
                <a:lnTo>
                  <a:pt x="271271" y="243839"/>
                </a:lnTo>
                <a:lnTo>
                  <a:pt x="259079" y="256031"/>
                </a:lnTo>
                <a:lnTo>
                  <a:pt x="230123" y="256031"/>
                </a:lnTo>
                <a:lnTo>
                  <a:pt x="228600" y="257555"/>
                </a:lnTo>
                <a:close/>
              </a:path>
              <a:path w="466725" h="416560">
                <a:moveTo>
                  <a:pt x="332231" y="184404"/>
                </a:moveTo>
                <a:lnTo>
                  <a:pt x="332231" y="182879"/>
                </a:lnTo>
                <a:lnTo>
                  <a:pt x="333756" y="182879"/>
                </a:lnTo>
                <a:lnTo>
                  <a:pt x="332231" y="184404"/>
                </a:lnTo>
                <a:close/>
              </a:path>
              <a:path w="466725" h="416560">
                <a:moveTo>
                  <a:pt x="257555" y="257555"/>
                </a:moveTo>
                <a:lnTo>
                  <a:pt x="228600" y="257555"/>
                </a:lnTo>
                <a:lnTo>
                  <a:pt x="230123" y="256031"/>
                </a:lnTo>
                <a:lnTo>
                  <a:pt x="259079" y="256031"/>
                </a:lnTo>
                <a:lnTo>
                  <a:pt x="257555" y="257555"/>
                </a:lnTo>
                <a:close/>
              </a:path>
              <a:path w="466725" h="416560">
                <a:moveTo>
                  <a:pt x="182372" y="355092"/>
                </a:moveTo>
                <a:lnTo>
                  <a:pt x="152400" y="355092"/>
                </a:lnTo>
                <a:lnTo>
                  <a:pt x="160020" y="347471"/>
                </a:lnTo>
                <a:lnTo>
                  <a:pt x="163068" y="342900"/>
                </a:lnTo>
                <a:lnTo>
                  <a:pt x="167639" y="338327"/>
                </a:lnTo>
                <a:lnTo>
                  <a:pt x="166116" y="338327"/>
                </a:lnTo>
                <a:lnTo>
                  <a:pt x="169164" y="333755"/>
                </a:lnTo>
                <a:lnTo>
                  <a:pt x="170687" y="332231"/>
                </a:lnTo>
                <a:lnTo>
                  <a:pt x="173735" y="326135"/>
                </a:lnTo>
                <a:lnTo>
                  <a:pt x="179831" y="320039"/>
                </a:lnTo>
                <a:lnTo>
                  <a:pt x="179831" y="318516"/>
                </a:lnTo>
                <a:lnTo>
                  <a:pt x="184404" y="312419"/>
                </a:lnTo>
                <a:lnTo>
                  <a:pt x="188975" y="304800"/>
                </a:lnTo>
                <a:lnTo>
                  <a:pt x="190500" y="304800"/>
                </a:lnTo>
                <a:lnTo>
                  <a:pt x="195071" y="297179"/>
                </a:lnTo>
                <a:lnTo>
                  <a:pt x="213360" y="274319"/>
                </a:lnTo>
                <a:lnTo>
                  <a:pt x="220979" y="265175"/>
                </a:lnTo>
                <a:lnTo>
                  <a:pt x="228600" y="257555"/>
                </a:lnTo>
                <a:lnTo>
                  <a:pt x="257555" y="257555"/>
                </a:lnTo>
                <a:lnTo>
                  <a:pt x="252983" y="262127"/>
                </a:lnTo>
                <a:lnTo>
                  <a:pt x="254508" y="262127"/>
                </a:lnTo>
                <a:lnTo>
                  <a:pt x="246887" y="271271"/>
                </a:lnTo>
                <a:lnTo>
                  <a:pt x="245364" y="271271"/>
                </a:lnTo>
                <a:lnTo>
                  <a:pt x="237743" y="280416"/>
                </a:lnTo>
                <a:lnTo>
                  <a:pt x="219456" y="303275"/>
                </a:lnTo>
                <a:lnTo>
                  <a:pt x="219456" y="304800"/>
                </a:lnTo>
                <a:lnTo>
                  <a:pt x="213360" y="310895"/>
                </a:lnTo>
                <a:lnTo>
                  <a:pt x="207264" y="318516"/>
                </a:lnTo>
                <a:lnTo>
                  <a:pt x="207568" y="318516"/>
                </a:lnTo>
                <a:lnTo>
                  <a:pt x="202691" y="324612"/>
                </a:lnTo>
                <a:lnTo>
                  <a:pt x="202691" y="326135"/>
                </a:lnTo>
                <a:lnTo>
                  <a:pt x="196595" y="332231"/>
                </a:lnTo>
                <a:lnTo>
                  <a:pt x="198120" y="332231"/>
                </a:lnTo>
                <a:lnTo>
                  <a:pt x="193547" y="338327"/>
                </a:lnTo>
                <a:lnTo>
                  <a:pt x="189890" y="344423"/>
                </a:lnTo>
                <a:lnTo>
                  <a:pt x="188975" y="344423"/>
                </a:lnTo>
                <a:lnTo>
                  <a:pt x="185927" y="350519"/>
                </a:lnTo>
                <a:lnTo>
                  <a:pt x="184404" y="352043"/>
                </a:lnTo>
                <a:lnTo>
                  <a:pt x="182372" y="355092"/>
                </a:lnTo>
                <a:close/>
              </a:path>
              <a:path w="466725" h="416560">
                <a:moveTo>
                  <a:pt x="207568" y="318516"/>
                </a:moveTo>
                <a:lnTo>
                  <a:pt x="207264" y="318516"/>
                </a:lnTo>
                <a:lnTo>
                  <a:pt x="208787" y="316991"/>
                </a:lnTo>
                <a:lnTo>
                  <a:pt x="207568" y="318516"/>
                </a:lnTo>
                <a:close/>
              </a:path>
              <a:path w="466725" h="416560">
                <a:moveTo>
                  <a:pt x="188975" y="345947"/>
                </a:moveTo>
                <a:lnTo>
                  <a:pt x="188975" y="344423"/>
                </a:lnTo>
                <a:lnTo>
                  <a:pt x="189890" y="344423"/>
                </a:lnTo>
                <a:lnTo>
                  <a:pt x="188975" y="345947"/>
                </a:lnTo>
                <a:close/>
              </a:path>
              <a:path w="466725" h="416560">
                <a:moveTo>
                  <a:pt x="132587" y="374904"/>
                </a:moveTo>
                <a:lnTo>
                  <a:pt x="134112" y="371855"/>
                </a:lnTo>
                <a:lnTo>
                  <a:pt x="144779" y="361187"/>
                </a:lnTo>
                <a:lnTo>
                  <a:pt x="149352" y="358139"/>
                </a:lnTo>
                <a:lnTo>
                  <a:pt x="149352" y="356616"/>
                </a:lnTo>
                <a:lnTo>
                  <a:pt x="153923" y="353567"/>
                </a:lnTo>
                <a:lnTo>
                  <a:pt x="152400" y="355092"/>
                </a:lnTo>
                <a:lnTo>
                  <a:pt x="182372" y="355092"/>
                </a:lnTo>
                <a:lnTo>
                  <a:pt x="181356" y="356616"/>
                </a:lnTo>
                <a:lnTo>
                  <a:pt x="179831" y="356616"/>
                </a:lnTo>
                <a:lnTo>
                  <a:pt x="176783" y="361187"/>
                </a:lnTo>
                <a:lnTo>
                  <a:pt x="176783" y="362712"/>
                </a:lnTo>
                <a:lnTo>
                  <a:pt x="172212" y="365759"/>
                </a:lnTo>
                <a:lnTo>
                  <a:pt x="169164" y="370331"/>
                </a:lnTo>
                <a:lnTo>
                  <a:pt x="167639" y="371855"/>
                </a:lnTo>
                <a:lnTo>
                  <a:pt x="165353" y="373379"/>
                </a:lnTo>
                <a:lnTo>
                  <a:pt x="134112" y="373379"/>
                </a:lnTo>
                <a:lnTo>
                  <a:pt x="132587" y="374904"/>
                </a:lnTo>
                <a:close/>
              </a:path>
              <a:path w="466725" h="416560">
                <a:moveTo>
                  <a:pt x="44195" y="374904"/>
                </a:moveTo>
                <a:lnTo>
                  <a:pt x="42671" y="374904"/>
                </a:lnTo>
                <a:lnTo>
                  <a:pt x="42671" y="373379"/>
                </a:lnTo>
                <a:lnTo>
                  <a:pt x="47243" y="373379"/>
                </a:lnTo>
                <a:lnTo>
                  <a:pt x="44195" y="374904"/>
                </a:lnTo>
                <a:close/>
              </a:path>
              <a:path w="466725" h="416560">
                <a:moveTo>
                  <a:pt x="65531" y="374904"/>
                </a:moveTo>
                <a:lnTo>
                  <a:pt x="44195" y="374904"/>
                </a:lnTo>
                <a:lnTo>
                  <a:pt x="47243" y="373379"/>
                </a:lnTo>
                <a:lnTo>
                  <a:pt x="62483" y="373379"/>
                </a:lnTo>
                <a:lnTo>
                  <a:pt x="65531" y="374904"/>
                </a:lnTo>
                <a:close/>
              </a:path>
              <a:path w="466725" h="416560">
                <a:moveTo>
                  <a:pt x="67056" y="374904"/>
                </a:moveTo>
                <a:lnTo>
                  <a:pt x="65531" y="374904"/>
                </a:lnTo>
                <a:lnTo>
                  <a:pt x="64008" y="373379"/>
                </a:lnTo>
                <a:lnTo>
                  <a:pt x="67056" y="374904"/>
                </a:lnTo>
                <a:close/>
              </a:path>
              <a:path w="466725" h="416560">
                <a:moveTo>
                  <a:pt x="153923" y="384047"/>
                </a:moveTo>
                <a:lnTo>
                  <a:pt x="153923" y="382523"/>
                </a:lnTo>
                <a:lnTo>
                  <a:pt x="126491" y="382523"/>
                </a:lnTo>
                <a:lnTo>
                  <a:pt x="128016" y="379475"/>
                </a:lnTo>
                <a:lnTo>
                  <a:pt x="134112" y="373379"/>
                </a:lnTo>
                <a:lnTo>
                  <a:pt x="164591" y="373379"/>
                </a:lnTo>
                <a:lnTo>
                  <a:pt x="153923" y="384047"/>
                </a:lnTo>
                <a:close/>
              </a:path>
              <a:path w="466725" h="416560">
                <a:moveTo>
                  <a:pt x="163068" y="374904"/>
                </a:moveTo>
                <a:lnTo>
                  <a:pt x="164591" y="373379"/>
                </a:lnTo>
                <a:lnTo>
                  <a:pt x="165353" y="373379"/>
                </a:lnTo>
                <a:lnTo>
                  <a:pt x="163068" y="374904"/>
                </a:lnTo>
                <a:close/>
              </a:path>
              <a:path w="466725" h="416560">
                <a:moveTo>
                  <a:pt x="83820" y="382523"/>
                </a:moveTo>
                <a:lnTo>
                  <a:pt x="19812" y="382523"/>
                </a:lnTo>
                <a:lnTo>
                  <a:pt x="21335" y="381000"/>
                </a:lnTo>
                <a:lnTo>
                  <a:pt x="24383" y="379475"/>
                </a:lnTo>
                <a:lnTo>
                  <a:pt x="25908" y="379475"/>
                </a:lnTo>
                <a:lnTo>
                  <a:pt x="27431" y="377951"/>
                </a:lnTo>
                <a:lnTo>
                  <a:pt x="30479" y="377951"/>
                </a:lnTo>
                <a:lnTo>
                  <a:pt x="33527" y="376427"/>
                </a:lnTo>
                <a:lnTo>
                  <a:pt x="38100" y="374904"/>
                </a:lnTo>
                <a:lnTo>
                  <a:pt x="70104" y="374904"/>
                </a:lnTo>
                <a:lnTo>
                  <a:pt x="74675" y="376427"/>
                </a:lnTo>
                <a:lnTo>
                  <a:pt x="74675" y="377951"/>
                </a:lnTo>
                <a:lnTo>
                  <a:pt x="79247" y="379475"/>
                </a:lnTo>
                <a:lnTo>
                  <a:pt x="80771" y="381000"/>
                </a:lnTo>
                <a:lnTo>
                  <a:pt x="83820" y="382523"/>
                </a:lnTo>
                <a:close/>
              </a:path>
              <a:path w="466725" h="416560">
                <a:moveTo>
                  <a:pt x="160020" y="377951"/>
                </a:moveTo>
                <a:lnTo>
                  <a:pt x="161543" y="376427"/>
                </a:lnTo>
                <a:lnTo>
                  <a:pt x="160020" y="377951"/>
                </a:lnTo>
                <a:close/>
              </a:path>
              <a:path w="466725" h="416560">
                <a:moveTo>
                  <a:pt x="86868" y="385571"/>
                </a:moveTo>
                <a:lnTo>
                  <a:pt x="12191" y="385571"/>
                </a:lnTo>
                <a:lnTo>
                  <a:pt x="21335" y="381000"/>
                </a:lnTo>
                <a:lnTo>
                  <a:pt x="19812" y="382523"/>
                </a:lnTo>
                <a:lnTo>
                  <a:pt x="83820" y="382523"/>
                </a:lnTo>
                <a:lnTo>
                  <a:pt x="86868" y="385571"/>
                </a:lnTo>
                <a:close/>
              </a:path>
              <a:path w="466725" h="416560">
                <a:moveTo>
                  <a:pt x="114300" y="414527"/>
                </a:moveTo>
                <a:lnTo>
                  <a:pt x="96012" y="414527"/>
                </a:lnTo>
                <a:lnTo>
                  <a:pt x="86868" y="409955"/>
                </a:lnTo>
                <a:lnTo>
                  <a:pt x="82295" y="408431"/>
                </a:lnTo>
                <a:lnTo>
                  <a:pt x="80771" y="406908"/>
                </a:lnTo>
                <a:lnTo>
                  <a:pt x="74675" y="403859"/>
                </a:lnTo>
                <a:lnTo>
                  <a:pt x="67056" y="396239"/>
                </a:lnTo>
                <a:lnTo>
                  <a:pt x="65531" y="396239"/>
                </a:lnTo>
                <a:lnTo>
                  <a:pt x="60960" y="394716"/>
                </a:lnTo>
                <a:lnTo>
                  <a:pt x="57912" y="394716"/>
                </a:lnTo>
                <a:lnTo>
                  <a:pt x="54864" y="393192"/>
                </a:lnTo>
                <a:lnTo>
                  <a:pt x="109727" y="393192"/>
                </a:lnTo>
                <a:lnTo>
                  <a:pt x="114300" y="391667"/>
                </a:lnTo>
                <a:lnTo>
                  <a:pt x="112775" y="391667"/>
                </a:lnTo>
                <a:lnTo>
                  <a:pt x="121920" y="387096"/>
                </a:lnTo>
                <a:lnTo>
                  <a:pt x="121920" y="385571"/>
                </a:lnTo>
                <a:lnTo>
                  <a:pt x="124968" y="384047"/>
                </a:lnTo>
                <a:lnTo>
                  <a:pt x="126491" y="381000"/>
                </a:lnTo>
                <a:lnTo>
                  <a:pt x="126491" y="382523"/>
                </a:lnTo>
                <a:lnTo>
                  <a:pt x="153923" y="382523"/>
                </a:lnTo>
                <a:lnTo>
                  <a:pt x="152399" y="385571"/>
                </a:lnTo>
                <a:lnTo>
                  <a:pt x="150875" y="387096"/>
                </a:lnTo>
                <a:lnTo>
                  <a:pt x="150875" y="388619"/>
                </a:lnTo>
                <a:lnTo>
                  <a:pt x="149351" y="390143"/>
                </a:lnTo>
                <a:lnTo>
                  <a:pt x="147827" y="390143"/>
                </a:lnTo>
                <a:lnTo>
                  <a:pt x="146304" y="393192"/>
                </a:lnTo>
                <a:lnTo>
                  <a:pt x="143256" y="396239"/>
                </a:lnTo>
                <a:lnTo>
                  <a:pt x="67056" y="396239"/>
                </a:lnTo>
                <a:lnTo>
                  <a:pt x="68579" y="397763"/>
                </a:lnTo>
                <a:lnTo>
                  <a:pt x="143256" y="397763"/>
                </a:lnTo>
                <a:lnTo>
                  <a:pt x="140208" y="399287"/>
                </a:lnTo>
                <a:lnTo>
                  <a:pt x="140208" y="400812"/>
                </a:lnTo>
                <a:lnTo>
                  <a:pt x="137160" y="402335"/>
                </a:lnTo>
                <a:lnTo>
                  <a:pt x="135635" y="405383"/>
                </a:lnTo>
                <a:lnTo>
                  <a:pt x="123443" y="411479"/>
                </a:lnTo>
                <a:lnTo>
                  <a:pt x="118871" y="413004"/>
                </a:lnTo>
                <a:lnTo>
                  <a:pt x="117347" y="413004"/>
                </a:lnTo>
                <a:lnTo>
                  <a:pt x="114300" y="414527"/>
                </a:lnTo>
                <a:close/>
              </a:path>
              <a:path w="466725" h="416560">
                <a:moveTo>
                  <a:pt x="97535" y="391667"/>
                </a:moveTo>
                <a:lnTo>
                  <a:pt x="1523" y="391667"/>
                </a:lnTo>
                <a:lnTo>
                  <a:pt x="3047" y="388619"/>
                </a:lnTo>
                <a:lnTo>
                  <a:pt x="9143" y="385571"/>
                </a:lnTo>
                <a:lnTo>
                  <a:pt x="85343" y="385571"/>
                </a:lnTo>
                <a:lnTo>
                  <a:pt x="88391" y="387096"/>
                </a:lnTo>
                <a:lnTo>
                  <a:pt x="89916" y="387096"/>
                </a:lnTo>
                <a:lnTo>
                  <a:pt x="92964" y="388619"/>
                </a:lnTo>
                <a:lnTo>
                  <a:pt x="91439" y="388619"/>
                </a:lnTo>
                <a:lnTo>
                  <a:pt x="96012" y="390143"/>
                </a:lnTo>
                <a:lnTo>
                  <a:pt x="94487" y="390143"/>
                </a:lnTo>
                <a:lnTo>
                  <a:pt x="97535" y="391667"/>
                </a:lnTo>
                <a:close/>
              </a:path>
              <a:path w="466725" h="416560">
                <a:moveTo>
                  <a:pt x="147827" y="391667"/>
                </a:moveTo>
                <a:lnTo>
                  <a:pt x="147827" y="390143"/>
                </a:lnTo>
                <a:lnTo>
                  <a:pt x="149351" y="390143"/>
                </a:lnTo>
                <a:lnTo>
                  <a:pt x="147827" y="391667"/>
                </a:lnTo>
                <a:close/>
              </a:path>
              <a:path w="466725" h="416560">
                <a:moveTo>
                  <a:pt x="10668" y="402335"/>
                </a:moveTo>
                <a:lnTo>
                  <a:pt x="6095" y="402335"/>
                </a:lnTo>
                <a:lnTo>
                  <a:pt x="3047" y="399287"/>
                </a:lnTo>
                <a:lnTo>
                  <a:pt x="1523" y="399287"/>
                </a:lnTo>
                <a:lnTo>
                  <a:pt x="0" y="397763"/>
                </a:lnTo>
                <a:lnTo>
                  <a:pt x="0" y="391667"/>
                </a:lnTo>
                <a:lnTo>
                  <a:pt x="99060" y="391667"/>
                </a:lnTo>
                <a:lnTo>
                  <a:pt x="102108" y="393192"/>
                </a:lnTo>
                <a:lnTo>
                  <a:pt x="53339" y="393192"/>
                </a:lnTo>
                <a:lnTo>
                  <a:pt x="51816" y="394716"/>
                </a:lnTo>
                <a:lnTo>
                  <a:pt x="44195" y="394716"/>
                </a:lnTo>
                <a:lnTo>
                  <a:pt x="39623" y="396239"/>
                </a:lnTo>
                <a:lnTo>
                  <a:pt x="36575" y="397763"/>
                </a:lnTo>
                <a:lnTo>
                  <a:pt x="30479" y="397763"/>
                </a:lnTo>
                <a:lnTo>
                  <a:pt x="24383" y="400812"/>
                </a:lnTo>
                <a:lnTo>
                  <a:pt x="13716" y="400812"/>
                </a:lnTo>
                <a:lnTo>
                  <a:pt x="10668" y="402335"/>
                </a:lnTo>
                <a:close/>
              </a:path>
              <a:path w="466725" h="416560">
                <a:moveTo>
                  <a:pt x="103631" y="393192"/>
                </a:moveTo>
                <a:lnTo>
                  <a:pt x="102108" y="393192"/>
                </a:lnTo>
                <a:lnTo>
                  <a:pt x="99060" y="391667"/>
                </a:lnTo>
                <a:lnTo>
                  <a:pt x="103631" y="393192"/>
                </a:lnTo>
                <a:close/>
              </a:path>
              <a:path w="466725" h="416560">
                <a:moveTo>
                  <a:pt x="109727" y="393192"/>
                </a:moveTo>
                <a:lnTo>
                  <a:pt x="108204" y="393192"/>
                </a:lnTo>
                <a:lnTo>
                  <a:pt x="111252" y="391667"/>
                </a:lnTo>
                <a:lnTo>
                  <a:pt x="109727" y="393192"/>
                </a:lnTo>
                <a:close/>
              </a:path>
              <a:path w="466725" h="416560">
                <a:moveTo>
                  <a:pt x="109727" y="416051"/>
                </a:moveTo>
                <a:lnTo>
                  <a:pt x="105156" y="416051"/>
                </a:lnTo>
                <a:lnTo>
                  <a:pt x="103631" y="414527"/>
                </a:lnTo>
                <a:lnTo>
                  <a:pt x="112775" y="414527"/>
                </a:lnTo>
                <a:lnTo>
                  <a:pt x="109727" y="416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3" name="object 7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108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pc="-5" dirty="0"/>
              <a:t>The</a:t>
            </a:r>
            <a:r>
              <a:rPr spc="25" dirty="0"/>
              <a:t> </a:t>
            </a:r>
            <a:r>
              <a:rPr spc="-5" dirty="0"/>
              <a:t>quantitative</a:t>
            </a:r>
            <a:r>
              <a:rPr spc="10" dirty="0"/>
              <a:t> </a:t>
            </a:r>
            <a:r>
              <a:rPr spc="-5" dirty="0"/>
              <a:t>condition</a:t>
            </a:r>
            <a:r>
              <a:rPr spc="10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spc="-10" dirty="0"/>
              <a:t>the</a:t>
            </a:r>
            <a:r>
              <a:rPr spc="40" dirty="0"/>
              <a:t> </a:t>
            </a:r>
            <a:r>
              <a:rPr spc="-5" dirty="0"/>
              <a:t>breakdown</a:t>
            </a:r>
            <a:r>
              <a:rPr spc="25" dirty="0"/>
              <a:t> </a:t>
            </a:r>
            <a:r>
              <a:rPr spc="-5" dirty="0"/>
              <a:t>can</a:t>
            </a:r>
            <a:r>
              <a:rPr spc="25" dirty="0"/>
              <a:t> </a:t>
            </a:r>
            <a:r>
              <a:rPr dirty="0"/>
              <a:t>be</a:t>
            </a:r>
            <a:r>
              <a:rPr spc="15" dirty="0"/>
              <a:t> </a:t>
            </a:r>
            <a:r>
              <a:rPr spc="-5" dirty="0"/>
              <a:t>expressed</a:t>
            </a:r>
            <a:r>
              <a:rPr spc="40" dirty="0"/>
              <a:t> </a:t>
            </a:r>
            <a:r>
              <a:rPr spc="-5" dirty="0"/>
              <a:t>as:</a:t>
            </a:r>
          </a:p>
          <a:p>
            <a:pPr marR="755015" algn="ctr">
              <a:lnSpc>
                <a:spcPct val="100000"/>
              </a:lnSpc>
              <a:spcBef>
                <a:spcPts val="960"/>
              </a:spcBef>
            </a:pPr>
            <a:r>
              <a:rPr b="1" i="1" spc="-5" dirty="0">
                <a:solidFill>
                  <a:srgbClr val="0070BF"/>
                </a:solidFill>
                <a:latin typeface="Arial"/>
                <a:cs typeface="Arial"/>
              </a:rPr>
              <a:t>μ</a:t>
            </a:r>
            <a:r>
              <a:rPr b="1" i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0070BF"/>
                </a:solidFill>
                <a:latin typeface="Arial"/>
                <a:cs typeface="Arial"/>
              </a:rPr>
              <a:t>=</a:t>
            </a:r>
            <a:r>
              <a:rPr b="1" i="1" spc="-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0070BF"/>
                </a:solidFill>
                <a:latin typeface="Arial"/>
                <a:cs typeface="Arial"/>
              </a:rPr>
              <a:t>γ </a:t>
            </a:r>
            <a:r>
              <a:rPr b="1" i="1" dirty="0">
                <a:solidFill>
                  <a:srgbClr val="0070BF"/>
                </a:solidFill>
                <a:latin typeface="Arial"/>
                <a:cs typeface="Arial"/>
              </a:rPr>
              <a:t>(e</a:t>
            </a:r>
            <a:r>
              <a:rPr sz="1575" b="1" i="1" baseline="26455" dirty="0">
                <a:solidFill>
                  <a:srgbClr val="0070BF"/>
                </a:solidFill>
                <a:latin typeface="Arial"/>
                <a:cs typeface="Arial"/>
              </a:rPr>
              <a:t>αd</a:t>
            </a:r>
            <a:r>
              <a:rPr sz="1575" b="1" i="1" spc="22" baseline="2645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-</a:t>
            </a:r>
            <a:r>
              <a:rPr sz="1600" b="1" i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1)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=</a:t>
            </a:r>
            <a:r>
              <a:rPr sz="1600" b="1" i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410845" marR="685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pc="-10" dirty="0"/>
              <a:t>This</a:t>
            </a:r>
            <a:r>
              <a:rPr spc="25" dirty="0"/>
              <a:t> </a:t>
            </a:r>
            <a:r>
              <a:rPr spc="-5" dirty="0"/>
              <a:t>equation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25" dirty="0"/>
              <a:t> </a:t>
            </a:r>
            <a:r>
              <a:rPr spc="-5" dirty="0"/>
              <a:t>known</a:t>
            </a:r>
            <a:r>
              <a:rPr spc="50" dirty="0"/>
              <a:t> </a:t>
            </a:r>
            <a:r>
              <a:rPr spc="-10" dirty="0"/>
              <a:t>as</a:t>
            </a:r>
            <a:r>
              <a:rPr spc="30" dirty="0"/>
              <a:t> </a:t>
            </a:r>
            <a:r>
              <a:rPr b="1" spc="-20" dirty="0">
                <a:solidFill>
                  <a:srgbClr val="0070BF"/>
                </a:solidFill>
                <a:latin typeface="Arial"/>
                <a:cs typeface="Arial"/>
              </a:rPr>
              <a:t>Townsend’s </a:t>
            </a:r>
            <a:r>
              <a:rPr b="1" spc="-5" dirty="0">
                <a:solidFill>
                  <a:srgbClr val="0070BF"/>
                </a:solidFill>
                <a:latin typeface="Arial"/>
                <a:cs typeface="Arial"/>
              </a:rPr>
              <a:t>criteria</a:t>
            </a:r>
            <a:r>
              <a:rPr b="1" spc="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70BF"/>
                </a:solidFill>
                <a:latin typeface="Arial"/>
                <a:cs typeface="Arial"/>
              </a:rPr>
              <a:t>for</a:t>
            </a:r>
            <a:r>
              <a:rPr b="1" spc="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70BF"/>
                </a:solidFill>
                <a:latin typeface="Arial"/>
                <a:cs typeface="Arial"/>
              </a:rPr>
              <a:t>spark</a:t>
            </a:r>
            <a:r>
              <a:rPr b="1" spc="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70BF"/>
                </a:solidFill>
                <a:latin typeface="Arial"/>
                <a:cs typeface="Arial"/>
              </a:rPr>
              <a:t>breakdown</a:t>
            </a:r>
            <a:r>
              <a:rPr b="1" spc="-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30" dirty="0"/>
              <a:t> </a:t>
            </a:r>
            <a:r>
              <a:rPr spc="-5" dirty="0"/>
              <a:t>uniform </a:t>
            </a:r>
            <a:r>
              <a:rPr spc="-409" dirty="0"/>
              <a:t> </a:t>
            </a:r>
            <a:r>
              <a:rPr spc="-5" dirty="0"/>
              <a:t>field.</a:t>
            </a:r>
          </a:p>
          <a:p>
            <a:pPr marL="4108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pc="-5" dirty="0"/>
              <a:t>At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final</a:t>
            </a:r>
            <a:r>
              <a:rPr spc="20" dirty="0"/>
              <a:t> </a:t>
            </a:r>
            <a:r>
              <a:rPr dirty="0"/>
              <a:t>stage</a:t>
            </a:r>
            <a:r>
              <a:rPr spc="1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5" dirty="0"/>
              <a:t>breakdown,</a:t>
            </a:r>
            <a:r>
              <a:rPr spc="40" dirty="0"/>
              <a:t>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5" dirty="0"/>
              <a:t>electron</a:t>
            </a:r>
            <a:r>
              <a:rPr spc="30" dirty="0"/>
              <a:t> </a:t>
            </a:r>
            <a:r>
              <a:rPr spc="-5" dirty="0"/>
              <a:t>amplification </a:t>
            </a:r>
            <a:r>
              <a:rPr spc="-10" dirty="0"/>
              <a:t>is</a:t>
            </a:r>
            <a:r>
              <a:rPr spc="25" dirty="0"/>
              <a:t> </a:t>
            </a:r>
            <a:r>
              <a:rPr spc="-5" dirty="0"/>
              <a:t>much</a:t>
            </a:r>
            <a:r>
              <a:rPr spc="40" dirty="0"/>
              <a:t> </a:t>
            </a:r>
            <a:r>
              <a:rPr spc="-5" dirty="0"/>
              <a:t>higher</a:t>
            </a:r>
            <a:r>
              <a:rPr spc="15" dirty="0"/>
              <a:t> </a:t>
            </a:r>
            <a:r>
              <a:rPr spc="-5" dirty="0"/>
              <a:t>than</a:t>
            </a:r>
            <a:r>
              <a:rPr spc="30" dirty="0"/>
              <a:t> </a:t>
            </a:r>
            <a:r>
              <a:rPr spc="-5" dirty="0"/>
              <a:t>one</a:t>
            </a:r>
          </a:p>
        </p:txBody>
      </p:sp>
      <p:sp>
        <p:nvSpPr>
          <p:cNvPr id="1048709" name="object 3"/>
          <p:cNvSpPr txBox="1"/>
          <p:nvPr/>
        </p:nvSpPr>
        <p:spPr>
          <a:xfrm>
            <a:off x="1339563" y="3780503"/>
            <a:ext cx="408940" cy="405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aseline="-17361" dirty="0">
                <a:latin typeface="Microsoft Sans Serif"/>
                <a:cs typeface="Microsoft Sans Serif"/>
              </a:rPr>
              <a:t>(e</a:t>
            </a:r>
            <a:r>
              <a:rPr sz="1050" dirty="0">
                <a:latin typeface="Microsoft Sans Serif"/>
                <a:cs typeface="Microsoft Sans Serif"/>
              </a:rPr>
              <a:t>αd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048710" name="object 4"/>
          <p:cNvSpPr txBox="1"/>
          <p:nvPr/>
        </p:nvSpPr>
        <p:spPr>
          <a:xfrm>
            <a:off x="1749497" y="3719026"/>
            <a:ext cx="316928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latin typeface="Microsoft Sans Serif"/>
                <a:cs typeface="Microsoft Sans Serif"/>
              </a:rPr>
              <a:t>&gt;&gt;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1),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reduces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to:</a:t>
            </a:r>
            <a:endParaRPr sz="1600">
              <a:latin typeface="Microsoft Sans Serif"/>
              <a:cs typeface="Microsoft Sans Serif"/>
            </a:endParaRPr>
          </a:p>
          <a:p>
            <a:pPr marR="30480" algn="r">
              <a:lnSpc>
                <a:spcPct val="100000"/>
              </a:lnSpc>
              <a:spcBef>
                <a:spcPts val="960"/>
              </a:spcBef>
            </a:pP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γe</a:t>
            </a:r>
            <a:r>
              <a:rPr sz="1575" b="1" i="1" baseline="26455" dirty="0">
                <a:solidFill>
                  <a:srgbClr val="0070BF"/>
                </a:solidFill>
                <a:latin typeface="Arial"/>
                <a:cs typeface="Arial"/>
              </a:rPr>
              <a:t>αd</a:t>
            </a:r>
            <a:r>
              <a:rPr sz="1575" b="1" i="1" spc="187" baseline="2645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=</a:t>
            </a:r>
            <a:r>
              <a:rPr sz="1600" b="1" i="1" spc="-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711" name="object 5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323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4BC"/>
                </a:solidFill>
              </a:rPr>
              <a:t>Townsend’s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Criterion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for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sp>
        <p:nvSpPr>
          <p:cNvPr id="1048712" name="object 6"/>
          <p:cNvSpPr/>
          <p:nvPr/>
        </p:nvSpPr>
        <p:spPr>
          <a:xfrm>
            <a:off x="902208" y="2063496"/>
            <a:ext cx="341630" cy="344805"/>
          </a:xfrm>
          <a:custGeom>
            <a:avLst/>
            <a:gdLst/>
            <a:ahLst/>
            <a:cxnLst/>
            <a:rect l="l" t="t" r="r" b="b"/>
            <a:pathLst>
              <a:path w="341630" h="344805">
                <a:moveTo>
                  <a:pt x="202692" y="163067"/>
                </a:moveTo>
                <a:lnTo>
                  <a:pt x="173735" y="163067"/>
                </a:lnTo>
                <a:lnTo>
                  <a:pt x="181356" y="152400"/>
                </a:lnTo>
                <a:lnTo>
                  <a:pt x="217931" y="109728"/>
                </a:lnTo>
                <a:lnTo>
                  <a:pt x="291083" y="36575"/>
                </a:lnTo>
                <a:lnTo>
                  <a:pt x="304800" y="21336"/>
                </a:lnTo>
                <a:lnTo>
                  <a:pt x="320040" y="4571"/>
                </a:lnTo>
                <a:lnTo>
                  <a:pt x="324612" y="0"/>
                </a:lnTo>
                <a:lnTo>
                  <a:pt x="332232" y="0"/>
                </a:lnTo>
                <a:lnTo>
                  <a:pt x="336804" y="4571"/>
                </a:lnTo>
                <a:lnTo>
                  <a:pt x="341375" y="7620"/>
                </a:lnTo>
                <a:lnTo>
                  <a:pt x="341375" y="15240"/>
                </a:lnTo>
                <a:lnTo>
                  <a:pt x="336804" y="19812"/>
                </a:lnTo>
                <a:lnTo>
                  <a:pt x="321563" y="36575"/>
                </a:lnTo>
                <a:lnTo>
                  <a:pt x="321563" y="38100"/>
                </a:lnTo>
                <a:lnTo>
                  <a:pt x="307848" y="53340"/>
                </a:lnTo>
                <a:lnTo>
                  <a:pt x="294131" y="67055"/>
                </a:lnTo>
                <a:lnTo>
                  <a:pt x="281939" y="80771"/>
                </a:lnTo>
                <a:lnTo>
                  <a:pt x="257556" y="105155"/>
                </a:lnTo>
                <a:lnTo>
                  <a:pt x="247105" y="114300"/>
                </a:lnTo>
                <a:lnTo>
                  <a:pt x="246887" y="114300"/>
                </a:lnTo>
                <a:lnTo>
                  <a:pt x="245364" y="115824"/>
                </a:lnTo>
                <a:lnTo>
                  <a:pt x="245554" y="115824"/>
                </a:lnTo>
                <a:lnTo>
                  <a:pt x="236219" y="126491"/>
                </a:lnTo>
                <a:lnTo>
                  <a:pt x="227075" y="135636"/>
                </a:lnTo>
                <a:lnTo>
                  <a:pt x="227075" y="137159"/>
                </a:lnTo>
                <a:lnTo>
                  <a:pt x="216408" y="146304"/>
                </a:lnTo>
                <a:lnTo>
                  <a:pt x="217931" y="146304"/>
                </a:lnTo>
                <a:lnTo>
                  <a:pt x="208787" y="156971"/>
                </a:lnTo>
                <a:lnTo>
                  <a:pt x="202692" y="163067"/>
                </a:lnTo>
                <a:close/>
              </a:path>
              <a:path w="341630" h="344805">
                <a:moveTo>
                  <a:pt x="245364" y="115824"/>
                </a:moveTo>
                <a:lnTo>
                  <a:pt x="246887" y="114300"/>
                </a:lnTo>
                <a:lnTo>
                  <a:pt x="246176" y="115113"/>
                </a:lnTo>
                <a:lnTo>
                  <a:pt x="245364" y="115824"/>
                </a:lnTo>
                <a:close/>
              </a:path>
              <a:path w="341630" h="344805">
                <a:moveTo>
                  <a:pt x="246176" y="115113"/>
                </a:moveTo>
                <a:lnTo>
                  <a:pt x="246887" y="114300"/>
                </a:lnTo>
                <a:lnTo>
                  <a:pt x="247105" y="114300"/>
                </a:lnTo>
                <a:lnTo>
                  <a:pt x="246176" y="115113"/>
                </a:lnTo>
                <a:close/>
              </a:path>
              <a:path w="341630" h="344805">
                <a:moveTo>
                  <a:pt x="245554" y="115824"/>
                </a:moveTo>
                <a:lnTo>
                  <a:pt x="245364" y="115824"/>
                </a:lnTo>
                <a:lnTo>
                  <a:pt x="246176" y="115113"/>
                </a:lnTo>
                <a:lnTo>
                  <a:pt x="245554" y="115824"/>
                </a:lnTo>
                <a:close/>
              </a:path>
              <a:path w="341630" h="344805">
                <a:moveTo>
                  <a:pt x="125882" y="278891"/>
                </a:moveTo>
                <a:lnTo>
                  <a:pt x="100583" y="278891"/>
                </a:lnTo>
                <a:lnTo>
                  <a:pt x="105156" y="271271"/>
                </a:lnTo>
                <a:lnTo>
                  <a:pt x="109727" y="262128"/>
                </a:lnTo>
                <a:lnTo>
                  <a:pt x="121919" y="243840"/>
                </a:lnTo>
                <a:lnTo>
                  <a:pt x="126491" y="234696"/>
                </a:lnTo>
                <a:lnTo>
                  <a:pt x="132587" y="225552"/>
                </a:lnTo>
                <a:lnTo>
                  <a:pt x="138683" y="214883"/>
                </a:lnTo>
                <a:lnTo>
                  <a:pt x="144779" y="205740"/>
                </a:lnTo>
                <a:lnTo>
                  <a:pt x="150875" y="195071"/>
                </a:lnTo>
                <a:lnTo>
                  <a:pt x="158496" y="184404"/>
                </a:lnTo>
                <a:lnTo>
                  <a:pt x="158496" y="182879"/>
                </a:lnTo>
                <a:lnTo>
                  <a:pt x="166116" y="173736"/>
                </a:lnTo>
                <a:lnTo>
                  <a:pt x="166116" y="172212"/>
                </a:lnTo>
                <a:lnTo>
                  <a:pt x="173735" y="161544"/>
                </a:lnTo>
                <a:lnTo>
                  <a:pt x="173735" y="163067"/>
                </a:lnTo>
                <a:lnTo>
                  <a:pt x="202692" y="163067"/>
                </a:lnTo>
                <a:lnTo>
                  <a:pt x="199643" y="166116"/>
                </a:lnTo>
                <a:lnTo>
                  <a:pt x="185492" y="185928"/>
                </a:lnTo>
                <a:lnTo>
                  <a:pt x="184404" y="185928"/>
                </a:lnTo>
                <a:lnTo>
                  <a:pt x="169164" y="207263"/>
                </a:lnTo>
                <a:lnTo>
                  <a:pt x="170687" y="207263"/>
                </a:lnTo>
                <a:lnTo>
                  <a:pt x="164591" y="217932"/>
                </a:lnTo>
                <a:lnTo>
                  <a:pt x="163067" y="217932"/>
                </a:lnTo>
                <a:lnTo>
                  <a:pt x="156971" y="227075"/>
                </a:lnTo>
                <a:lnTo>
                  <a:pt x="158496" y="227075"/>
                </a:lnTo>
                <a:lnTo>
                  <a:pt x="152400" y="236220"/>
                </a:lnTo>
                <a:lnTo>
                  <a:pt x="147174" y="245363"/>
                </a:lnTo>
                <a:lnTo>
                  <a:pt x="146304" y="245363"/>
                </a:lnTo>
                <a:lnTo>
                  <a:pt x="140208" y="254508"/>
                </a:lnTo>
                <a:lnTo>
                  <a:pt x="140208" y="256032"/>
                </a:lnTo>
                <a:lnTo>
                  <a:pt x="134112" y="265175"/>
                </a:lnTo>
                <a:lnTo>
                  <a:pt x="129539" y="274320"/>
                </a:lnTo>
                <a:lnTo>
                  <a:pt x="125882" y="278891"/>
                </a:lnTo>
                <a:close/>
              </a:path>
              <a:path w="341630" h="344805">
                <a:moveTo>
                  <a:pt x="184404" y="187452"/>
                </a:moveTo>
                <a:lnTo>
                  <a:pt x="184404" y="185928"/>
                </a:lnTo>
                <a:lnTo>
                  <a:pt x="185492" y="185928"/>
                </a:lnTo>
                <a:lnTo>
                  <a:pt x="184404" y="187452"/>
                </a:lnTo>
                <a:close/>
              </a:path>
              <a:path w="341630" h="344805">
                <a:moveTo>
                  <a:pt x="146304" y="246887"/>
                </a:moveTo>
                <a:lnTo>
                  <a:pt x="146304" y="245363"/>
                </a:lnTo>
                <a:lnTo>
                  <a:pt x="147174" y="245363"/>
                </a:lnTo>
                <a:lnTo>
                  <a:pt x="146304" y="246887"/>
                </a:lnTo>
                <a:close/>
              </a:path>
              <a:path w="341630" h="344805">
                <a:moveTo>
                  <a:pt x="11683" y="299212"/>
                </a:moveTo>
                <a:lnTo>
                  <a:pt x="10667" y="298704"/>
                </a:lnTo>
                <a:lnTo>
                  <a:pt x="3048" y="291083"/>
                </a:lnTo>
                <a:lnTo>
                  <a:pt x="3048" y="289559"/>
                </a:lnTo>
                <a:lnTo>
                  <a:pt x="1523" y="286512"/>
                </a:lnTo>
                <a:lnTo>
                  <a:pt x="0" y="284987"/>
                </a:lnTo>
                <a:lnTo>
                  <a:pt x="0" y="280416"/>
                </a:lnTo>
                <a:lnTo>
                  <a:pt x="3048" y="278891"/>
                </a:lnTo>
                <a:lnTo>
                  <a:pt x="4571" y="275844"/>
                </a:lnTo>
                <a:lnTo>
                  <a:pt x="7619" y="275844"/>
                </a:lnTo>
                <a:lnTo>
                  <a:pt x="13716" y="278891"/>
                </a:lnTo>
                <a:lnTo>
                  <a:pt x="15239" y="278891"/>
                </a:lnTo>
                <a:lnTo>
                  <a:pt x="19812" y="281940"/>
                </a:lnTo>
                <a:lnTo>
                  <a:pt x="20573" y="283463"/>
                </a:lnTo>
                <a:lnTo>
                  <a:pt x="19812" y="283463"/>
                </a:lnTo>
                <a:lnTo>
                  <a:pt x="21335" y="284987"/>
                </a:lnTo>
                <a:lnTo>
                  <a:pt x="22860" y="284987"/>
                </a:lnTo>
                <a:lnTo>
                  <a:pt x="27431" y="289559"/>
                </a:lnTo>
                <a:lnTo>
                  <a:pt x="27431" y="291083"/>
                </a:lnTo>
                <a:lnTo>
                  <a:pt x="30479" y="294132"/>
                </a:lnTo>
                <a:lnTo>
                  <a:pt x="32003" y="297179"/>
                </a:lnTo>
                <a:lnTo>
                  <a:pt x="10667" y="297179"/>
                </a:lnTo>
                <a:lnTo>
                  <a:pt x="11683" y="299212"/>
                </a:lnTo>
                <a:close/>
              </a:path>
              <a:path w="341630" h="344805">
                <a:moveTo>
                  <a:pt x="15239" y="278891"/>
                </a:moveTo>
                <a:lnTo>
                  <a:pt x="13716" y="278891"/>
                </a:lnTo>
                <a:lnTo>
                  <a:pt x="12191" y="277367"/>
                </a:lnTo>
                <a:lnTo>
                  <a:pt x="15239" y="278891"/>
                </a:lnTo>
                <a:close/>
              </a:path>
              <a:path w="341630" h="344805">
                <a:moveTo>
                  <a:pt x="108584" y="304800"/>
                </a:moveTo>
                <a:lnTo>
                  <a:pt x="83819" y="304800"/>
                </a:lnTo>
                <a:lnTo>
                  <a:pt x="86867" y="298704"/>
                </a:lnTo>
                <a:lnTo>
                  <a:pt x="88391" y="297179"/>
                </a:lnTo>
                <a:lnTo>
                  <a:pt x="91439" y="291083"/>
                </a:lnTo>
                <a:lnTo>
                  <a:pt x="96012" y="284987"/>
                </a:lnTo>
                <a:lnTo>
                  <a:pt x="100583" y="277367"/>
                </a:lnTo>
                <a:lnTo>
                  <a:pt x="100583" y="278891"/>
                </a:lnTo>
                <a:lnTo>
                  <a:pt x="125882" y="278891"/>
                </a:lnTo>
                <a:lnTo>
                  <a:pt x="123443" y="281940"/>
                </a:lnTo>
                <a:lnTo>
                  <a:pt x="118871" y="289559"/>
                </a:lnTo>
                <a:lnTo>
                  <a:pt x="118871" y="291083"/>
                </a:lnTo>
                <a:lnTo>
                  <a:pt x="108584" y="304800"/>
                </a:lnTo>
                <a:close/>
              </a:path>
              <a:path w="341630" h="344805">
                <a:moveTo>
                  <a:pt x="21335" y="284987"/>
                </a:moveTo>
                <a:lnTo>
                  <a:pt x="19812" y="283463"/>
                </a:lnTo>
                <a:lnTo>
                  <a:pt x="20827" y="283971"/>
                </a:lnTo>
                <a:lnTo>
                  <a:pt x="21335" y="284987"/>
                </a:lnTo>
                <a:close/>
              </a:path>
              <a:path w="341630" h="344805">
                <a:moveTo>
                  <a:pt x="20827" y="283971"/>
                </a:moveTo>
                <a:lnTo>
                  <a:pt x="19812" y="283463"/>
                </a:lnTo>
                <a:lnTo>
                  <a:pt x="20573" y="283463"/>
                </a:lnTo>
                <a:lnTo>
                  <a:pt x="20827" y="283971"/>
                </a:lnTo>
                <a:close/>
              </a:path>
              <a:path w="341630" h="344805">
                <a:moveTo>
                  <a:pt x="22860" y="284987"/>
                </a:moveTo>
                <a:lnTo>
                  <a:pt x="21335" y="284987"/>
                </a:lnTo>
                <a:lnTo>
                  <a:pt x="20827" y="283971"/>
                </a:lnTo>
                <a:lnTo>
                  <a:pt x="22860" y="284987"/>
                </a:lnTo>
                <a:close/>
              </a:path>
              <a:path w="341630" h="344805">
                <a:moveTo>
                  <a:pt x="13716" y="300228"/>
                </a:moveTo>
                <a:lnTo>
                  <a:pt x="11683" y="299212"/>
                </a:lnTo>
                <a:lnTo>
                  <a:pt x="10667" y="297179"/>
                </a:lnTo>
                <a:lnTo>
                  <a:pt x="13716" y="300228"/>
                </a:lnTo>
                <a:close/>
              </a:path>
              <a:path w="341630" h="344805">
                <a:moveTo>
                  <a:pt x="33527" y="300228"/>
                </a:moveTo>
                <a:lnTo>
                  <a:pt x="13716" y="300228"/>
                </a:lnTo>
                <a:lnTo>
                  <a:pt x="10667" y="297179"/>
                </a:lnTo>
                <a:lnTo>
                  <a:pt x="32003" y="297179"/>
                </a:lnTo>
                <a:lnTo>
                  <a:pt x="33527" y="300228"/>
                </a:lnTo>
                <a:close/>
              </a:path>
              <a:path w="341630" h="344805">
                <a:moveTo>
                  <a:pt x="34289" y="300228"/>
                </a:moveTo>
                <a:lnTo>
                  <a:pt x="33527" y="300228"/>
                </a:lnTo>
                <a:lnTo>
                  <a:pt x="33527" y="298704"/>
                </a:lnTo>
                <a:lnTo>
                  <a:pt x="34289" y="300228"/>
                </a:lnTo>
                <a:close/>
              </a:path>
              <a:path w="341630" h="344805">
                <a:moveTo>
                  <a:pt x="38100" y="306324"/>
                </a:moveTo>
                <a:lnTo>
                  <a:pt x="36575" y="304800"/>
                </a:lnTo>
                <a:lnTo>
                  <a:pt x="15239" y="304800"/>
                </a:lnTo>
                <a:lnTo>
                  <a:pt x="13716" y="303275"/>
                </a:lnTo>
                <a:lnTo>
                  <a:pt x="13716" y="301752"/>
                </a:lnTo>
                <a:lnTo>
                  <a:pt x="12191" y="300228"/>
                </a:lnTo>
                <a:lnTo>
                  <a:pt x="11683" y="299212"/>
                </a:lnTo>
                <a:lnTo>
                  <a:pt x="13716" y="300228"/>
                </a:lnTo>
                <a:lnTo>
                  <a:pt x="34289" y="300228"/>
                </a:lnTo>
                <a:lnTo>
                  <a:pt x="35052" y="301752"/>
                </a:lnTo>
                <a:lnTo>
                  <a:pt x="36575" y="303275"/>
                </a:lnTo>
                <a:lnTo>
                  <a:pt x="38100" y="306324"/>
                </a:lnTo>
                <a:close/>
              </a:path>
              <a:path w="341630" h="344805">
                <a:moveTo>
                  <a:pt x="77723" y="312419"/>
                </a:moveTo>
                <a:lnTo>
                  <a:pt x="83819" y="303275"/>
                </a:lnTo>
                <a:lnTo>
                  <a:pt x="83819" y="304800"/>
                </a:lnTo>
                <a:lnTo>
                  <a:pt x="108584" y="304800"/>
                </a:lnTo>
                <a:lnTo>
                  <a:pt x="105156" y="309371"/>
                </a:lnTo>
                <a:lnTo>
                  <a:pt x="106679" y="309371"/>
                </a:lnTo>
                <a:lnTo>
                  <a:pt x="105536" y="310896"/>
                </a:lnTo>
                <a:lnTo>
                  <a:pt x="79248" y="310896"/>
                </a:lnTo>
                <a:lnTo>
                  <a:pt x="77723" y="312419"/>
                </a:lnTo>
                <a:close/>
              </a:path>
              <a:path w="341630" h="344805">
                <a:moveTo>
                  <a:pt x="24383" y="321563"/>
                </a:moveTo>
                <a:lnTo>
                  <a:pt x="22860" y="318516"/>
                </a:lnTo>
                <a:lnTo>
                  <a:pt x="19812" y="315467"/>
                </a:lnTo>
                <a:lnTo>
                  <a:pt x="19812" y="313944"/>
                </a:lnTo>
                <a:lnTo>
                  <a:pt x="18287" y="310896"/>
                </a:lnTo>
                <a:lnTo>
                  <a:pt x="16764" y="309371"/>
                </a:lnTo>
                <a:lnTo>
                  <a:pt x="15239" y="306324"/>
                </a:lnTo>
                <a:lnTo>
                  <a:pt x="13716" y="304800"/>
                </a:lnTo>
                <a:lnTo>
                  <a:pt x="36575" y="304800"/>
                </a:lnTo>
                <a:lnTo>
                  <a:pt x="39623" y="307848"/>
                </a:lnTo>
                <a:lnTo>
                  <a:pt x="39623" y="309371"/>
                </a:lnTo>
                <a:lnTo>
                  <a:pt x="42671" y="310896"/>
                </a:lnTo>
                <a:lnTo>
                  <a:pt x="41148" y="310896"/>
                </a:lnTo>
                <a:lnTo>
                  <a:pt x="44196" y="312420"/>
                </a:lnTo>
                <a:lnTo>
                  <a:pt x="45719" y="315467"/>
                </a:lnTo>
                <a:lnTo>
                  <a:pt x="47243" y="315467"/>
                </a:lnTo>
                <a:lnTo>
                  <a:pt x="48767" y="316991"/>
                </a:lnTo>
                <a:lnTo>
                  <a:pt x="51816" y="318516"/>
                </a:lnTo>
                <a:lnTo>
                  <a:pt x="50291" y="318516"/>
                </a:lnTo>
                <a:lnTo>
                  <a:pt x="54864" y="320040"/>
                </a:lnTo>
                <a:lnTo>
                  <a:pt x="24383" y="320040"/>
                </a:lnTo>
                <a:lnTo>
                  <a:pt x="24383" y="321563"/>
                </a:lnTo>
                <a:close/>
              </a:path>
              <a:path w="341630" h="344805">
                <a:moveTo>
                  <a:pt x="104393" y="312420"/>
                </a:moveTo>
                <a:lnTo>
                  <a:pt x="77723" y="312420"/>
                </a:lnTo>
                <a:lnTo>
                  <a:pt x="79248" y="310896"/>
                </a:lnTo>
                <a:lnTo>
                  <a:pt x="105536" y="310896"/>
                </a:lnTo>
                <a:lnTo>
                  <a:pt x="104393" y="312420"/>
                </a:lnTo>
                <a:close/>
              </a:path>
              <a:path w="341630" h="344805">
                <a:moveTo>
                  <a:pt x="72389" y="318897"/>
                </a:moveTo>
                <a:lnTo>
                  <a:pt x="74675" y="315467"/>
                </a:lnTo>
                <a:lnTo>
                  <a:pt x="77723" y="312419"/>
                </a:lnTo>
                <a:lnTo>
                  <a:pt x="104393" y="312420"/>
                </a:lnTo>
                <a:lnTo>
                  <a:pt x="102108" y="315467"/>
                </a:lnTo>
                <a:lnTo>
                  <a:pt x="102108" y="316991"/>
                </a:lnTo>
                <a:lnTo>
                  <a:pt x="100583" y="318516"/>
                </a:lnTo>
                <a:lnTo>
                  <a:pt x="73152" y="318516"/>
                </a:lnTo>
                <a:lnTo>
                  <a:pt x="72389" y="318897"/>
                </a:lnTo>
                <a:close/>
              </a:path>
              <a:path w="341630" h="344805">
                <a:moveTo>
                  <a:pt x="47243" y="315467"/>
                </a:moveTo>
                <a:lnTo>
                  <a:pt x="45719" y="315467"/>
                </a:lnTo>
                <a:lnTo>
                  <a:pt x="45719" y="313944"/>
                </a:lnTo>
                <a:lnTo>
                  <a:pt x="47243" y="315467"/>
                </a:lnTo>
                <a:close/>
              </a:path>
              <a:path w="341630" h="344805">
                <a:moveTo>
                  <a:pt x="71627" y="320040"/>
                </a:moveTo>
                <a:lnTo>
                  <a:pt x="72389" y="318897"/>
                </a:lnTo>
                <a:lnTo>
                  <a:pt x="73152" y="318516"/>
                </a:lnTo>
                <a:lnTo>
                  <a:pt x="71627" y="320040"/>
                </a:lnTo>
                <a:close/>
              </a:path>
              <a:path w="341630" h="344805">
                <a:moveTo>
                  <a:pt x="97535" y="321563"/>
                </a:moveTo>
                <a:lnTo>
                  <a:pt x="97535" y="320040"/>
                </a:lnTo>
                <a:lnTo>
                  <a:pt x="71627" y="320040"/>
                </a:lnTo>
                <a:lnTo>
                  <a:pt x="73152" y="318516"/>
                </a:lnTo>
                <a:lnTo>
                  <a:pt x="100583" y="318516"/>
                </a:lnTo>
                <a:lnTo>
                  <a:pt x="97535" y="321563"/>
                </a:lnTo>
                <a:close/>
              </a:path>
              <a:path w="341630" h="344805">
                <a:moveTo>
                  <a:pt x="71627" y="320040"/>
                </a:moveTo>
                <a:lnTo>
                  <a:pt x="72135" y="319024"/>
                </a:lnTo>
                <a:lnTo>
                  <a:pt x="72389" y="318897"/>
                </a:lnTo>
                <a:lnTo>
                  <a:pt x="71627" y="320040"/>
                </a:lnTo>
                <a:close/>
              </a:path>
              <a:path w="341630" h="344805">
                <a:moveTo>
                  <a:pt x="96520" y="323088"/>
                </a:moveTo>
                <a:lnTo>
                  <a:pt x="60960" y="323088"/>
                </a:lnTo>
                <a:lnTo>
                  <a:pt x="64008" y="321563"/>
                </a:lnTo>
                <a:lnTo>
                  <a:pt x="67056" y="321563"/>
                </a:lnTo>
                <a:lnTo>
                  <a:pt x="72135" y="319024"/>
                </a:lnTo>
                <a:lnTo>
                  <a:pt x="71627" y="320040"/>
                </a:lnTo>
                <a:lnTo>
                  <a:pt x="97535" y="320040"/>
                </a:lnTo>
                <a:lnTo>
                  <a:pt x="96520" y="323088"/>
                </a:lnTo>
                <a:close/>
              </a:path>
              <a:path w="341630" h="344805">
                <a:moveTo>
                  <a:pt x="35052" y="333755"/>
                </a:moveTo>
                <a:lnTo>
                  <a:pt x="32004" y="330708"/>
                </a:lnTo>
                <a:lnTo>
                  <a:pt x="32004" y="329183"/>
                </a:lnTo>
                <a:lnTo>
                  <a:pt x="28956" y="327659"/>
                </a:lnTo>
                <a:lnTo>
                  <a:pt x="25908" y="324612"/>
                </a:lnTo>
                <a:lnTo>
                  <a:pt x="25908" y="323088"/>
                </a:lnTo>
                <a:lnTo>
                  <a:pt x="24383" y="320040"/>
                </a:lnTo>
                <a:lnTo>
                  <a:pt x="53339" y="320040"/>
                </a:lnTo>
                <a:lnTo>
                  <a:pt x="56387" y="321563"/>
                </a:lnTo>
                <a:lnTo>
                  <a:pt x="57912" y="321563"/>
                </a:lnTo>
                <a:lnTo>
                  <a:pt x="60960" y="323088"/>
                </a:lnTo>
                <a:lnTo>
                  <a:pt x="96520" y="323088"/>
                </a:lnTo>
                <a:lnTo>
                  <a:pt x="96012" y="324612"/>
                </a:lnTo>
                <a:lnTo>
                  <a:pt x="94487" y="324612"/>
                </a:lnTo>
                <a:lnTo>
                  <a:pt x="91439" y="329183"/>
                </a:lnTo>
                <a:lnTo>
                  <a:pt x="91948" y="329183"/>
                </a:lnTo>
                <a:lnTo>
                  <a:pt x="89916" y="332232"/>
                </a:lnTo>
                <a:lnTo>
                  <a:pt x="35052" y="332232"/>
                </a:lnTo>
                <a:lnTo>
                  <a:pt x="35052" y="333755"/>
                </a:lnTo>
                <a:close/>
              </a:path>
              <a:path w="341630" h="344805">
                <a:moveTo>
                  <a:pt x="91948" y="329183"/>
                </a:moveTo>
                <a:lnTo>
                  <a:pt x="91439" y="329183"/>
                </a:lnTo>
                <a:lnTo>
                  <a:pt x="92964" y="327659"/>
                </a:lnTo>
                <a:lnTo>
                  <a:pt x="91948" y="329183"/>
                </a:lnTo>
                <a:close/>
              </a:path>
              <a:path w="341630" h="344805">
                <a:moveTo>
                  <a:pt x="74675" y="341375"/>
                </a:moveTo>
                <a:lnTo>
                  <a:pt x="48767" y="341375"/>
                </a:lnTo>
                <a:lnTo>
                  <a:pt x="47243" y="339852"/>
                </a:lnTo>
                <a:lnTo>
                  <a:pt x="44196" y="338328"/>
                </a:lnTo>
                <a:lnTo>
                  <a:pt x="39623" y="336804"/>
                </a:lnTo>
                <a:lnTo>
                  <a:pt x="35052" y="332232"/>
                </a:lnTo>
                <a:lnTo>
                  <a:pt x="89916" y="332232"/>
                </a:lnTo>
                <a:lnTo>
                  <a:pt x="88391" y="333755"/>
                </a:lnTo>
                <a:lnTo>
                  <a:pt x="85343" y="335279"/>
                </a:lnTo>
                <a:lnTo>
                  <a:pt x="83819" y="336804"/>
                </a:lnTo>
                <a:lnTo>
                  <a:pt x="80771" y="338328"/>
                </a:lnTo>
                <a:lnTo>
                  <a:pt x="79248" y="339852"/>
                </a:lnTo>
                <a:lnTo>
                  <a:pt x="76200" y="339852"/>
                </a:lnTo>
                <a:lnTo>
                  <a:pt x="74675" y="341375"/>
                </a:lnTo>
                <a:close/>
              </a:path>
              <a:path w="341630" h="344805">
                <a:moveTo>
                  <a:pt x="65531" y="344424"/>
                </a:moveTo>
                <a:lnTo>
                  <a:pt x="60960" y="344424"/>
                </a:lnTo>
                <a:lnTo>
                  <a:pt x="59435" y="342900"/>
                </a:lnTo>
                <a:lnTo>
                  <a:pt x="53339" y="342900"/>
                </a:lnTo>
                <a:lnTo>
                  <a:pt x="53339" y="341375"/>
                </a:lnTo>
                <a:lnTo>
                  <a:pt x="73152" y="341375"/>
                </a:lnTo>
                <a:lnTo>
                  <a:pt x="68579" y="342900"/>
                </a:lnTo>
                <a:lnTo>
                  <a:pt x="65531" y="3444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object 7"/>
          <p:cNvSpPr/>
          <p:nvPr/>
        </p:nvSpPr>
        <p:spPr>
          <a:xfrm>
            <a:off x="1021080" y="2680716"/>
            <a:ext cx="483234" cy="386080"/>
          </a:xfrm>
          <a:custGeom>
            <a:avLst/>
            <a:gdLst/>
            <a:ahLst/>
            <a:cxnLst/>
            <a:rect l="l" t="t" r="r" b="b"/>
            <a:pathLst>
              <a:path w="483234" h="386080">
                <a:moveTo>
                  <a:pt x="342899" y="153924"/>
                </a:moveTo>
                <a:lnTo>
                  <a:pt x="309371" y="153924"/>
                </a:lnTo>
                <a:lnTo>
                  <a:pt x="326135" y="137159"/>
                </a:lnTo>
                <a:lnTo>
                  <a:pt x="326135" y="135635"/>
                </a:lnTo>
                <a:lnTo>
                  <a:pt x="342899" y="120395"/>
                </a:lnTo>
                <a:lnTo>
                  <a:pt x="358139" y="102108"/>
                </a:lnTo>
                <a:lnTo>
                  <a:pt x="374903" y="85343"/>
                </a:lnTo>
                <a:lnTo>
                  <a:pt x="390143" y="68580"/>
                </a:lnTo>
                <a:lnTo>
                  <a:pt x="391667" y="68580"/>
                </a:lnTo>
                <a:lnTo>
                  <a:pt x="406907" y="53340"/>
                </a:lnTo>
                <a:lnTo>
                  <a:pt x="408431" y="53340"/>
                </a:lnTo>
                <a:lnTo>
                  <a:pt x="443483" y="21335"/>
                </a:lnTo>
                <a:lnTo>
                  <a:pt x="463295" y="4572"/>
                </a:lnTo>
                <a:lnTo>
                  <a:pt x="467867" y="0"/>
                </a:lnTo>
                <a:lnTo>
                  <a:pt x="473963" y="0"/>
                </a:lnTo>
                <a:lnTo>
                  <a:pt x="478535" y="4572"/>
                </a:lnTo>
                <a:lnTo>
                  <a:pt x="483107" y="10667"/>
                </a:lnTo>
                <a:lnTo>
                  <a:pt x="483107" y="16764"/>
                </a:lnTo>
                <a:lnTo>
                  <a:pt x="460247" y="39624"/>
                </a:lnTo>
                <a:lnTo>
                  <a:pt x="408431" y="86867"/>
                </a:lnTo>
                <a:lnTo>
                  <a:pt x="393191" y="103632"/>
                </a:lnTo>
                <a:lnTo>
                  <a:pt x="377951" y="118872"/>
                </a:lnTo>
                <a:lnTo>
                  <a:pt x="376427" y="118872"/>
                </a:lnTo>
                <a:lnTo>
                  <a:pt x="361187" y="137159"/>
                </a:lnTo>
                <a:lnTo>
                  <a:pt x="359663" y="137159"/>
                </a:lnTo>
                <a:lnTo>
                  <a:pt x="342899" y="153924"/>
                </a:lnTo>
                <a:close/>
              </a:path>
              <a:path w="483234" h="386080">
                <a:moveTo>
                  <a:pt x="376427" y="120395"/>
                </a:moveTo>
                <a:lnTo>
                  <a:pt x="376427" y="118872"/>
                </a:lnTo>
                <a:lnTo>
                  <a:pt x="377951" y="118872"/>
                </a:lnTo>
                <a:lnTo>
                  <a:pt x="376427" y="120395"/>
                </a:lnTo>
                <a:close/>
              </a:path>
              <a:path w="483234" h="386080">
                <a:moveTo>
                  <a:pt x="205549" y="297180"/>
                </a:moveTo>
                <a:lnTo>
                  <a:pt x="179831" y="297180"/>
                </a:lnTo>
                <a:lnTo>
                  <a:pt x="187451" y="284987"/>
                </a:lnTo>
                <a:lnTo>
                  <a:pt x="188975" y="284987"/>
                </a:lnTo>
                <a:lnTo>
                  <a:pt x="198119" y="272795"/>
                </a:lnTo>
                <a:lnTo>
                  <a:pt x="222503" y="245364"/>
                </a:lnTo>
                <a:lnTo>
                  <a:pt x="220979" y="245364"/>
                </a:lnTo>
                <a:lnTo>
                  <a:pt x="262127" y="199643"/>
                </a:lnTo>
                <a:lnTo>
                  <a:pt x="278891" y="184403"/>
                </a:lnTo>
                <a:lnTo>
                  <a:pt x="294131" y="169164"/>
                </a:lnTo>
                <a:lnTo>
                  <a:pt x="309371" y="152400"/>
                </a:lnTo>
                <a:lnTo>
                  <a:pt x="309371" y="153924"/>
                </a:lnTo>
                <a:lnTo>
                  <a:pt x="342899" y="153924"/>
                </a:lnTo>
                <a:lnTo>
                  <a:pt x="327659" y="170687"/>
                </a:lnTo>
                <a:lnTo>
                  <a:pt x="326135" y="170687"/>
                </a:lnTo>
                <a:lnTo>
                  <a:pt x="310895" y="185927"/>
                </a:lnTo>
                <a:lnTo>
                  <a:pt x="294131" y="201167"/>
                </a:lnTo>
                <a:lnTo>
                  <a:pt x="265175" y="230124"/>
                </a:lnTo>
                <a:lnTo>
                  <a:pt x="251459" y="245364"/>
                </a:lnTo>
                <a:lnTo>
                  <a:pt x="239267" y="259080"/>
                </a:lnTo>
                <a:lnTo>
                  <a:pt x="237743" y="260603"/>
                </a:lnTo>
                <a:lnTo>
                  <a:pt x="225551" y="274319"/>
                </a:lnTo>
                <a:lnTo>
                  <a:pt x="205549" y="297180"/>
                </a:lnTo>
                <a:close/>
              </a:path>
              <a:path w="483234" h="386080">
                <a:moveTo>
                  <a:pt x="161544" y="316991"/>
                </a:moveTo>
                <a:lnTo>
                  <a:pt x="179831" y="295656"/>
                </a:lnTo>
                <a:lnTo>
                  <a:pt x="179831" y="297180"/>
                </a:lnTo>
                <a:lnTo>
                  <a:pt x="205549" y="297180"/>
                </a:lnTo>
                <a:lnTo>
                  <a:pt x="204215" y="298703"/>
                </a:lnTo>
                <a:lnTo>
                  <a:pt x="189846" y="315467"/>
                </a:lnTo>
                <a:lnTo>
                  <a:pt x="163067" y="315467"/>
                </a:lnTo>
                <a:lnTo>
                  <a:pt x="161544" y="316991"/>
                </a:lnTo>
                <a:close/>
              </a:path>
              <a:path w="483234" h="386080">
                <a:moveTo>
                  <a:pt x="13715" y="327659"/>
                </a:moveTo>
                <a:lnTo>
                  <a:pt x="9143" y="327659"/>
                </a:lnTo>
                <a:lnTo>
                  <a:pt x="6095" y="326135"/>
                </a:lnTo>
                <a:lnTo>
                  <a:pt x="3047" y="323087"/>
                </a:lnTo>
                <a:lnTo>
                  <a:pt x="0" y="321564"/>
                </a:lnTo>
                <a:lnTo>
                  <a:pt x="0" y="316991"/>
                </a:lnTo>
                <a:lnTo>
                  <a:pt x="1523" y="313943"/>
                </a:lnTo>
                <a:lnTo>
                  <a:pt x="3047" y="312419"/>
                </a:lnTo>
                <a:lnTo>
                  <a:pt x="4571" y="309372"/>
                </a:lnTo>
                <a:lnTo>
                  <a:pt x="7619" y="306324"/>
                </a:lnTo>
                <a:lnTo>
                  <a:pt x="15239" y="306324"/>
                </a:lnTo>
                <a:lnTo>
                  <a:pt x="19811" y="307848"/>
                </a:lnTo>
                <a:lnTo>
                  <a:pt x="15239" y="307848"/>
                </a:lnTo>
                <a:lnTo>
                  <a:pt x="9143" y="310895"/>
                </a:lnTo>
                <a:lnTo>
                  <a:pt x="9796" y="311331"/>
                </a:lnTo>
                <a:lnTo>
                  <a:pt x="7619" y="312419"/>
                </a:lnTo>
                <a:lnTo>
                  <a:pt x="11429" y="312419"/>
                </a:lnTo>
                <a:lnTo>
                  <a:pt x="12409" y="313073"/>
                </a:lnTo>
                <a:lnTo>
                  <a:pt x="12953" y="314705"/>
                </a:lnTo>
                <a:lnTo>
                  <a:pt x="10667" y="316991"/>
                </a:lnTo>
                <a:lnTo>
                  <a:pt x="16763" y="320040"/>
                </a:lnTo>
                <a:lnTo>
                  <a:pt x="19811" y="323087"/>
                </a:lnTo>
                <a:lnTo>
                  <a:pt x="21335" y="323087"/>
                </a:lnTo>
                <a:lnTo>
                  <a:pt x="21335" y="324611"/>
                </a:lnTo>
                <a:lnTo>
                  <a:pt x="24383" y="326135"/>
                </a:lnTo>
                <a:lnTo>
                  <a:pt x="16763" y="326135"/>
                </a:lnTo>
                <a:lnTo>
                  <a:pt x="13715" y="327659"/>
                </a:lnTo>
                <a:close/>
              </a:path>
              <a:path w="483234" h="386080">
                <a:moveTo>
                  <a:pt x="30479" y="315467"/>
                </a:moveTo>
                <a:lnTo>
                  <a:pt x="25907" y="310895"/>
                </a:lnTo>
                <a:lnTo>
                  <a:pt x="19811" y="307848"/>
                </a:lnTo>
                <a:lnTo>
                  <a:pt x="24383" y="306324"/>
                </a:lnTo>
                <a:lnTo>
                  <a:pt x="47243" y="306324"/>
                </a:lnTo>
                <a:lnTo>
                  <a:pt x="56387" y="309372"/>
                </a:lnTo>
                <a:lnTo>
                  <a:pt x="62483" y="312419"/>
                </a:lnTo>
                <a:lnTo>
                  <a:pt x="64007" y="312419"/>
                </a:lnTo>
                <a:lnTo>
                  <a:pt x="66293" y="313943"/>
                </a:lnTo>
                <a:lnTo>
                  <a:pt x="30479" y="313943"/>
                </a:lnTo>
                <a:lnTo>
                  <a:pt x="30479" y="315467"/>
                </a:lnTo>
                <a:close/>
              </a:path>
              <a:path w="483234" h="386080">
                <a:moveTo>
                  <a:pt x="12409" y="313073"/>
                </a:moveTo>
                <a:lnTo>
                  <a:pt x="9796" y="311331"/>
                </a:lnTo>
                <a:lnTo>
                  <a:pt x="10667" y="310895"/>
                </a:lnTo>
                <a:lnTo>
                  <a:pt x="9143" y="310895"/>
                </a:lnTo>
                <a:lnTo>
                  <a:pt x="15239" y="307848"/>
                </a:lnTo>
                <a:lnTo>
                  <a:pt x="19811" y="307848"/>
                </a:lnTo>
                <a:lnTo>
                  <a:pt x="25907" y="310895"/>
                </a:lnTo>
                <a:lnTo>
                  <a:pt x="10667" y="310895"/>
                </a:lnTo>
                <a:lnTo>
                  <a:pt x="9796" y="311331"/>
                </a:lnTo>
                <a:lnTo>
                  <a:pt x="26343" y="311331"/>
                </a:lnTo>
                <a:lnTo>
                  <a:pt x="27431" y="312419"/>
                </a:lnTo>
                <a:lnTo>
                  <a:pt x="12191" y="312419"/>
                </a:lnTo>
                <a:lnTo>
                  <a:pt x="12409" y="313073"/>
                </a:lnTo>
                <a:close/>
              </a:path>
              <a:path w="483234" h="386080">
                <a:moveTo>
                  <a:pt x="11429" y="312419"/>
                </a:moveTo>
                <a:lnTo>
                  <a:pt x="7619" y="312419"/>
                </a:lnTo>
                <a:lnTo>
                  <a:pt x="9796" y="311331"/>
                </a:lnTo>
                <a:lnTo>
                  <a:pt x="11429" y="312419"/>
                </a:lnTo>
                <a:close/>
              </a:path>
              <a:path w="483234" h="386080">
                <a:moveTo>
                  <a:pt x="13715" y="313943"/>
                </a:moveTo>
                <a:lnTo>
                  <a:pt x="12409" y="313073"/>
                </a:lnTo>
                <a:lnTo>
                  <a:pt x="12191" y="312419"/>
                </a:lnTo>
                <a:lnTo>
                  <a:pt x="13715" y="313943"/>
                </a:lnTo>
                <a:close/>
              </a:path>
              <a:path w="483234" h="386080">
                <a:moveTo>
                  <a:pt x="33527" y="316991"/>
                </a:moveTo>
                <a:lnTo>
                  <a:pt x="13715" y="316991"/>
                </a:lnTo>
                <a:lnTo>
                  <a:pt x="13715" y="313943"/>
                </a:lnTo>
                <a:lnTo>
                  <a:pt x="12191" y="312419"/>
                </a:lnTo>
                <a:lnTo>
                  <a:pt x="27431" y="312419"/>
                </a:lnTo>
                <a:lnTo>
                  <a:pt x="30479" y="315467"/>
                </a:lnTo>
                <a:lnTo>
                  <a:pt x="32003" y="315467"/>
                </a:lnTo>
                <a:lnTo>
                  <a:pt x="33527" y="316991"/>
                </a:lnTo>
                <a:close/>
              </a:path>
              <a:path w="483234" h="386080">
                <a:moveTo>
                  <a:pt x="12953" y="314705"/>
                </a:moveTo>
                <a:lnTo>
                  <a:pt x="12409" y="313073"/>
                </a:lnTo>
                <a:lnTo>
                  <a:pt x="13715" y="313943"/>
                </a:lnTo>
                <a:lnTo>
                  <a:pt x="12953" y="314705"/>
                </a:lnTo>
                <a:close/>
              </a:path>
              <a:path w="483234" h="386080">
                <a:moveTo>
                  <a:pt x="13715" y="316991"/>
                </a:moveTo>
                <a:lnTo>
                  <a:pt x="12953" y="314705"/>
                </a:lnTo>
                <a:lnTo>
                  <a:pt x="13715" y="313943"/>
                </a:lnTo>
                <a:lnTo>
                  <a:pt x="13715" y="316991"/>
                </a:lnTo>
                <a:close/>
              </a:path>
              <a:path w="483234" h="386080">
                <a:moveTo>
                  <a:pt x="32003" y="315467"/>
                </a:moveTo>
                <a:lnTo>
                  <a:pt x="30479" y="315467"/>
                </a:lnTo>
                <a:lnTo>
                  <a:pt x="30479" y="313943"/>
                </a:lnTo>
                <a:lnTo>
                  <a:pt x="32003" y="315467"/>
                </a:lnTo>
                <a:close/>
              </a:path>
              <a:path w="483234" h="386080">
                <a:moveTo>
                  <a:pt x="42671" y="326135"/>
                </a:moveTo>
                <a:lnTo>
                  <a:pt x="40842" y="325526"/>
                </a:lnTo>
                <a:lnTo>
                  <a:pt x="39623" y="323087"/>
                </a:lnTo>
                <a:lnTo>
                  <a:pt x="30479" y="313943"/>
                </a:lnTo>
                <a:lnTo>
                  <a:pt x="66293" y="313943"/>
                </a:lnTo>
                <a:lnTo>
                  <a:pt x="73151" y="318516"/>
                </a:lnTo>
                <a:lnTo>
                  <a:pt x="71627" y="318516"/>
                </a:lnTo>
                <a:lnTo>
                  <a:pt x="77723" y="320040"/>
                </a:lnTo>
                <a:lnTo>
                  <a:pt x="83819" y="323087"/>
                </a:lnTo>
                <a:lnTo>
                  <a:pt x="83819" y="324611"/>
                </a:lnTo>
                <a:lnTo>
                  <a:pt x="41147" y="324611"/>
                </a:lnTo>
                <a:lnTo>
                  <a:pt x="42671" y="326135"/>
                </a:lnTo>
                <a:close/>
              </a:path>
              <a:path w="483234" h="386080">
                <a:moveTo>
                  <a:pt x="25907" y="329183"/>
                </a:moveTo>
                <a:lnTo>
                  <a:pt x="24383" y="326135"/>
                </a:lnTo>
                <a:lnTo>
                  <a:pt x="21335" y="324611"/>
                </a:lnTo>
                <a:lnTo>
                  <a:pt x="21335" y="323087"/>
                </a:lnTo>
                <a:lnTo>
                  <a:pt x="18287" y="321564"/>
                </a:lnTo>
                <a:lnTo>
                  <a:pt x="16763" y="320040"/>
                </a:lnTo>
                <a:lnTo>
                  <a:pt x="10667" y="316991"/>
                </a:lnTo>
                <a:lnTo>
                  <a:pt x="12953" y="314705"/>
                </a:lnTo>
                <a:lnTo>
                  <a:pt x="13715" y="316991"/>
                </a:lnTo>
                <a:lnTo>
                  <a:pt x="33527" y="316991"/>
                </a:lnTo>
                <a:lnTo>
                  <a:pt x="39623" y="323087"/>
                </a:lnTo>
                <a:lnTo>
                  <a:pt x="40385" y="324611"/>
                </a:lnTo>
                <a:lnTo>
                  <a:pt x="33527" y="324611"/>
                </a:lnTo>
                <a:lnTo>
                  <a:pt x="28955" y="326135"/>
                </a:lnTo>
                <a:lnTo>
                  <a:pt x="41147" y="326135"/>
                </a:lnTo>
                <a:lnTo>
                  <a:pt x="42671" y="327659"/>
                </a:lnTo>
                <a:lnTo>
                  <a:pt x="25907" y="327659"/>
                </a:lnTo>
                <a:lnTo>
                  <a:pt x="25907" y="329183"/>
                </a:lnTo>
                <a:close/>
              </a:path>
              <a:path w="483234" h="386080">
                <a:moveTo>
                  <a:pt x="188540" y="316991"/>
                </a:moveTo>
                <a:lnTo>
                  <a:pt x="161543" y="316991"/>
                </a:lnTo>
                <a:lnTo>
                  <a:pt x="163067" y="315467"/>
                </a:lnTo>
                <a:lnTo>
                  <a:pt x="189846" y="315467"/>
                </a:lnTo>
                <a:lnTo>
                  <a:pt x="188540" y="316991"/>
                </a:lnTo>
                <a:close/>
              </a:path>
              <a:path w="483234" h="386080">
                <a:moveTo>
                  <a:pt x="175259" y="332232"/>
                </a:moveTo>
                <a:lnTo>
                  <a:pt x="144779" y="332232"/>
                </a:lnTo>
                <a:lnTo>
                  <a:pt x="153923" y="324611"/>
                </a:lnTo>
                <a:lnTo>
                  <a:pt x="161544" y="316991"/>
                </a:lnTo>
                <a:lnTo>
                  <a:pt x="188540" y="316991"/>
                </a:lnTo>
                <a:lnTo>
                  <a:pt x="176783" y="330708"/>
                </a:lnTo>
                <a:lnTo>
                  <a:pt x="175259" y="332232"/>
                </a:lnTo>
                <a:close/>
              </a:path>
              <a:path w="483234" h="386080">
                <a:moveTo>
                  <a:pt x="21335" y="323087"/>
                </a:moveTo>
                <a:lnTo>
                  <a:pt x="19811" y="323087"/>
                </a:lnTo>
                <a:lnTo>
                  <a:pt x="18288" y="321564"/>
                </a:lnTo>
                <a:lnTo>
                  <a:pt x="21335" y="323087"/>
                </a:lnTo>
                <a:close/>
              </a:path>
              <a:path w="483234" h="386080">
                <a:moveTo>
                  <a:pt x="41147" y="326135"/>
                </a:moveTo>
                <a:lnTo>
                  <a:pt x="28955" y="326135"/>
                </a:lnTo>
                <a:lnTo>
                  <a:pt x="33527" y="324611"/>
                </a:lnTo>
                <a:lnTo>
                  <a:pt x="38099" y="324611"/>
                </a:lnTo>
                <a:lnTo>
                  <a:pt x="40842" y="325526"/>
                </a:lnTo>
                <a:lnTo>
                  <a:pt x="41147" y="326135"/>
                </a:lnTo>
                <a:close/>
              </a:path>
              <a:path w="483234" h="386080">
                <a:moveTo>
                  <a:pt x="40842" y="325526"/>
                </a:moveTo>
                <a:lnTo>
                  <a:pt x="38099" y="324611"/>
                </a:lnTo>
                <a:lnTo>
                  <a:pt x="40385" y="324611"/>
                </a:lnTo>
                <a:lnTo>
                  <a:pt x="40842" y="325526"/>
                </a:lnTo>
                <a:close/>
              </a:path>
              <a:path w="483234" h="386080">
                <a:moveTo>
                  <a:pt x="54863" y="330708"/>
                </a:moveTo>
                <a:lnTo>
                  <a:pt x="48767" y="327659"/>
                </a:lnTo>
                <a:lnTo>
                  <a:pt x="50291" y="327659"/>
                </a:lnTo>
                <a:lnTo>
                  <a:pt x="41147" y="324611"/>
                </a:lnTo>
                <a:lnTo>
                  <a:pt x="83819" y="324611"/>
                </a:lnTo>
                <a:lnTo>
                  <a:pt x="88391" y="326135"/>
                </a:lnTo>
                <a:lnTo>
                  <a:pt x="89915" y="327659"/>
                </a:lnTo>
                <a:lnTo>
                  <a:pt x="92201" y="329183"/>
                </a:lnTo>
                <a:lnTo>
                  <a:pt x="53339" y="329183"/>
                </a:lnTo>
                <a:lnTo>
                  <a:pt x="54863" y="330708"/>
                </a:lnTo>
                <a:close/>
              </a:path>
              <a:path w="483234" h="386080">
                <a:moveTo>
                  <a:pt x="38099" y="356616"/>
                </a:moveTo>
                <a:lnTo>
                  <a:pt x="36575" y="353567"/>
                </a:lnTo>
                <a:lnTo>
                  <a:pt x="35051" y="348995"/>
                </a:lnTo>
                <a:lnTo>
                  <a:pt x="33527" y="345948"/>
                </a:lnTo>
                <a:lnTo>
                  <a:pt x="30479" y="336803"/>
                </a:lnTo>
                <a:lnTo>
                  <a:pt x="25907" y="327659"/>
                </a:lnTo>
                <a:lnTo>
                  <a:pt x="42671" y="327659"/>
                </a:lnTo>
                <a:lnTo>
                  <a:pt x="45719" y="336803"/>
                </a:lnTo>
                <a:lnTo>
                  <a:pt x="47243" y="339851"/>
                </a:lnTo>
                <a:lnTo>
                  <a:pt x="50291" y="348995"/>
                </a:lnTo>
                <a:lnTo>
                  <a:pt x="50291" y="352043"/>
                </a:lnTo>
                <a:lnTo>
                  <a:pt x="51307" y="355092"/>
                </a:lnTo>
                <a:lnTo>
                  <a:pt x="38099" y="355092"/>
                </a:lnTo>
                <a:lnTo>
                  <a:pt x="38099" y="356616"/>
                </a:lnTo>
                <a:close/>
              </a:path>
              <a:path w="483234" h="386080">
                <a:moveTo>
                  <a:pt x="74675" y="341375"/>
                </a:moveTo>
                <a:lnTo>
                  <a:pt x="68579" y="338327"/>
                </a:lnTo>
                <a:lnTo>
                  <a:pt x="70103" y="338327"/>
                </a:lnTo>
                <a:lnTo>
                  <a:pt x="57911" y="332232"/>
                </a:lnTo>
                <a:lnTo>
                  <a:pt x="59435" y="332232"/>
                </a:lnTo>
                <a:lnTo>
                  <a:pt x="53339" y="329183"/>
                </a:lnTo>
                <a:lnTo>
                  <a:pt x="92201" y="329183"/>
                </a:lnTo>
                <a:lnTo>
                  <a:pt x="94487" y="330708"/>
                </a:lnTo>
                <a:lnTo>
                  <a:pt x="99059" y="335280"/>
                </a:lnTo>
                <a:lnTo>
                  <a:pt x="100583" y="335280"/>
                </a:lnTo>
                <a:lnTo>
                  <a:pt x="103631" y="338327"/>
                </a:lnTo>
                <a:lnTo>
                  <a:pt x="108203" y="339851"/>
                </a:lnTo>
                <a:lnTo>
                  <a:pt x="74675" y="339851"/>
                </a:lnTo>
                <a:lnTo>
                  <a:pt x="74675" y="341375"/>
                </a:lnTo>
                <a:close/>
              </a:path>
              <a:path w="483234" h="386080">
                <a:moveTo>
                  <a:pt x="129539" y="361187"/>
                </a:moveTo>
                <a:lnTo>
                  <a:pt x="105155" y="361187"/>
                </a:lnTo>
                <a:lnTo>
                  <a:pt x="102107" y="359664"/>
                </a:lnTo>
                <a:lnTo>
                  <a:pt x="88391" y="350519"/>
                </a:lnTo>
                <a:lnTo>
                  <a:pt x="86867" y="348995"/>
                </a:lnTo>
                <a:lnTo>
                  <a:pt x="77723" y="342900"/>
                </a:lnTo>
                <a:lnTo>
                  <a:pt x="123443" y="342900"/>
                </a:lnTo>
                <a:lnTo>
                  <a:pt x="128015" y="341375"/>
                </a:lnTo>
                <a:lnTo>
                  <a:pt x="126491" y="341375"/>
                </a:lnTo>
                <a:lnTo>
                  <a:pt x="132587" y="338327"/>
                </a:lnTo>
                <a:lnTo>
                  <a:pt x="140207" y="335280"/>
                </a:lnTo>
                <a:lnTo>
                  <a:pt x="138683" y="335280"/>
                </a:lnTo>
                <a:lnTo>
                  <a:pt x="146303" y="330708"/>
                </a:lnTo>
                <a:lnTo>
                  <a:pt x="144779" y="332232"/>
                </a:lnTo>
                <a:lnTo>
                  <a:pt x="175259" y="332232"/>
                </a:lnTo>
                <a:lnTo>
                  <a:pt x="167639" y="339851"/>
                </a:lnTo>
                <a:lnTo>
                  <a:pt x="166115" y="339851"/>
                </a:lnTo>
                <a:lnTo>
                  <a:pt x="158495" y="347472"/>
                </a:lnTo>
                <a:lnTo>
                  <a:pt x="156971" y="347472"/>
                </a:lnTo>
                <a:lnTo>
                  <a:pt x="149351" y="352043"/>
                </a:lnTo>
                <a:lnTo>
                  <a:pt x="147827" y="353567"/>
                </a:lnTo>
                <a:lnTo>
                  <a:pt x="144017" y="355092"/>
                </a:lnTo>
                <a:lnTo>
                  <a:pt x="141731" y="355092"/>
                </a:lnTo>
                <a:lnTo>
                  <a:pt x="135635" y="358140"/>
                </a:lnTo>
                <a:lnTo>
                  <a:pt x="134111" y="359664"/>
                </a:lnTo>
                <a:lnTo>
                  <a:pt x="129539" y="361187"/>
                </a:lnTo>
                <a:close/>
              </a:path>
              <a:path w="483234" h="386080">
                <a:moveTo>
                  <a:pt x="100583" y="335280"/>
                </a:moveTo>
                <a:lnTo>
                  <a:pt x="99059" y="335280"/>
                </a:lnTo>
                <a:lnTo>
                  <a:pt x="99059" y="333756"/>
                </a:lnTo>
                <a:lnTo>
                  <a:pt x="100583" y="335280"/>
                </a:lnTo>
                <a:close/>
              </a:path>
              <a:path w="483234" h="386080">
                <a:moveTo>
                  <a:pt x="112775" y="342900"/>
                </a:moveTo>
                <a:lnTo>
                  <a:pt x="79247" y="342900"/>
                </a:lnTo>
                <a:lnTo>
                  <a:pt x="74675" y="339851"/>
                </a:lnTo>
                <a:lnTo>
                  <a:pt x="108203" y="339851"/>
                </a:lnTo>
                <a:lnTo>
                  <a:pt x="110489" y="341375"/>
                </a:lnTo>
                <a:lnTo>
                  <a:pt x="109727" y="341375"/>
                </a:lnTo>
                <a:lnTo>
                  <a:pt x="112775" y="342900"/>
                </a:lnTo>
                <a:close/>
              </a:path>
              <a:path w="483234" h="386080">
                <a:moveTo>
                  <a:pt x="112775" y="342900"/>
                </a:moveTo>
                <a:lnTo>
                  <a:pt x="109727" y="341375"/>
                </a:lnTo>
                <a:lnTo>
                  <a:pt x="111251" y="341883"/>
                </a:lnTo>
                <a:lnTo>
                  <a:pt x="112775" y="342900"/>
                </a:lnTo>
                <a:close/>
              </a:path>
              <a:path w="483234" h="386080">
                <a:moveTo>
                  <a:pt x="111251" y="341883"/>
                </a:moveTo>
                <a:lnTo>
                  <a:pt x="109727" y="341375"/>
                </a:lnTo>
                <a:lnTo>
                  <a:pt x="110489" y="341375"/>
                </a:lnTo>
                <a:lnTo>
                  <a:pt x="111251" y="341883"/>
                </a:lnTo>
                <a:close/>
              </a:path>
              <a:path w="483234" h="386080">
                <a:moveTo>
                  <a:pt x="123443" y="342900"/>
                </a:moveTo>
                <a:lnTo>
                  <a:pt x="118871" y="342900"/>
                </a:lnTo>
                <a:lnTo>
                  <a:pt x="123443" y="341375"/>
                </a:lnTo>
                <a:lnTo>
                  <a:pt x="123443" y="342900"/>
                </a:lnTo>
                <a:close/>
              </a:path>
              <a:path w="483234" h="386080">
                <a:moveTo>
                  <a:pt x="114299" y="342900"/>
                </a:moveTo>
                <a:lnTo>
                  <a:pt x="112775" y="342900"/>
                </a:lnTo>
                <a:lnTo>
                  <a:pt x="111251" y="341883"/>
                </a:lnTo>
                <a:lnTo>
                  <a:pt x="114299" y="342900"/>
                </a:lnTo>
                <a:close/>
              </a:path>
              <a:path w="483234" h="386080">
                <a:moveTo>
                  <a:pt x="39623" y="361187"/>
                </a:moveTo>
                <a:lnTo>
                  <a:pt x="38099" y="358140"/>
                </a:lnTo>
                <a:lnTo>
                  <a:pt x="39623" y="358140"/>
                </a:lnTo>
                <a:lnTo>
                  <a:pt x="38099" y="355092"/>
                </a:lnTo>
                <a:lnTo>
                  <a:pt x="51307" y="355092"/>
                </a:lnTo>
                <a:lnTo>
                  <a:pt x="51815" y="356616"/>
                </a:lnTo>
                <a:lnTo>
                  <a:pt x="51815" y="359664"/>
                </a:lnTo>
                <a:lnTo>
                  <a:pt x="39623" y="359664"/>
                </a:lnTo>
                <a:lnTo>
                  <a:pt x="39623" y="361187"/>
                </a:lnTo>
                <a:close/>
              </a:path>
              <a:path w="483234" h="386080">
                <a:moveTo>
                  <a:pt x="140207" y="356616"/>
                </a:moveTo>
                <a:lnTo>
                  <a:pt x="141731" y="355092"/>
                </a:lnTo>
                <a:lnTo>
                  <a:pt x="144017" y="355092"/>
                </a:lnTo>
                <a:lnTo>
                  <a:pt x="140207" y="356616"/>
                </a:lnTo>
                <a:close/>
              </a:path>
              <a:path w="483234" h="386080">
                <a:moveTo>
                  <a:pt x="39623" y="373380"/>
                </a:moveTo>
                <a:lnTo>
                  <a:pt x="39623" y="359664"/>
                </a:lnTo>
                <a:lnTo>
                  <a:pt x="51815" y="359664"/>
                </a:lnTo>
                <a:lnTo>
                  <a:pt x="51815" y="364235"/>
                </a:lnTo>
                <a:lnTo>
                  <a:pt x="52577" y="364235"/>
                </a:lnTo>
                <a:lnTo>
                  <a:pt x="53339" y="365759"/>
                </a:lnTo>
                <a:lnTo>
                  <a:pt x="53339" y="371856"/>
                </a:lnTo>
                <a:lnTo>
                  <a:pt x="41147" y="371856"/>
                </a:lnTo>
                <a:lnTo>
                  <a:pt x="39623" y="373380"/>
                </a:lnTo>
                <a:close/>
              </a:path>
              <a:path w="483234" h="386080">
                <a:moveTo>
                  <a:pt x="121919" y="362711"/>
                </a:moveTo>
                <a:lnTo>
                  <a:pt x="111251" y="362711"/>
                </a:lnTo>
                <a:lnTo>
                  <a:pt x="109727" y="361187"/>
                </a:lnTo>
                <a:lnTo>
                  <a:pt x="128015" y="361187"/>
                </a:lnTo>
                <a:lnTo>
                  <a:pt x="121919" y="362711"/>
                </a:lnTo>
                <a:close/>
              </a:path>
              <a:path w="483234" h="386080">
                <a:moveTo>
                  <a:pt x="52577" y="364235"/>
                </a:moveTo>
                <a:lnTo>
                  <a:pt x="51815" y="364235"/>
                </a:lnTo>
                <a:lnTo>
                  <a:pt x="51815" y="362711"/>
                </a:lnTo>
                <a:lnTo>
                  <a:pt x="52577" y="364235"/>
                </a:lnTo>
                <a:close/>
              </a:path>
              <a:path w="483234" h="386080">
                <a:moveTo>
                  <a:pt x="47243" y="385572"/>
                </a:moveTo>
                <a:lnTo>
                  <a:pt x="44195" y="384048"/>
                </a:lnTo>
                <a:lnTo>
                  <a:pt x="41147" y="384048"/>
                </a:lnTo>
                <a:lnTo>
                  <a:pt x="39623" y="381000"/>
                </a:lnTo>
                <a:lnTo>
                  <a:pt x="39623" y="377951"/>
                </a:lnTo>
                <a:lnTo>
                  <a:pt x="41147" y="371856"/>
                </a:lnTo>
                <a:lnTo>
                  <a:pt x="53339" y="371856"/>
                </a:lnTo>
                <a:lnTo>
                  <a:pt x="53339" y="374903"/>
                </a:lnTo>
                <a:lnTo>
                  <a:pt x="51815" y="379475"/>
                </a:lnTo>
                <a:lnTo>
                  <a:pt x="50291" y="382524"/>
                </a:lnTo>
                <a:lnTo>
                  <a:pt x="47243" y="385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9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2211" y="3034283"/>
            <a:ext cx="3616452" cy="135890"/>
          </a:xfrm>
          <a:prstGeom prst="rect">
            <a:avLst/>
          </a:prstGeom>
        </p:spPr>
      </p:pic>
      <p:sp>
        <p:nvSpPr>
          <p:cNvPr id="1048714" name="object 9"/>
          <p:cNvSpPr/>
          <p:nvPr/>
        </p:nvSpPr>
        <p:spPr>
          <a:xfrm>
            <a:off x="850391" y="3435095"/>
            <a:ext cx="410209" cy="364490"/>
          </a:xfrm>
          <a:custGeom>
            <a:avLst/>
            <a:gdLst/>
            <a:ahLst/>
            <a:cxnLst/>
            <a:rect l="l" t="t" r="r" b="b"/>
            <a:pathLst>
              <a:path w="410209" h="364489">
                <a:moveTo>
                  <a:pt x="364236" y="68579"/>
                </a:moveTo>
                <a:lnTo>
                  <a:pt x="333756" y="68579"/>
                </a:lnTo>
                <a:lnTo>
                  <a:pt x="352044" y="45719"/>
                </a:lnTo>
                <a:lnTo>
                  <a:pt x="374904" y="22859"/>
                </a:lnTo>
                <a:lnTo>
                  <a:pt x="399288" y="1523"/>
                </a:lnTo>
                <a:lnTo>
                  <a:pt x="400812" y="0"/>
                </a:lnTo>
                <a:lnTo>
                  <a:pt x="405384" y="0"/>
                </a:lnTo>
                <a:lnTo>
                  <a:pt x="408432" y="1523"/>
                </a:lnTo>
                <a:lnTo>
                  <a:pt x="409956" y="4571"/>
                </a:lnTo>
                <a:lnTo>
                  <a:pt x="409956" y="7619"/>
                </a:lnTo>
                <a:lnTo>
                  <a:pt x="408432" y="10667"/>
                </a:lnTo>
                <a:lnTo>
                  <a:pt x="390144" y="36576"/>
                </a:lnTo>
                <a:lnTo>
                  <a:pt x="371856" y="60959"/>
                </a:lnTo>
                <a:lnTo>
                  <a:pt x="370332" y="60959"/>
                </a:lnTo>
                <a:lnTo>
                  <a:pt x="364236" y="68579"/>
                </a:lnTo>
                <a:close/>
              </a:path>
              <a:path w="410209" h="364489">
                <a:moveTo>
                  <a:pt x="207264" y="256031"/>
                </a:moveTo>
                <a:lnTo>
                  <a:pt x="176783" y="256031"/>
                </a:lnTo>
                <a:lnTo>
                  <a:pt x="198119" y="225551"/>
                </a:lnTo>
                <a:lnTo>
                  <a:pt x="222504" y="195071"/>
                </a:lnTo>
                <a:lnTo>
                  <a:pt x="222504" y="193547"/>
                </a:lnTo>
                <a:lnTo>
                  <a:pt x="236219" y="178307"/>
                </a:lnTo>
                <a:lnTo>
                  <a:pt x="234695" y="178307"/>
                </a:lnTo>
                <a:lnTo>
                  <a:pt x="248412" y="161543"/>
                </a:lnTo>
                <a:lnTo>
                  <a:pt x="278892" y="124967"/>
                </a:lnTo>
                <a:lnTo>
                  <a:pt x="313944" y="86867"/>
                </a:lnTo>
                <a:lnTo>
                  <a:pt x="315468" y="86867"/>
                </a:lnTo>
                <a:lnTo>
                  <a:pt x="333756" y="67055"/>
                </a:lnTo>
                <a:lnTo>
                  <a:pt x="333756" y="68579"/>
                </a:lnTo>
                <a:lnTo>
                  <a:pt x="364236" y="68579"/>
                </a:lnTo>
                <a:lnTo>
                  <a:pt x="352044" y="83819"/>
                </a:lnTo>
                <a:lnTo>
                  <a:pt x="332232" y="103631"/>
                </a:lnTo>
                <a:lnTo>
                  <a:pt x="297180" y="141731"/>
                </a:lnTo>
                <a:lnTo>
                  <a:pt x="281940" y="160019"/>
                </a:lnTo>
                <a:lnTo>
                  <a:pt x="242038" y="208787"/>
                </a:lnTo>
                <a:lnTo>
                  <a:pt x="240792" y="208787"/>
                </a:lnTo>
                <a:lnTo>
                  <a:pt x="229708" y="224027"/>
                </a:lnTo>
                <a:lnTo>
                  <a:pt x="228600" y="224027"/>
                </a:lnTo>
                <a:lnTo>
                  <a:pt x="218901" y="239267"/>
                </a:lnTo>
                <a:lnTo>
                  <a:pt x="217931" y="239267"/>
                </a:lnTo>
                <a:lnTo>
                  <a:pt x="207264" y="254507"/>
                </a:lnTo>
                <a:lnTo>
                  <a:pt x="207264" y="256031"/>
                </a:lnTo>
                <a:close/>
              </a:path>
              <a:path w="410209" h="364489">
                <a:moveTo>
                  <a:pt x="240792" y="210311"/>
                </a:moveTo>
                <a:lnTo>
                  <a:pt x="240792" y="208787"/>
                </a:lnTo>
                <a:lnTo>
                  <a:pt x="242038" y="208787"/>
                </a:lnTo>
                <a:lnTo>
                  <a:pt x="240792" y="210311"/>
                </a:lnTo>
                <a:close/>
              </a:path>
              <a:path w="410209" h="364489">
                <a:moveTo>
                  <a:pt x="228600" y="225551"/>
                </a:moveTo>
                <a:lnTo>
                  <a:pt x="228600" y="224027"/>
                </a:lnTo>
                <a:lnTo>
                  <a:pt x="229708" y="224027"/>
                </a:lnTo>
                <a:lnTo>
                  <a:pt x="228600" y="225551"/>
                </a:lnTo>
                <a:close/>
              </a:path>
              <a:path w="410209" h="364489">
                <a:moveTo>
                  <a:pt x="217931" y="240791"/>
                </a:moveTo>
                <a:lnTo>
                  <a:pt x="217931" y="239267"/>
                </a:lnTo>
                <a:lnTo>
                  <a:pt x="218901" y="239267"/>
                </a:lnTo>
                <a:lnTo>
                  <a:pt x="217931" y="240791"/>
                </a:lnTo>
                <a:close/>
              </a:path>
              <a:path w="410209" h="364489">
                <a:moveTo>
                  <a:pt x="196426" y="268223"/>
                </a:moveTo>
                <a:lnTo>
                  <a:pt x="167640" y="268223"/>
                </a:lnTo>
                <a:lnTo>
                  <a:pt x="176783" y="254507"/>
                </a:lnTo>
                <a:lnTo>
                  <a:pt x="176783" y="256031"/>
                </a:lnTo>
                <a:lnTo>
                  <a:pt x="207264" y="256031"/>
                </a:lnTo>
                <a:lnTo>
                  <a:pt x="196426" y="268223"/>
                </a:lnTo>
                <a:close/>
              </a:path>
              <a:path w="410209" h="364489">
                <a:moveTo>
                  <a:pt x="129540" y="345947"/>
                </a:moveTo>
                <a:lnTo>
                  <a:pt x="97536" y="345947"/>
                </a:lnTo>
                <a:lnTo>
                  <a:pt x="106680" y="341375"/>
                </a:lnTo>
                <a:lnTo>
                  <a:pt x="105156" y="341375"/>
                </a:lnTo>
                <a:lnTo>
                  <a:pt x="108204" y="338327"/>
                </a:lnTo>
                <a:lnTo>
                  <a:pt x="111252" y="333755"/>
                </a:lnTo>
                <a:lnTo>
                  <a:pt x="115824" y="329183"/>
                </a:lnTo>
                <a:lnTo>
                  <a:pt x="118872" y="324611"/>
                </a:lnTo>
                <a:lnTo>
                  <a:pt x="123444" y="318515"/>
                </a:lnTo>
                <a:lnTo>
                  <a:pt x="123444" y="316991"/>
                </a:lnTo>
                <a:lnTo>
                  <a:pt x="138684" y="301751"/>
                </a:lnTo>
                <a:lnTo>
                  <a:pt x="138684" y="300227"/>
                </a:lnTo>
                <a:lnTo>
                  <a:pt x="146304" y="291083"/>
                </a:lnTo>
                <a:lnTo>
                  <a:pt x="167640" y="266699"/>
                </a:lnTo>
                <a:lnTo>
                  <a:pt x="167640" y="268223"/>
                </a:lnTo>
                <a:lnTo>
                  <a:pt x="196426" y="268223"/>
                </a:lnTo>
                <a:lnTo>
                  <a:pt x="195071" y="269747"/>
                </a:lnTo>
                <a:lnTo>
                  <a:pt x="184404" y="281939"/>
                </a:lnTo>
                <a:lnTo>
                  <a:pt x="184404" y="283463"/>
                </a:lnTo>
                <a:lnTo>
                  <a:pt x="173736" y="294131"/>
                </a:lnTo>
                <a:lnTo>
                  <a:pt x="164592" y="306323"/>
                </a:lnTo>
                <a:lnTo>
                  <a:pt x="155448" y="315467"/>
                </a:lnTo>
                <a:lnTo>
                  <a:pt x="147828" y="324611"/>
                </a:lnTo>
                <a:lnTo>
                  <a:pt x="141732" y="332231"/>
                </a:lnTo>
                <a:lnTo>
                  <a:pt x="137160" y="338327"/>
                </a:lnTo>
                <a:lnTo>
                  <a:pt x="129540" y="345947"/>
                </a:lnTo>
                <a:close/>
              </a:path>
              <a:path w="410209" h="364489">
                <a:moveTo>
                  <a:pt x="13716" y="361187"/>
                </a:moveTo>
                <a:lnTo>
                  <a:pt x="7620" y="361187"/>
                </a:lnTo>
                <a:lnTo>
                  <a:pt x="4572" y="358139"/>
                </a:lnTo>
                <a:lnTo>
                  <a:pt x="3048" y="355091"/>
                </a:lnTo>
                <a:lnTo>
                  <a:pt x="0" y="350519"/>
                </a:lnTo>
                <a:lnTo>
                  <a:pt x="1524" y="345947"/>
                </a:lnTo>
                <a:lnTo>
                  <a:pt x="6096" y="342899"/>
                </a:lnTo>
                <a:lnTo>
                  <a:pt x="9144" y="341375"/>
                </a:lnTo>
                <a:lnTo>
                  <a:pt x="10668" y="339851"/>
                </a:lnTo>
                <a:lnTo>
                  <a:pt x="15240" y="338327"/>
                </a:lnTo>
                <a:lnTo>
                  <a:pt x="28956" y="338327"/>
                </a:lnTo>
                <a:lnTo>
                  <a:pt x="35052" y="341375"/>
                </a:lnTo>
                <a:lnTo>
                  <a:pt x="47244" y="341375"/>
                </a:lnTo>
                <a:lnTo>
                  <a:pt x="51816" y="342899"/>
                </a:lnTo>
                <a:lnTo>
                  <a:pt x="77724" y="342899"/>
                </a:lnTo>
                <a:lnTo>
                  <a:pt x="82296" y="344423"/>
                </a:lnTo>
                <a:lnTo>
                  <a:pt x="100584" y="344423"/>
                </a:lnTo>
                <a:lnTo>
                  <a:pt x="97536" y="345947"/>
                </a:lnTo>
                <a:lnTo>
                  <a:pt x="129540" y="345947"/>
                </a:lnTo>
                <a:lnTo>
                  <a:pt x="128016" y="347471"/>
                </a:lnTo>
                <a:lnTo>
                  <a:pt x="124968" y="352043"/>
                </a:lnTo>
                <a:lnTo>
                  <a:pt x="121920" y="355091"/>
                </a:lnTo>
                <a:lnTo>
                  <a:pt x="18288" y="355091"/>
                </a:lnTo>
                <a:lnTo>
                  <a:pt x="15240" y="358139"/>
                </a:lnTo>
                <a:lnTo>
                  <a:pt x="18288" y="358139"/>
                </a:lnTo>
                <a:lnTo>
                  <a:pt x="16764" y="359663"/>
                </a:lnTo>
                <a:lnTo>
                  <a:pt x="13716" y="361187"/>
                </a:lnTo>
                <a:close/>
              </a:path>
              <a:path w="410209" h="364489">
                <a:moveTo>
                  <a:pt x="39624" y="341375"/>
                </a:moveTo>
                <a:lnTo>
                  <a:pt x="35052" y="341375"/>
                </a:lnTo>
                <a:lnTo>
                  <a:pt x="35052" y="339851"/>
                </a:lnTo>
                <a:lnTo>
                  <a:pt x="39624" y="341375"/>
                </a:lnTo>
                <a:close/>
              </a:path>
              <a:path w="410209" h="364489">
                <a:moveTo>
                  <a:pt x="103632" y="342899"/>
                </a:moveTo>
                <a:lnTo>
                  <a:pt x="102108" y="342899"/>
                </a:lnTo>
                <a:lnTo>
                  <a:pt x="105156" y="341375"/>
                </a:lnTo>
                <a:lnTo>
                  <a:pt x="103632" y="342899"/>
                </a:lnTo>
                <a:close/>
              </a:path>
              <a:path w="410209" h="364489">
                <a:moveTo>
                  <a:pt x="15240" y="358139"/>
                </a:moveTo>
                <a:lnTo>
                  <a:pt x="18288" y="355091"/>
                </a:lnTo>
                <a:lnTo>
                  <a:pt x="18288" y="356615"/>
                </a:lnTo>
                <a:lnTo>
                  <a:pt x="15240" y="358139"/>
                </a:lnTo>
                <a:close/>
              </a:path>
              <a:path w="410209" h="364489">
                <a:moveTo>
                  <a:pt x="18288" y="358139"/>
                </a:moveTo>
                <a:lnTo>
                  <a:pt x="18288" y="355091"/>
                </a:lnTo>
                <a:lnTo>
                  <a:pt x="121920" y="355091"/>
                </a:lnTo>
                <a:lnTo>
                  <a:pt x="120396" y="356615"/>
                </a:lnTo>
                <a:lnTo>
                  <a:pt x="21336" y="356615"/>
                </a:lnTo>
                <a:lnTo>
                  <a:pt x="18288" y="358139"/>
                </a:lnTo>
                <a:close/>
              </a:path>
              <a:path w="410209" h="364489">
                <a:moveTo>
                  <a:pt x="18288" y="358139"/>
                </a:moveTo>
                <a:lnTo>
                  <a:pt x="15240" y="358139"/>
                </a:lnTo>
                <a:lnTo>
                  <a:pt x="18288" y="356615"/>
                </a:lnTo>
                <a:lnTo>
                  <a:pt x="18288" y="358139"/>
                </a:lnTo>
                <a:close/>
              </a:path>
              <a:path w="410209" h="364489">
                <a:moveTo>
                  <a:pt x="25908" y="358139"/>
                </a:moveTo>
                <a:lnTo>
                  <a:pt x="21336" y="356615"/>
                </a:lnTo>
                <a:lnTo>
                  <a:pt x="24384" y="356615"/>
                </a:lnTo>
                <a:lnTo>
                  <a:pt x="25908" y="358139"/>
                </a:lnTo>
                <a:close/>
              </a:path>
              <a:path w="410209" h="364489">
                <a:moveTo>
                  <a:pt x="112776" y="361187"/>
                </a:moveTo>
                <a:lnTo>
                  <a:pt x="48768" y="361187"/>
                </a:lnTo>
                <a:lnTo>
                  <a:pt x="44196" y="359663"/>
                </a:lnTo>
                <a:lnTo>
                  <a:pt x="32004" y="359663"/>
                </a:lnTo>
                <a:lnTo>
                  <a:pt x="28956" y="358139"/>
                </a:lnTo>
                <a:lnTo>
                  <a:pt x="27432" y="358139"/>
                </a:lnTo>
                <a:lnTo>
                  <a:pt x="24384" y="356615"/>
                </a:lnTo>
                <a:lnTo>
                  <a:pt x="120396" y="356615"/>
                </a:lnTo>
                <a:lnTo>
                  <a:pt x="117348" y="358139"/>
                </a:lnTo>
                <a:lnTo>
                  <a:pt x="115824" y="359663"/>
                </a:lnTo>
                <a:lnTo>
                  <a:pt x="112776" y="361187"/>
                </a:lnTo>
                <a:close/>
              </a:path>
              <a:path w="410209" h="364489">
                <a:moveTo>
                  <a:pt x="45720" y="361187"/>
                </a:moveTo>
                <a:lnTo>
                  <a:pt x="41148" y="359663"/>
                </a:lnTo>
                <a:lnTo>
                  <a:pt x="44196" y="359663"/>
                </a:lnTo>
                <a:lnTo>
                  <a:pt x="45720" y="361187"/>
                </a:lnTo>
                <a:close/>
              </a:path>
              <a:path w="410209" h="364489">
                <a:moveTo>
                  <a:pt x="103632" y="364235"/>
                </a:moveTo>
                <a:lnTo>
                  <a:pt x="89916" y="364235"/>
                </a:lnTo>
                <a:lnTo>
                  <a:pt x="87630" y="363092"/>
                </a:lnTo>
                <a:lnTo>
                  <a:pt x="88392" y="362711"/>
                </a:lnTo>
                <a:lnTo>
                  <a:pt x="57912" y="362711"/>
                </a:lnTo>
                <a:lnTo>
                  <a:pt x="53340" y="361187"/>
                </a:lnTo>
                <a:lnTo>
                  <a:pt x="111252" y="361187"/>
                </a:lnTo>
                <a:lnTo>
                  <a:pt x="106680" y="362711"/>
                </a:lnTo>
                <a:lnTo>
                  <a:pt x="103632" y="364235"/>
                </a:lnTo>
                <a:close/>
              </a:path>
              <a:path w="410209" h="364489">
                <a:moveTo>
                  <a:pt x="85344" y="364235"/>
                </a:moveTo>
                <a:lnTo>
                  <a:pt x="82296" y="364235"/>
                </a:lnTo>
                <a:lnTo>
                  <a:pt x="77724" y="362711"/>
                </a:lnTo>
                <a:lnTo>
                  <a:pt x="86868" y="362711"/>
                </a:lnTo>
                <a:lnTo>
                  <a:pt x="87630" y="363092"/>
                </a:lnTo>
                <a:lnTo>
                  <a:pt x="85344" y="364235"/>
                </a:lnTo>
                <a:close/>
              </a:path>
              <a:path w="410209" h="364489">
                <a:moveTo>
                  <a:pt x="87630" y="363092"/>
                </a:moveTo>
                <a:lnTo>
                  <a:pt x="86868" y="362711"/>
                </a:lnTo>
                <a:lnTo>
                  <a:pt x="88392" y="362711"/>
                </a:lnTo>
                <a:lnTo>
                  <a:pt x="87630" y="3630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5" name="object 10"/>
          <p:cNvSpPr/>
          <p:nvPr/>
        </p:nvSpPr>
        <p:spPr>
          <a:xfrm>
            <a:off x="1539240" y="4133088"/>
            <a:ext cx="565785" cy="140970"/>
          </a:xfrm>
          <a:custGeom>
            <a:avLst/>
            <a:gdLst/>
            <a:ahLst/>
            <a:cxnLst/>
            <a:rect l="l" t="t" r="r" b="b"/>
            <a:pathLst>
              <a:path w="565785" h="140970">
                <a:moveTo>
                  <a:pt x="557783" y="5080"/>
                </a:moveTo>
                <a:lnTo>
                  <a:pt x="504443" y="5080"/>
                </a:lnTo>
                <a:lnTo>
                  <a:pt x="509015" y="3810"/>
                </a:lnTo>
                <a:lnTo>
                  <a:pt x="516635" y="3810"/>
                </a:lnTo>
                <a:lnTo>
                  <a:pt x="518159" y="2540"/>
                </a:lnTo>
                <a:lnTo>
                  <a:pt x="527304" y="2540"/>
                </a:lnTo>
                <a:lnTo>
                  <a:pt x="533400" y="1270"/>
                </a:lnTo>
                <a:lnTo>
                  <a:pt x="534923" y="1270"/>
                </a:lnTo>
                <a:lnTo>
                  <a:pt x="541019" y="0"/>
                </a:lnTo>
                <a:lnTo>
                  <a:pt x="550163" y="0"/>
                </a:lnTo>
                <a:lnTo>
                  <a:pt x="553211" y="2540"/>
                </a:lnTo>
                <a:lnTo>
                  <a:pt x="557783" y="5080"/>
                </a:lnTo>
                <a:close/>
              </a:path>
              <a:path w="565785" h="140970">
                <a:moveTo>
                  <a:pt x="562355" y="19050"/>
                </a:moveTo>
                <a:lnTo>
                  <a:pt x="388619" y="19050"/>
                </a:lnTo>
                <a:lnTo>
                  <a:pt x="393192" y="17780"/>
                </a:lnTo>
                <a:lnTo>
                  <a:pt x="396239" y="16510"/>
                </a:lnTo>
                <a:lnTo>
                  <a:pt x="399287" y="16510"/>
                </a:lnTo>
                <a:lnTo>
                  <a:pt x="403859" y="13970"/>
                </a:lnTo>
                <a:lnTo>
                  <a:pt x="408431" y="13970"/>
                </a:lnTo>
                <a:lnTo>
                  <a:pt x="413004" y="12700"/>
                </a:lnTo>
                <a:lnTo>
                  <a:pt x="451104" y="12700"/>
                </a:lnTo>
                <a:lnTo>
                  <a:pt x="455675" y="11430"/>
                </a:lnTo>
                <a:lnTo>
                  <a:pt x="470915" y="11430"/>
                </a:lnTo>
                <a:lnTo>
                  <a:pt x="475487" y="10160"/>
                </a:lnTo>
                <a:lnTo>
                  <a:pt x="483108" y="10160"/>
                </a:lnTo>
                <a:lnTo>
                  <a:pt x="487679" y="8890"/>
                </a:lnTo>
                <a:lnTo>
                  <a:pt x="492251" y="8890"/>
                </a:lnTo>
                <a:lnTo>
                  <a:pt x="496823" y="6350"/>
                </a:lnTo>
                <a:lnTo>
                  <a:pt x="501396" y="6350"/>
                </a:lnTo>
                <a:lnTo>
                  <a:pt x="505967" y="5080"/>
                </a:lnTo>
                <a:lnTo>
                  <a:pt x="559308" y="5080"/>
                </a:lnTo>
                <a:lnTo>
                  <a:pt x="562355" y="10160"/>
                </a:lnTo>
                <a:lnTo>
                  <a:pt x="565404" y="11430"/>
                </a:lnTo>
                <a:lnTo>
                  <a:pt x="565404" y="16510"/>
                </a:lnTo>
                <a:lnTo>
                  <a:pt x="562355" y="19050"/>
                </a:lnTo>
                <a:close/>
              </a:path>
              <a:path w="565785" h="140970">
                <a:moveTo>
                  <a:pt x="190500" y="16510"/>
                </a:moveTo>
                <a:lnTo>
                  <a:pt x="147827" y="16510"/>
                </a:lnTo>
                <a:lnTo>
                  <a:pt x="153923" y="13970"/>
                </a:lnTo>
                <a:lnTo>
                  <a:pt x="184404" y="13970"/>
                </a:lnTo>
                <a:lnTo>
                  <a:pt x="190500" y="16510"/>
                </a:lnTo>
                <a:close/>
              </a:path>
              <a:path w="565785" h="140970">
                <a:moveTo>
                  <a:pt x="196595" y="17780"/>
                </a:moveTo>
                <a:lnTo>
                  <a:pt x="129539" y="17780"/>
                </a:lnTo>
                <a:lnTo>
                  <a:pt x="135635" y="16510"/>
                </a:lnTo>
                <a:lnTo>
                  <a:pt x="195071" y="16510"/>
                </a:lnTo>
                <a:lnTo>
                  <a:pt x="196595" y="17780"/>
                </a:lnTo>
                <a:close/>
              </a:path>
              <a:path w="565785" h="140970">
                <a:moveTo>
                  <a:pt x="207263" y="19050"/>
                </a:moveTo>
                <a:lnTo>
                  <a:pt x="121919" y="19050"/>
                </a:lnTo>
                <a:lnTo>
                  <a:pt x="128015" y="17780"/>
                </a:lnTo>
                <a:lnTo>
                  <a:pt x="201167" y="17780"/>
                </a:lnTo>
                <a:lnTo>
                  <a:pt x="207263" y="19050"/>
                </a:lnTo>
                <a:close/>
              </a:path>
              <a:path w="565785" h="140970">
                <a:moveTo>
                  <a:pt x="547115" y="24130"/>
                </a:moveTo>
                <a:lnTo>
                  <a:pt x="374904" y="24130"/>
                </a:lnTo>
                <a:lnTo>
                  <a:pt x="379475" y="20320"/>
                </a:lnTo>
                <a:lnTo>
                  <a:pt x="381000" y="20320"/>
                </a:lnTo>
                <a:lnTo>
                  <a:pt x="390143" y="17780"/>
                </a:lnTo>
                <a:lnTo>
                  <a:pt x="388619" y="19050"/>
                </a:lnTo>
                <a:lnTo>
                  <a:pt x="560831" y="19050"/>
                </a:lnTo>
                <a:lnTo>
                  <a:pt x="556259" y="20320"/>
                </a:lnTo>
                <a:lnTo>
                  <a:pt x="550163" y="21590"/>
                </a:lnTo>
                <a:lnTo>
                  <a:pt x="547115" y="24130"/>
                </a:lnTo>
                <a:close/>
              </a:path>
              <a:path w="565785" h="140970">
                <a:moveTo>
                  <a:pt x="213359" y="20320"/>
                </a:moveTo>
                <a:lnTo>
                  <a:pt x="108204" y="20320"/>
                </a:lnTo>
                <a:lnTo>
                  <a:pt x="114300" y="19050"/>
                </a:lnTo>
                <a:lnTo>
                  <a:pt x="208787" y="19050"/>
                </a:lnTo>
                <a:lnTo>
                  <a:pt x="213359" y="20320"/>
                </a:lnTo>
                <a:close/>
              </a:path>
              <a:path w="565785" h="140970">
                <a:moveTo>
                  <a:pt x="124967" y="40640"/>
                </a:moveTo>
                <a:lnTo>
                  <a:pt x="60959" y="40640"/>
                </a:lnTo>
                <a:lnTo>
                  <a:pt x="65531" y="38100"/>
                </a:lnTo>
                <a:lnTo>
                  <a:pt x="70104" y="33020"/>
                </a:lnTo>
                <a:lnTo>
                  <a:pt x="71627" y="33020"/>
                </a:lnTo>
                <a:lnTo>
                  <a:pt x="76200" y="29210"/>
                </a:lnTo>
                <a:lnTo>
                  <a:pt x="80771" y="27940"/>
                </a:lnTo>
                <a:lnTo>
                  <a:pt x="82295" y="27940"/>
                </a:lnTo>
                <a:lnTo>
                  <a:pt x="86867" y="25400"/>
                </a:lnTo>
                <a:lnTo>
                  <a:pt x="88391" y="25400"/>
                </a:lnTo>
                <a:lnTo>
                  <a:pt x="94487" y="24130"/>
                </a:lnTo>
                <a:lnTo>
                  <a:pt x="96011" y="24130"/>
                </a:lnTo>
                <a:lnTo>
                  <a:pt x="102108" y="21590"/>
                </a:lnTo>
                <a:lnTo>
                  <a:pt x="100583" y="21590"/>
                </a:lnTo>
                <a:lnTo>
                  <a:pt x="106679" y="20320"/>
                </a:lnTo>
                <a:lnTo>
                  <a:pt x="217931" y="20320"/>
                </a:lnTo>
                <a:lnTo>
                  <a:pt x="219455" y="21590"/>
                </a:lnTo>
                <a:lnTo>
                  <a:pt x="225551" y="24130"/>
                </a:lnTo>
                <a:lnTo>
                  <a:pt x="230123" y="25400"/>
                </a:lnTo>
                <a:lnTo>
                  <a:pt x="234695" y="27940"/>
                </a:lnTo>
                <a:lnTo>
                  <a:pt x="239267" y="29210"/>
                </a:lnTo>
                <a:lnTo>
                  <a:pt x="240791" y="29210"/>
                </a:lnTo>
                <a:lnTo>
                  <a:pt x="248411" y="35560"/>
                </a:lnTo>
                <a:lnTo>
                  <a:pt x="250240" y="35560"/>
                </a:lnTo>
                <a:lnTo>
                  <a:pt x="253898" y="38100"/>
                </a:lnTo>
                <a:lnTo>
                  <a:pt x="143255" y="38100"/>
                </a:lnTo>
                <a:lnTo>
                  <a:pt x="137159" y="39370"/>
                </a:lnTo>
                <a:lnTo>
                  <a:pt x="132587" y="39370"/>
                </a:lnTo>
                <a:lnTo>
                  <a:pt x="124967" y="40640"/>
                </a:lnTo>
                <a:close/>
              </a:path>
              <a:path w="565785" h="140970">
                <a:moveTo>
                  <a:pt x="525779" y="26670"/>
                </a:moveTo>
                <a:lnTo>
                  <a:pt x="365759" y="26670"/>
                </a:lnTo>
                <a:lnTo>
                  <a:pt x="370331" y="25400"/>
                </a:lnTo>
                <a:lnTo>
                  <a:pt x="371855" y="24130"/>
                </a:lnTo>
                <a:lnTo>
                  <a:pt x="376427" y="21590"/>
                </a:lnTo>
                <a:lnTo>
                  <a:pt x="374904" y="24130"/>
                </a:lnTo>
                <a:lnTo>
                  <a:pt x="539496" y="24130"/>
                </a:lnTo>
                <a:lnTo>
                  <a:pt x="533400" y="25400"/>
                </a:lnTo>
                <a:lnTo>
                  <a:pt x="531875" y="25400"/>
                </a:lnTo>
                <a:lnTo>
                  <a:pt x="525779" y="26670"/>
                </a:lnTo>
                <a:close/>
              </a:path>
              <a:path w="565785" h="140970">
                <a:moveTo>
                  <a:pt x="501396" y="31750"/>
                </a:moveTo>
                <a:lnTo>
                  <a:pt x="358139" y="31750"/>
                </a:lnTo>
                <a:lnTo>
                  <a:pt x="361187" y="27940"/>
                </a:lnTo>
                <a:lnTo>
                  <a:pt x="364235" y="27940"/>
                </a:lnTo>
                <a:lnTo>
                  <a:pt x="368808" y="26670"/>
                </a:lnTo>
                <a:lnTo>
                  <a:pt x="516635" y="26670"/>
                </a:lnTo>
                <a:lnTo>
                  <a:pt x="512063" y="27940"/>
                </a:lnTo>
                <a:lnTo>
                  <a:pt x="510539" y="29210"/>
                </a:lnTo>
                <a:lnTo>
                  <a:pt x="505967" y="29210"/>
                </a:lnTo>
                <a:lnTo>
                  <a:pt x="501396" y="31750"/>
                </a:lnTo>
                <a:close/>
              </a:path>
              <a:path w="565785" h="140970">
                <a:moveTo>
                  <a:pt x="515111" y="27940"/>
                </a:moveTo>
                <a:lnTo>
                  <a:pt x="516635" y="26670"/>
                </a:lnTo>
                <a:lnTo>
                  <a:pt x="521208" y="26670"/>
                </a:lnTo>
                <a:lnTo>
                  <a:pt x="515111" y="27940"/>
                </a:lnTo>
                <a:close/>
              </a:path>
              <a:path w="565785" h="140970">
                <a:moveTo>
                  <a:pt x="489204" y="33020"/>
                </a:moveTo>
                <a:lnTo>
                  <a:pt x="350519" y="33020"/>
                </a:lnTo>
                <a:lnTo>
                  <a:pt x="359663" y="29210"/>
                </a:lnTo>
                <a:lnTo>
                  <a:pt x="358139" y="31750"/>
                </a:lnTo>
                <a:lnTo>
                  <a:pt x="492251" y="31750"/>
                </a:lnTo>
                <a:lnTo>
                  <a:pt x="489204" y="33020"/>
                </a:lnTo>
                <a:close/>
              </a:path>
              <a:path w="565785" h="140970">
                <a:moveTo>
                  <a:pt x="490727" y="33020"/>
                </a:moveTo>
                <a:lnTo>
                  <a:pt x="492251" y="31750"/>
                </a:lnTo>
                <a:lnTo>
                  <a:pt x="495300" y="31750"/>
                </a:lnTo>
                <a:lnTo>
                  <a:pt x="490727" y="33020"/>
                </a:lnTo>
                <a:close/>
              </a:path>
              <a:path w="565785" h="140970">
                <a:moveTo>
                  <a:pt x="463296" y="35560"/>
                </a:moveTo>
                <a:lnTo>
                  <a:pt x="344423" y="35560"/>
                </a:lnTo>
                <a:lnTo>
                  <a:pt x="348996" y="33020"/>
                </a:lnTo>
                <a:lnTo>
                  <a:pt x="487679" y="33020"/>
                </a:lnTo>
                <a:lnTo>
                  <a:pt x="483108" y="34290"/>
                </a:lnTo>
                <a:lnTo>
                  <a:pt x="467867" y="34290"/>
                </a:lnTo>
                <a:lnTo>
                  <a:pt x="463296" y="35560"/>
                </a:lnTo>
                <a:close/>
              </a:path>
              <a:path w="565785" h="140970">
                <a:moveTo>
                  <a:pt x="250240" y="35560"/>
                </a:moveTo>
                <a:lnTo>
                  <a:pt x="248411" y="35560"/>
                </a:lnTo>
                <a:lnTo>
                  <a:pt x="248411" y="34290"/>
                </a:lnTo>
                <a:lnTo>
                  <a:pt x="250240" y="35560"/>
                </a:lnTo>
                <a:close/>
              </a:path>
              <a:path w="565785" h="140970">
                <a:moveTo>
                  <a:pt x="408431" y="39370"/>
                </a:moveTo>
                <a:lnTo>
                  <a:pt x="338327" y="39370"/>
                </a:lnTo>
                <a:lnTo>
                  <a:pt x="342900" y="35560"/>
                </a:lnTo>
                <a:lnTo>
                  <a:pt x="425196" y="35560"/>
                </a:lnTo>
                <a:lnTo>
                  <a:pt x="422147" y="38100"/>
                </a:lnTo>
                <a:lnTo>
                  <a:pt x="413004" y="38100"/>
                </a:lnTo>
                <a:lnTo>
                  <a:pt x="408431" y="39370"/>
                </a:lnTo>
                <a:close/>
              </a:path>
              <a:path w="565785" h="140970">
                <a:moveTo>
                  <a:pt x="449579" y="38100"/>
                </a:moveTo>
                <a:lnTo>
                  <a:pt x="431292" y="38100"/>
                </a:lnTo>
                <a:lnTo>
                  <a:pt x="426719" y="35560"/>
                </a:lnTo>
                <a:lnTo>
                  <a:pt x="454151" y="35560"/>
                </a:lnTo>
                <a:lnTo>
                  <a:pt x="449579" y="38100"/>
                </a:lnTo>
                <a:close/>
              </a:path>
              <a:path w="565785" h="140970">
                <a:moveTo>
                  <a:pt x="193547" y="39370"/>
                </a:moveTo>
                <a:lnTo>
                  <a:pt x="187451" y="38100"/>
                </a:lnTo>
                <a:lnTo>
                  <a:pt x="192023" y="38100"/>
                </a:lnTo>
                <a:lnTo>
                  <a:pt x="193547" y="39370"/>
                </a:lnTo>
                <a:close/>
              </a:path>
              <a:path w="565785" h="140970">
                <a:moveTo>
                  <a:pt x="257555" y="40640"/>
                </a:moveTo>
                <a:lnTo>
                  <a:pt x="198119" y="40640"/>
                </a:lnTo>
                <a:lnTo>
                  <a:pt x="196595" y="39370"/>
                </a:lnTo>
                <a:lnTo>
                  <a:pt x="192023" y="38100"/>
                </a:lnTo>
                <a:lnTo>
                  <a:pt x="253898" y="38100"/>
                </a:lnTo>
                <a:lnTo>
                  <a:pt x="257555" y="40640"/>
                </a:lnTo>
                <a:close/>
              </a:path>
              <a:path w="565785" h="140970">
                <a:moveTo>
                  <a:pt x="213359" y="43180"/>
                </a:moveTo>
                <a:lnTo>
                  <a:pt x="204215" y="40640"/>
                </a:lnTo>
                <a:lnTo>
                  <a:pt x="257555" y="40640"/>
                </a:lnTo>
                <a:lnTo>
                  <a:pt x="256031" y="39370"/>
                </a:lnTo>
                <a:lnTo>
                  <a:pt x="265175" y="41910"/>
                </a:lnTo>
                <a:lnTo>
                  <a:pt x="211835" y="41910"/>
                </a:lnTo>
                <a:lnTo>
                  <a:pt x="213359" y="43180"/>
                </a:lnTo>
                <a:close/>
              </a:path>
              <a:path w="565785" h="140970">
                <a:moveTo>
                  <a:pt x="379475" y="46990"/>
                </a:moveTo>
                <a:lnTo>
                  <a:pt x="323087" y="46990"/>
                </a:lnTo>
                <a:lnTo>
                  <a:pt x="327659" y="44450"/>
                </a:lnTo>
                <a:lnTo>
                  <a:pt x="326135" y="44450"/>
                </a:lnTo>
                <a:lnTo>
                  <a:pt x="330708" y="43180"/>
                </a:lnTo>
                <a:lnTo>
                  <a:pt x="330708" y="41910"/>
                </a:lnTo>
                <a:lnTo>
                  <a:pt x="339851" y="39370"/>
                </a:lnTo>
                <a:lnTo>
                  <a:pt x="400811" y="39370"/>
                </a:lnTo>
                <a:lnTo>
                  <a:pt x="391667" y="41910"/>
                </a:lnTo>
                <a:lnTo>
                  <a:pt x="393192" y="41910"/>
                </a:lnTo>
                <a:lnTo>
                  <a:pt x="379475" y="46990"/>
                </a:lnTo>
                <a:close/>
              </a:path>
              <a:path w="565785" h="140970">
                <a:moveTo>
                  <a:pt x="399287" y="40640"/>
                </a:moveTo>
                <a:lnTo>
                  <a:pt x="400811" y="39370"/>
                </a:lnTo>
                <a:lnTo>
                  <a:pt x="403859" y="39370"/>
                </a:lnTo>
                <a:lnTo>
                  <a:pt x="399287" y="40640"/>
                </a:lnTo>
                <a:close/>
              </a:path>
              <a:path w="565785" h="140970">
                <a:moveTo>
                  <a:pt x="15239" y="82550"/>
                </a:moveTo>
                <a:lnTo>
                  <a:pt x="16763" y="80010"/>
                </a:lnTo>
                <a:lnTo>
                  <a:pt x="30479" y="66040"/>
                </a:lnTo>
                <a:lnTo>
                  <a:pt x="30479" y="64770"/>
                </a:lnTo>
                <a:lnTo>
                  <a:pt x="35051" y="62230"/>
                </a:lnTo>
                <a:lnTo>
                  <a:pt x="33527" y="62230"/>
                </a:lnTo>
                <a:lnTo>
                  <a:pt x="38100" y="57150"/>
                </a:lnTo>
                <a:lnTo>
                  <a:pt x="47243" y="50800"/>
                </a:lnTo>
                <a:lnTo>
                  <a:pt x="45719" y="50800"/>
                </a:lnTo>
                <a:lnTo>
                  <a:pt x="50291" y="48260"/>
                </a:lnTo>
                <a:lnTo>
                  <a:pt x="56387" y="43180"/>
                </a:lnTo>
                <a:lnTo>
                  <a:pt x="62483" y="40640"/>
                </a:lnTo>
                <a:lnTo>
                  <a:pt x="118871" y="40640"/>
                </a:lnTo>
                <a:lnTo>
                  <a:pt x="111251" y="41910"/>
                </a:lnTo>
                <a:lnTo>
                  <a:pt x="112775" y="41910"/>
                </a:lnTo>
                <a:lnTo>
                  <a:pt x="106679" y="43180"/>
                </a:lnTo>
                <a:lnTo>
                  <a:pt x="105155" y="43180"/>
                </a:lnTo>
                <a:lnTo>
                  <a:pt x="99059" y="44450"/>
                </a:lnTo>
                <a:lnTo>
                  <a:pt x="96011" y="44450"/>
                </a:lnTo>
                <a:lnTo>
                  <a:pt x="89915" y="48260"/>
                </a:lnTo>
                <a:lnTo>
                  <a:pt x="85343" y="49530"/>
                </a:lnTo>
                <a:lnTo>
                  <a:pt x="86867" y="49530"/>
                </a:lnTo>
                <a:lnTo>
                  <a:pt x="82295" y="50800"/>
                </a:lnTo>
                <a:lnTo>
                  <a:pt x="77723" y="54610"/>
                </a:lnTo>
                <a:lnTo>
                  <a:pt x="79247" y="54610"/>
                </a:lnTo>
                <a:lnTo>
                  <a:pt x="73151" y="57150"/>
                </a:lnTo>
                <a:lnTo>
                  <a:pt x="73151" y="58420"/>
                </a:lnTo>
                <a:lnTo>
                  <a:pt x="71119" y="59690"/>
                </a:lnTo>
                <a:lnTo>
                  <a:pt x="68579" y="59690"/>
                </a:lnTo>
                <a:lnTo>
                  <a:pt x="64008" y="63500"/>
                </a:lnTo>
                <a:lnTo>
                  <a:pt x="65531" y="63500"/>
                </a:lnTo>
                <a:lnTo>
                  <a:pt x="60959" y="67310"/>
                </a:lnTo>
                <a:lnTo>
                  <a:pt x="59435" y="67310"/>
                </a:lnTo>
                <a:lnTo>
                  <a:pt x="51815" y="73660"/>
                </a:lnTo>
                <a:lnTo>
                  <a:pt x="52577" y="73660"/>
                </a:lnTo>
                <a:lnTo>
                  <a:pt x="50291" y="77470"/>
                </a:lnTo>
                <a:lnTo>
                  <a:pt x="48767" y="77470"/>
                </a:lnTo>
                <a:lnTo>
                  <a:pt x="44653" y="81280"/>
                </a:lnTo>
                <a:lnTo>
                  <a:pt x="16763" y="81280"/>
                </a:lnTo>
                <a:lnTo>
                  <a:pt x="15239" y="82550"/>
                </a:lnTo>
                <a:close/>
              </a:path>
              <a:path w="565785" h="140970">
                <a:moveTo>
                  <a:pt x="280415" y="48260"/>
                </a:moveTo>
                <a:lnTo>
                  <a:pt x="225551" y="48260"/>
                </a:lnTo>
                <a:lnTo>
                  <a:pt x="220979" y="46990"/>
                </a:lnTo>
                <a:lnTo>
                  <a:pt x="222504" y="46990"/>
                </a:lnTo>
                <a:lnTo>
                  <a:pt x="217931" y="44450"/>
                </a:lnTo>
                <a:lnTo>
                  <a:pt x="211835" y="41910"/>
                </a:lnTo>
                <a:lnTo>
                  <a:pt x="265175" y="41910"/>
                </a:lnTo>
                <a:lnTo>
                  <a:pt x="271271" y="44450"/>
                </a:lnTo>
                <a:lnTo>
                  <a:pt x="269747" y="44450"/>
                </a:lnTo>
                <a:lnTo>
                  <a:pt x="275843" y="46990"/>
                </a:lnTo>
                <a:lnTo>
                  <a:pt x="280415" y="48260"/>
                </a:lnTo>
                <a:close/>
              </a:path>
              <a:path w="565785" h="140970">
                <a:moveTo>
                  <a:pt x="94487" y="46990"/>
                </a:moveTo>
                <a:lnTo>
                  <a:pt x="96011" y="44450"/>
                </a:lnTo>
                <a:lnTo>
                  <a:pt x="100583" y="44450"/>
                </a:lnTo>
                <a:lnTo>
                  <a:pt x="94487" y="46990"/>
                </a:lnTo>
                <a:close/>
              </a:path>
              <a:path w="565785" h="140970">
                <a:moveTo>
                  <a:pt x="374904" y="49530"/>
                </a:moveTo>
                <a:lnTo>
                  <a:pt x="306323" y="49530"/>
                </a:lnTo>
                <a:lnTo>
                  <a:pt x="310895" y="48260"/>
                </a:lnTo>
                <a:lnTo>
                  <a:pt x="315467" y="48260"/>
                </a:lnTo>
                <a:lnTo>
                  <a:pt x="324611" y="44450"/>
                </a:lnTo>
                <a:lnTo>
                  <a:pt x="323087" y="46990"/>
                </a:lnTo>
                <a:lnTo>
                  <a:pt x="381000" y="46990"/>
                </a:lnTo>
                <a:lnTo>
                  <a:pt x="374904" y="49530"/>
                </a:lnTo>
                <a:close/>
              </a:path>
              <a:path w="565785" h="140970">
                <a:moveTo>
                  <a:pt x="288035" y="49530"/>
                </a:moveTo>
                <a:lnTo>
                  <a:pt x="230123" y="49530"/>
                </a:lnTo>
                <a:lnTo>
                  <a:pt x="227075" y="48260"/>
                </a:lnTo>
                <a:lnTo>
                  <a:pt x="283463" y="48260"/>
                </a:lnTo>
                <a:lnTo>
                  <a:pt x="288035" y="49530"/>
                </a:lnTo>
                <a:close/>
              </a:path>
              <a:path w="565785" h="140970">
                <a:moveTo>
                  <a:pt x="324611" y="69850"/>
                </a:moveTo>
                <a:lnTo>
                  <a:pt x="274319" y="69850"/>
                </a:lnTo>
                <a:lnTo>
                  <a:pt x="268223" y="67310"/>
                </a:lnTo>
                <a:lnTo>
                  <a:pt x="263651" y="64770"/>
                </a:lnTo>
                <a:lnTo>
                  <a:pt x="257555" y="63500"/>
                </a:lnTo>
                <a:lnTo>
                  <a:pt x="252983" y="62230"/>
                </a:lnTo>
                <a:lnTo>
                  <a:pt x="246887" y="59690"/>
                </a:lnTo>
                <a:lnTo>
                  <a:pt x="245363" y="58420"/>
                </a:lnTo>
                <a:lnTo>
                  <a:pt x="242315" y="57150"/>
                </a:lnTo>
                <a:lnTo>
                  <a:pt x="233171" y="50800"/>
                </a:lnTo>
                <a:lnTo>
                  <a:pt x="228600" y="49530"/>
                </a:lnTo>
                <a:lnTo>
                  <a:pt x="371855" y="49530"/>
                </a:lnTo>
                <a:lnTo>
                  <a:pt x="359663" y="54610"/>
                </a:lnTo>
                <a:lnTo>
                  <a:pt x="358139" y="54610"/>
                </a:lnTo>
                <a:lnTo>
                  <a:pt x="353567" y="55880"/>
                </a:lnTo>
                <a:lnTo>
                  <a:pt x="355092" y="55880"/>
                </a:lnTo>
                <a:lnTo>
                  <a:pt x="345947" y="62230"/>
                </a:lnTo>
                <a:lnTo>
                  <a:pt x="344423" y="62230"/>
                </a:lnTo>
                <a:lnTo>
                  <a:pt x="339851" y="63500"/>
                </a:lnTo>
                <a:lnTo>
                  <a:pt x="336804" y="64770"/>
                </a:lnTo>
                <a:lnTo>
                  <a:pt x="335279" y="64770"/>
                </a:lnTo>
                <a:lnTo>
                  <a:pt x="330708" y="67310"/>
                </a:lnTo>
                <a:lnTo>
                  <a:pt x="329183" y="67310"/>
                </a:lnTo>
                <a:lnTo>
                  <a:pt x="324611" y="69850"/>
                </a:lnTo>
                <a:close/>
              </a:path>
              <a:path w="565785" h="140970">
                <a:moveTo>
                  <a:pt x="356615" y="55880"/>
                </a:moveTo>
                <a:lnTo>
                  <a:pt x="358139" y="54610"/>
                </a:lnTo>
                <a:lnTo>
                  <a:pt x="359663" y="54610"/>
                </a:lnTo>
                <a:lnTo>
                  <a:pt x="356615" y="55880"/>
                </a:lnTo>
                <a:close/>
              </a:path>
              <a:path w="565785" h="140970">
                <a:moveTo>
                  <a:pt x="67055" y="62230"/>
                </a:moveTo>
                <a:lnTo>
                  <a:pt x="68579" y="59690"/>
                </a:lnTo>
                <a:lnTo>
                  <a:pt x="71119" y="59690"/>
                </a:lnTo>
                <a:lnTo>
                  <a:pt x="67055" y="62230"/>
                </a:lnTo>
                <a:close/>
              </a:path>
              <a:path w="565785" h="140970">
                <a:moveTo>
                  <a:pt x="313943" y="71120"/>
                </a:moveTo>
                <a:lnTo>
                  <a:pt x="278891" y="71120"/>
                </a:lnTo>
                <a:lnTo>
                  <a:pt x="278891" y="69850"/>
                </a:lnTo>
                <a:lnTo>
                  <a:pt x="318515" y="69850"/>
                </a:lnTo>
                <a:lnTo>
                  <a:pt x="313943" y="71120"/>
                </a:lnTo>
                <a:close/>
              </a:path>
              <a:path w="565785" h="140970">
                <a:moveTo>
                  <a:pt x="301751" y="72390"/>
                </a:moveTo>
                <a:lnTo>
                  <a:pt x="291083" y="72390"/>
                </a:lnTo>
                <a:lnTo>
                  <a:pt x="289559" y="71120"/>
                </a:lnTo>
                <a:lnTo>
                  <a:pt x="303275" y="71120"/>
                </a:lnTo>
                <a:lnTo>
                  <a:pt x="301751" y="72390"/>
                </a:lnTo>
                <a:close/>
              </a:path>
              <a:path w="565785" h="140970">
                <a:moveTo>
                  <a:pt x="52577" y="73660"/>
                </a:moveTo>
                <a:lnTo>
                  <a:pt x="51815" y="73660"/>
                </a:lnTo>
                <a:lnTo>
                  <a:pt x="53339" y="72390"/>
                </a:lnTo>
                <a:lnTo>
                  <a:pt x="52577" y="73660"/>
                </a:lnTo>
                <a:close/>
              </a:path>
              <a:path w="565785" h="140970">
                <a:moveTo>
                  <a:pt x="1523" y="128270"/>
                </a:moveTo>
                <a:lnTo>
                  <a:pt x="3047" y="125730"/>
                </a:lnTo>
                <a:lnTo>
                  <a:pt x="3047" y="111760"/>
                </a:lnTo>
                <a:lnTo>
                  <a:pt x="4571" y="110490"/>
                </a:lnTo>
                <a:lnTo>
                  <a:pt x="4571" y="105410"/>
                </a:lnTo>
                <a:lnTo>
                  <a:pt x="6095" y="104140"/>
                </a:lnTo>
                <a:lnTo>
                  <a:pt x="6095" y="100330"/>
                </a:lnTo>
                <a:lnTo>
                  <a:pt x="7619" y="100330"/>
                </a:lnTo>
                <a:lnTo>
                  <a:pt x="7619" y="95250"/>
                </a:lnTo>
                <a:lnTo>
                  <a:pt x="9143" y="93980"/>
                </a:lnTo>
                <a:lnTo>
                  <a:pt x="9143" y="92710"/>
                </a:lnTo>
                <a:lnTo>
                  <a:pt x="12191" y="88900"/>
                </a:lnTo>
                <a:lnTo>
                  <a:pt x="12191" y="86360"/>
                </a:lnTo>
                <a:lnTo>
                  <a:pt x="16763" y="81280"/>
                </a:lnTo>
                <a:lnTo>
                  <a:pt x="44653" y="81280"/>
                </a:lnTo>
                <a:lnTo>
                  <a:pt x="36423" y="88900"/>
                </a:lnTo>
                <a:lnTo>
                  <a:pt x="35051" y="88900"/>
                </a:lnTo>
                <a:lnTo>
                  <a:pt x="34543" y="90170"/>
                </a:lnTo>
                <a:lnTo>
                  <a:pt x="33527" y="90170"/>
                </a:lnTo>
                <a:lnTo>
                  <a:pt x="32004" y="93980"/>
                </a:lnTo>
                <a:lnTo>
                  <a:pt x="32004" y="95250"/>
                </a:lnTo>
                <a:lnTo>
                  <a:pt x="28955" y="97790"/>
                </a:lnTo>
                <a:lnTo>
                  <a:pt x="27431" y="101600"/>
                </a:lnTo>
                <a:lnTo>
                  <a:pt x="25908" y="102870"/>
                </a:lnTo>
                <a:lnTo>
                  <a:pt x="25908" y="105410"/>
                </a:lnTo>
                <a:lnTo>
                  <a:pt x="24383" y="107950"/>
                </a:lnTo>
                <a:lnTo>
                  <a:pt x="24383" y="109220"/>
                </a:lnTo>
                <a:lnTo>
                  <a:pt x="22859" y="111760"/>
                </a:lnTo>
                <a:lnTo>
                  <a:pt x="22859" y="114300"/>
                </a:lnTo>
                <a:lnTo>
                  <a:pt x="21335" y="116840"/>
                </a:lnTo>
                <a:lnTo>
                  <a:pt x="21335" y="119380"/>
                </a:lnTo>
                <a:lnTo>
                  <a:pt x="19811" y="119380"/>
                </a:lnTo>
                <a:lnTo>
                  <a:pt x="19811" y="123190"/>
                </a:lnTo>
                <a:lnTo>
                  <a:pt x="18287" y="124460"/>
                </a:lnTo>
                <a:lnTo>
                  <a:pt x="18287" y="127000"/>
                </a:lnTo>
                <a:lnTo>
                  <a:pt x="3047" y="127000"/>
                </a:lnTo>
                <a:lnTo>
                  <a:pt x="1523" y="128270"/>
                </a:lnTo>
                <a:close/>
              </a:path>
              <a:path w="565785" h="140970">
                <a:moveTo>
                  <a:pt x="35051" y="90170"/>
                </a:moveTo>
                <a:lnTo>
                  <a:pt x="35051" y="88900"/>
                </a:lnTo>
                <a:lnTo>
                  <a:pt x="36423" y="88900"/>
                </a:lnTo>
                <a:lnTo>
                  <a:pt x="35051" y="90170"/>
                </a:lnTo>
                <a:close/>
              </a:path>
              <a:path w="565785" h="140970">
                <a:moveTo>
                  <a:pt x="33527" y="92710"/>
                </a:moveTo>
                <a:lnTo>
                  <a:pt x="33527" y="90170"/>
                </a:lnTo>
                <a:lnTo>
                  <a:pt x="34543" y="90170"/>
                </a:lnTo>
                <a:lnTo>
                  <a:pt x="33527" y="92710"/>
                </a:lnTo>
                <a:close/>
              </a:path>
              <a:path w="565785" h="140970">
                <a:moveTo>
                  <a:pt x="7619" y="140970"/>
                </a:moveTo>
                <a:lnTo>
                  <a:pt x="1523" y="138430"/>
                </a:lnTo>
                <a:lnTo>
                  <a:pt x="0" y="133350"/>
                </a:lnTo>
                <a:lnTo>
                  <a:pt x="3047" y="127000"/>
                </a:lnTo>
                <a:lnTo>
                  <a:pt x="16763" y="127000"/>
                </a:lnTo>
                <a:lnTo>
                  <a:pt x="16763" y="130810"/>
                </a:lnTo>
                <a:lnTo>
                  <a:pt x="13715" y="135890"/>
                </a:lnTo>
                <a:lnTo>
                  <a:pt x="12191" y="139700"/>
                </a:lnTo>
                <a:lnTo>
                  <a:pt x="7619" y="140970"/>
                </a:lnTo>
                <a:close/>
              </a:path>
              <a:path w="565785" h="140970">
                <a:moveTo>
                  <a:pt x="16763" y="128270"/>
                </a:moveTo>
                <a:lnTo>
                  <a:pt x="16763" y="127000"/>
                </a:lnTo>
                <a:lnTo>
                  <a:pt x="18287" y="127000"/>
                </a:lnTo>
                <a:lnTo>
                  <a:pt x="16763" y="1282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298" name="object 1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1788" y="5231892"/>
            <a:ext cx="187452" cy="184150"/>
          </a:xfrm>
          <a:prstGeom prst="rect">
            <a:avLst/>
          </a:prstGeom>
        </p:spPr>
      </p:pic>
      <p:pic>
        <p:nvPicPr>
          <p:cNvPr id="2097299" name="object 12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5128" y="4861560"/>
            <a:ext cx="473963" cy="303275"/>
          </a:xfrm>
          <a:prstGeom prst="rect">
            <a:avLst/>
          </a:prstGeom>
        </p:spPr>
      </p:pic>
      <p:sp>
        <p:nvSpPr>
          <p:cNvPr id="1048716" name="object 13"/>
          <p:cNvSpPr/>
          <p:nvPr/>
        </p:nvSpPr>
        <p:spPr>
          <a:xfrm>
            <a:off x="1979676" y="4965192"/>
            <a:ext cx="62865" cy="152400"/>
          </a:xfrm>
          <a:custGeom>
            <a:avLst/>
            <a:gdLst/>
            <a:ahLst/>
            <a:cxnLst/>
            <a:rect l="l" t="t" r="r" b="b"/>
            <a:pathLst>
              <a:path w="62864" h="152400">
                <a:moveTo>
                  <a:pt x="9144" y="27432"/>
                </a:moveTo>
                <a:lnTo>
                  <a:pt x="6096" y="21336"/>
                </a:lnTo>
                <a:lnTo>
                  <a:pt x="4572" y="19812"/>
                </a:lnTo>
                <a:lnTo>
                  <a:pt x="3048" y="16764"/>
                </a:lnTo>
                <a:lnTo>
                  <a:pt x="3048" y="15240"/>
                </a:lnTo>
                <a:lnTo>
                  <a:pt x="1524" y="12192"/>
                </a:lnTo>
                <a:lnTo>
                  <a:pt x="1524" y="10668"/>
                </a:lnTo>
                <a:lnTo>
                  <a:pt x="0" y="7620"/>
                </a:lnTo>
                <a:lnTo>
                  <a:pt x="0" y="4572"/>
                </a:lnTo>
                <a:lnTo>
                  <a:pt x="4572" y="0"/>
                </a:lnTo>
                <a:lnTo>
                  <a:pt x="16764" y="0"/>
                </a:lnTo>
                <a:lnTo>
                  <a:pt x="19812" y="1524"/>
                </a:lnTo>
                <a:lnTo>
                  <a:pt x="21336" y="4572"/>
                </a:lnTo>
                <a:lnTo>
                  <a:pt x="27432" y="10668"/>
                </a:lnTo>
                <a:lnTo>
                  <a:pt x="30480" y="16764"/>
                </a:lnTo>
                <a:lnTo>
                  <a:pt x="32004" y="16764"/>
                </a:lnTo>
                <a:lnTo>
                  <a:pt x="33528" y="19812"/>
                </a:lnTo>
                <a:lnTo>
                  <a:pt x="33528" y="22860"/>
                </a:lnTo>
                <a:lnTo>
                  <a:pt x="35052" y="25908"/>
                </a:lnTo>
                <a:lnTo>
                  <a:pt x="9144" y="25908"/>
                </a:lnTo>
                <a:lnTo>
                  <a:pt x="9144" y="27432"/>
                </a:lnTo>
                <a:close/>
              </a:path>
              <a:path w="62864" h="152400">
                <a:moveTo>
                  <a:pt x="38608" y="32004"/>
                </a:moveTo>
                <a:lnTo>
                  <a:pt x="12192" y="32004"/>
                </a:lnTo>
                <a:lnTo>
                  <a:pt x="9144" y="25908"/>
                </a:lnTo>
                <a:lnTo>
                  <a:pt x="35052" y="25908"/>
                </a:lnTo>
                <a:lnTo>
                  <a:pt x="35052" y="24384"/>
                </a:lnTo>
                <a:lnTo>
                  <a:pt x="36576" y="28956"/>
                </a:lnTo>
                <a:lnTo>
                  <a:pt x="38608" y="32004"/>
                </a:lnTo>
                <a:close/>
              </a:path>
              <a:path w="62864" h="152400">
                <a:moveTo>
                  <a:pt x="42291" y="42672"/>
                </a:moveTo>
                <a:lnTo>
                  <a:pt x="16764" y="42672"/>
                </a:lnTo>
                <a:lnTo>
                  <a:pt x="13716" y="38100"/>
                </a:lnTo>
                <a:lnTo>
                  <a:pt x="15240" y="38100"/>
                </a:lnTo>
                <a:lnTo>
                  <a:pt x="12192" y="35052"/>
                </a:lnTo>
                <a:lnTo>
                  <a:pt x="12192" y="33528"/>
                </a:lnTo>
                <a:lnTo>
                  <a:pt x="10668" y="30480"/>
                </a:lnTo>
                <a:lnTo>
                  <a:pt x="12192" y="32004"/>
                </a:lnTo>
                <a:lnTo>
                  <a:pt x="38608" y="32004"/>
                </a:lnTo>
                <a:lnTo>
                  <a:pt x="39624" y="33528"/>
                </a:lnTo>
                <a:lnTo>
                  <a:pt x="39624" y="35052"/>
                </a:lnTo>
                <a:lnTo>
                  <a:pt x="41148" y="39624"/>
                </a:lnTo>
                <a:lnTo>
                  <a:pt x="41529" y="39624"/>
                </a:lnTo>
                <a:lnTo>
                  <a:pt x="42291" y="42672"/>
                </a:lnTo>
                <a:close/>
              </a:path>
              <a:path w="62864" h="152400">
                <a:moveTo>
                  <a:pt x="41529" y="39624"/>
                </a:moveTo>
                <a:lnTo>
                  <a:pt x="41148" y="39624"/>
                </a:lnTo>
                <a:lnTo>
                  <a:pt x="41148" y="38100"/>
                </a:lnTo>
                <a:lnTo>
                  <a:pt x="41529" y="39624"/>
                </a:lnTo>
                <a:close/>
              </a:path>
              <a:path w="62864" h="152400">
                <a:moveTo>
                  <a:pt x="45720" y="51816"/>
                </a:moveTo>
                <a:lnTo>
                  <a:pt x="19812" y="51816"/>
                </a:lnTo>
                <a:lnTo>
                  <a:pt x="16764" y="47244"/>
                </a:lnTo>
                <a:lnTo>
                  <a:pt x="16764" y="45720"/>
                </a:lnTo>
                <a:lnTo>
                  <a:pt x="15240" y="41148"/>
                </a:lnTo>
                <a:lnTo>
                  <a:pt x="16764" y="42672"/>
                </a:lnTo>
                <a:lnTo>
                  <a:pt x="42291" y="42672"/>
                </a:lnTo>
                <a:lnTo>
                  <a:pt x="43434" y="47244"/>
                </a:lnTo>
                <a:lnTo>
                  <a:pt x="42672" y="47244"/>
                </a:lnTo>
                <a:lnTo>
                  <a:pt x="44196" y="50292"/>
                </a:lnTo>
                <a:lnTo>
                  <a:pt x="44704" y="50292"/>
                </a:lnTo>
                <a:lnTo>
                  <a:pt x="45720" y="51816"/>
                </a:lnTo>
                <a:close/>
              </a:path>
              <a:path w="62864" h="152400">
                <a:moveTo>
                  <a:pt x="44196" y="50292"/>
                </a:moveTo>
                <a:lnTo>
                  <a:pt x="42672" y="47244"/>
                </a:lnTo>
                <a:lnTo>
                  <a:pt x="43891" y="49072"/>
                </a:lnTo>
                <a:lnTo>
                  <a:pt x="44196" y="50292"/>
                </a:lnTo>
                <a:close/>
              </a:path>
              <a:path w="62864" h="152400">
                <a:moveTo>
                  <a:pt x="43891" y="49072"/>
                </a:moveTo>
                <a:lnTo>
                  <a:pt x="42672" y="47244"/>
                </a:lnTo>
                <a:lnTo>
                  <a:pt x="43434" y="47244"/>
                </a:lnTo>
                <a:lnTo>
                  <a:pt x="43891" y="49072"/>
                </a:lnTo>
                <a:close/>
              </a:path>
              <a:path w="62864" h="152400">
                <a:moveTo>
                  <a:pt x="44704" y="50292"/>
                </a:moveTo>
                <a:lnTo>
                  <a:pt x="44196" y="50292"/>
                </a:lnTo>
                <a:lnTo>
                  <a:pt x="43891" y="49072"/>
                </a:lnTo>
                <a:lnTo>
                  <a:pt x="44704" y="50292"/>
                </a:lnTo>
                <a:close/>
              </a:path>
              <a:path w="62864" h="152400">
                <a:moveTo>
                  <a:pt x="22860" y="64008"/>
                </a:moveTo>
                <a:lnTo>
                  <a:pt x="21336" y="59436"/>
                </a:lnTo>
                <a:lnTo>
                  <a:pt x="19812" y="56388"/>
                </a:lnTo>
                <a:lnTo>
                  <a:pt x="18288" y="50292"/>
                </a:lnTo>
                <a:lnTo>
                  <a:pt x="19812" y="51816"/>
                </a:lnTo>
                <a:lnTo>
                  <a:pt x="45720" y="51816"/>
                </a:lnTo>
                <a:lnTo>
                  <a:pt x="47244" y="54864"/>
                </a:lnTo>
                <a:lnTo>
                  <a:pt x="47244" y="59436"/>
                </a:lnTo>
                <a:lnTo>
                  <a:pt x="47625" y="60960"/>
                </a:lnTo>
                <a:lnTo>
                  <a:pt x="22860" y="60960"/>
                </a:lnTo>
                <a:lnTo>
                  <a:pt x="22860" y="64008"/>
                </a:lnTo>
                <a:close/>
              </a:path>
              <a:path w="62864" h="152400">
                <a:moveTo>
                  <a:pt x="25908" y="77724"/>
                </a:moveTo>
                <a:lnTo>
                  <a:pt x="24384" y="73152"/>
                </a:lnTo>
                <a:lnTo>
                  <a:pt x="24384" y="71628"/>
                </a:lnTo>
                <a:lnTo>
                  <a:pt x="22860" y="65532"/>
                </a:lnTo>
                <a:lnTo>
                  <a:pt x="22860" y="60960"/>
                </a:lnTo>
                <a:lnTo>
                  <a:pt x="47625" y="60960"/>
                </a:lnTo>
                <a:lnTo>
                  <a:pt x="48768" y="65532"/>
                </a:lnTo>
                <a:lnTo>
                  <a:pt x="49149" y="65532"/>
                </a:lnTo>
                <a:lnTo>
                  <a:pt x="50292" y="70104"/>
                </a:lnTo>
                <a:lnTo>
                  <a:pt x="51816" y="71628"/>
                </a:lnTo>
                <a:lnTo>
                  <a:pt x="51816" y="76200"/>
                </a:lnTo>
                <a:lnTo>
                  <a:pt x="25908" y="76200"/>
                </a:lnTo>
                <a:lnTo>
                  <a:pt x="25908" y="77724"/>
                </a:lnTo>
                <a:close/>
              </a:path>
              <a:path w="62864" h="152400">
                <a:moveTo>
                  <a:pt x="49149" y="65532"/>
                </a:moveTo>
                <a:lnTo>
                  <a:pt x="48768" y="65532"/>
                </a:lnTo>
                <a:lnTo>
                  <a:pt x="48768" y="64008"/>
                </a:lnTo>
                <a:lnTo>
                  <a:pt x="49149" y="65532"/>
                </a:lnTo>
                <a:close/>
              </a:path>
              <a:path w="62864" h="152400">
                <a:moveTo>
                  <a:pt x="30480" y="94488"/>
                </a:moveTo>
                <a:lnTo>
                  <a:pt x="28956" y="88392"/>
                </a:lnTo>
                <a:lnTo>
                  <a:pt x="28956" y="86868"/>
                </a:lnTo>
                <a:lnTo>
                  <a:pt x="27432" y="82296"/>
                </a:lnTo>
                <a:lnTo>
                  <a:pt x="25908" y="76200"/>
                </a:lnTo>
                <a:lnTo>
                  <a:pt x="51816" y="76200"/>
                </a:lnTo>
                <a:lnTo>
                  <a:pt x="51816" y="77724"/>
                </a:lnTo>
                <a:lnTo>
                  <a:pt x="54864" y="86868"/>
                </a:lnTo>
                <a:lnTo>
                  <a:pt x="54864" y="88392"/>
                </a:lnTo>
                <a:lnTo>
                  <a:pt x="56388" y="92964"/>
                </a:lnTo>
                <a:lnTo>
                  <a:pt x="30480" y="92964"/>
                </a:lnTo>
                <a:lnTo>
                  <a:pt x="30480" y="94488"/>
                </a:lnTo>
                <a:close/>
              </a:path>
              <a:path w="62864" h="152400">
                <a:moveTo>
                  <a:pt x="33528" y="108204"/>
                </a:moveTo>
                <a:lnTo>
                  <a:pt x="32004" y="103632"/>
                </a:lnTo>
                <a:lnTo>
                  <a:pt x="30480" y="97536"/>
                </a:lnTo>
                <a:lnTo>
                  <a:pt x="30480" y="92964"/>
                </a:lnTo>
                <a:lnTo>
                  <a:pt x="56388" y="92964"/>
                </a:lnTo>
                <a:lnTo>
                  <a:pt x="56388" y="97536"/>
                </a:lnTo>
                <a:lnTo>
                  <a:pt x="57912" y="102108"/>
                </a:lnTo>
                <a:lnTo>
                  <a:pt x="57912" y="103632"/>
                </a:lnTo>
                <a:lnTo>
                  <a:pt x="58928" y="106680"/>
                </a:lnTo>
                <a:lnTo>
                  <a:pt x="33528" y="106680"/>
                </a:lnTo>
                <a:lnTo>
                  <a:pt x="33528" y="108204"/>
                </a:lnTo>
                <a:close/>
              </a:path>
              <a:path w="62864" h="152400">
                <a:moveTo>
                  <a:pt x="35052" y="117348"/>
                </a:moveTo>
                <a:lnTo>
                  <a:pt x="33528" y="112776"/>
                </a:lnTo>
                <a:lnTo>
                  <a:pt x="33528" y="106680"/>
                </a:lnTo>
                <a:lnTo>
                  <a:pt x="58928" y="106680"/>
                </a:lnTo>
                <a:lnTo>
                  <a:pt x="59436" y="108204"/>
                </a:lnTo>
                <a:lnTo>
                  <a:pt x="59436" y="111252"/>
                </a:lnTo>
                <a:lnTo>
                  <a:pt x="60960" y="114300"/>
                </a:lnTo>
                <a:lnTo>
                  <a:pt x="60960" y="115824"/>
                </a:lnTo>
                <a:lnTo>
                  <a:pt x="35052" y="115824"/>
                </a:lnTo>
                <a:lnTo>
                  <a:pt x="35052" y="117348"/>
                </a:lnTo>
                <a:close/>
              </a:path>
              <a:path w="62864" h="152400">
                <a:moveTo>
                  <a:pt x="50292" y="152400"/>
                </a:moveTo>
                <a:lnTo>
                  <a:pt x="45720" y="150876"/>
                </a:lnTo>
                <a:lnTo>
                  <a:pt x="39624" y="144780"/>
                </a:lnTo>
                <a:lnTo>
                  <a:pt x="39624" y="143256"/>
                </a:lnTo>
                <a:lnTo>
                  <a:pt x="38100" y="141732"/>
                </a:lnTo>
                <a:lnTo>
                  <a:pt x="38100" y="140208"/>
                </a:lnTo>
                <a:lnTo>
                  <a:pt x="36576" y="137160"/>
                </a:lnTo>
                <a:lnTo>
                  <a:pt x="36576" y="132588"/>
                </a:lnTo>
                <a:lnTo>
                  <a:pt x="35052" y="128016"/>
                </a:lnTo>
                <a:lnTo>
                  <a:pt x="35052" y="115824"/>
                </a:lnTo>
                <a:lnTo>
                  <a:pt x="60960" y="115824"/>
                </a:lnTo>
                <a:lnTo>
                  <a:pt x="60960" y="132588"/>
                </a:lnTo>
                <a:lnTo>
                  <a:pt x="61722" y="132588"/>
                </a:lnTo>
                <a:lnTo>
                  <a:pt x="62484" y="134112"/>
                </a:lnTo>
                <a:lnTo>
                  <a:pt x="62484" y="143256"/>
                </a:lnTo>
                <a:lnTo>
                  <a:pt x="59436" y="147828"/>
                </a:lnTo>
                <a:lnTo>
                  <a:pt x="54864" y="149352"/>
                </a:lnTo>
                <a:lnTo>
                  <a:pt x="50292" y="152400"/>
                </a:lnTo>
                <a:close/>
              </a:path>
              <a:path w="62864" h="152400">
                <a:moveTo>
                  <a:pt x="61722" y="132588"/>
                </a:moveTo>
                <a:lnTo>
                  <a:pt x="60960" y="132588"/>
                </a:lnTo>
                <a:lnTo>
                  <a:pt x="60960" y="131064"/>
                </a:lnTo>
                <a:lnTo>
                  <a:pt x="61722" y="132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7" name="object 14"/>
          <p:cNvSpPr/>
          <p:nvPr/>
        </p:nvSpPr>
        <p:spPr>
          <a:xfrm>
            <a:off x="2098548" y="4794503"/>
            <a:ext cx="109855" cy="356870"/>
          </a:xfrm>
          <a:custGeom>
            <a:avLst/>
            <a:gdLst/>
            <a:ahLst/>
            <a:cxnLst/>
            <a:rect l="l" t="t" r="r" b="b"/>
            <a:pathLst>
              <a:path w="109855" h="356870">
                <a:moveTo>
                  <a:pt x="10668" y="28956"/>
                </a:moveTo>
                <a:lnTo>
                  <a:pt x="9144" y="25908"/>
                </a:lnTo>
                <a:lnTo>
                  <a:pt x="7620" y="24384"/>
                </a:lnTo>
                <a:lnTo>
                  <a:pt x="4572" y="18288"/>
                </a:lnTo>
                <a:lnTo>
                  <a:pt x="4572" y="16764"/>
                </a:lnTo>
                <a:lnTo>
                  <a:pt x="3048" y="13716"/>
                </a:lnTo>
                <a:lnTo>
                  <a:pt x="0" y="9144"/>
                </a:lnTo>
                <a:lnTo>
                  <a:pt x="3048" y="3048"/>
                </a:lnTo>
                <a:lnTo>
                  <a:pt x="12192" y="0"/>
                </a:lnTo>
                <a:lnTo>
                  <a:pt x="18288" y="1524"/>
                </a:lnTo>
                <a:lnTo>
                  <a:pt x="20320" y="7620"/>
                </a:lnTo>
                <a:lnTo>
                  <a:pt x="19812" y="7620"/>
                </a:lnTo>
                <a:lnTo>
                  <a:pt x="21336" y="10668"/>
                </a:lnTo>
                <a:lnTo>
                  <a:pt x="22860" y="10668"/>
                </a:lnTo>
                <a:lnTo>
                  <a:pt x="23622" y="12192"/>
                </a:lnTo>
                <a:lnTo>
                  <a:pt x="22860" y="12192"/>
                </a:lnTo>
                <a:lnTo>
                  <a:pt x="24384" y="13716"/>
                </a:lnTo>
                <a:lnTo>
                  <a:pt x="25908" y="13716"/>
                </a:lnTo>
                <a:lnTo>
                  <a:pt x="27432" y="16764"/>
                </a:lnTo>
                <a:lnTo>
                  <a:pt x="35052" y="24384"/>
                </a:lnTo>
                <a:lnTo>
                  <a:pt x="37084" y="27432"/>
                </a:lnTo>
                <a:lnTo>
                  <a:pt x="10668" y="27432"/>
                </a:lnTo>
                <a:lnTo>
                  <a:pt x="10668" y="28956"/>
                </a:lnTo>
                <a:close/>
              </a:path>
              <a:path w="109855" h="356870">
                <a:moveTo>
                  <a:pt x="21336" y="10668"/>
                </a:moveTo>
                <a:lnTo>
                  <a:pt x="19812" y="7620"/>
                </a:lnTo>
                <a:lnTo>
                  <a:pt x="20574" y="8382"/>
                </a:lnTo>
                <a:lnTo>
                  <a:pt x="21336" y="10668"/>
                </a:lnTo>
                <a:close/>
              </a:path>
              <a:path w="109855" h="356870">
                <a:moveTo>
                  <a:pt x="20574" y="8382"/>
                </a:moveTo>
                <a:lnTo>
                  <a:pt x="19812" y="7620"/>
                </a:lnTo>
                <a:lnTo>
                  <a:pt x="20320" y="7620"/>
                </a:lnTo>
                <a:lnTo>
                  <a:pt x="20574" y="8382"/>
                </a:lnTo>
                <a:close/>
              </a:path>
              <a:path w="109855" h="356870">
                <a:moveTo>
                  <a:pt x="22860" y="10668"/>
                </a:moveTo>
                <a:lnTo>
                  <a:pt x="21336" y="10668"/>
                </a:lnTo>
                <a:lnTo>
                  <a:pt x="20574" y="8382"/>
                </a:lnTo>
                <a:lnTo>
                  <a:pt x="22860" y="10668"/>
                </a:lnTo>
                <a:close/>
              </a:path>
              <a:path w="109855" h="356870">
                <a:moveTo>
                  <a:pt x="24384" y="13716"/>
                </a:moveTo>
                <a:lnTo>
                  <a:pt x="22860" y="12192"/>
                </a:lnTo>
                <a:lnTo>
                  <a:pt x="23876" y="12700"/>
                </a:lnTo>
                <a:lnTo>
                  <a:pt x="24384" y="13716"/>
                </a:lnTo>
                <a:close/>
              </a:path>
              <a:path w="109855" h="356870">
                <a:moveTo>
                  <a:pt x="23876" y="12700"/>
                </a:moveTo>
                <a:lnTo>
                  <a:pt x="22860" y="12192"/>
                </a:lnTo>
                <a:lnTo>
                  <a:pt x="23622" y="12192"/>
                </a:lnTo>
                <a:lnTo>
                  <a:pt x="23876" y="12700"/>
                </a:lnTo>
                <a:close/>
              </a:path>
              <a:path w="109855" h="356870">
                <a:moveTo>
                  <a:pt x="25908" y="13716"/>
                </a:moveTo>
                <a:lnTo>
                  <a:pt x="24384" y="13716"/>
                </a:lnTo>
                <a:lnTo>
                  <a:pt x="23876" y="12700"/>
                </a:lnTo>
                <a:lnTo>
                  <a:pt x="25908" y="13716"/>
                </a:lnTo>
                <a:close/>
              </a:path>
              <a:path w="109855" h="356870">
                <a:moveTo>
                  <a:pt x="18288" y="39624"/>
                </a:moveTo>
                <a:lnTo>
                  <a:pt x="15240" y="35052"/>
                </a:lnTo>
                <a:lnTo>
                  <a:pt x="13716" y="33528"/>
                </a:lnTo>
                <a:lnTo>
                  <a:pt x="10668" y="27432"/>
                </a:lnTo>
                <a:lnTo>
                  <a:pt x="37084" y="27432"/>
                </a:lnTo>
                <a:lnTo>
                  <a:pt x="38100" y="28956"/>
                </a:lnTo>
                <a:lnTo>
                  <a:pt x="39624" y="28956"/>
                </a:lnTo>
                <a:lnTo>
                  <a:pt x="41148" y="30480"/>
                </a:lnTo>
                <a:lnTo>
                  <a:pt x="41148" y="32004"/>
                </a:lnTo>
                <a:lnTo>
                  <a:pt x="45720" y="35052"/>
                </a:lnTo>
                <a:lnTo>
                  <a:pt x="45720" y="36576"/>
                </a:lnTo>
                <a:lnTo>
                  <a:pt x="47244" y="38100"/>
                </a:lnTo>
                <a:lnTo>
                  <a:pt x="18288" y="38100"/>
                </a:lnTo>
                <a:lnTo>
                  <a:pt x="18288" y="39624"/>
                </a:lnTo>
                <a:close/>
              </a:path>
              <a:path w="109855" h="356870">
                <a:moveTo>
                  <a:pt x="39624" y="28956"/>
                </a:moveTo>
                <a:lnTo>
                  <a:pt x="38100" y="28956"/>
                </a:lnTo>
                <a:lnTo>
                  <a:pt x="38100" y="27432"/>
                </a:lnTo>
                <a:lnTo>
                  <a:pt x="39624" y="28956"/>
                </a:lnTo>
                <a:close/>
              </a:path>
              <a:path w="109855" h="356870">
                <a:moveTo>
                  <a:pt x="24384" y="47244"/>
                </a:moveTo>
                <a:lnTo>
                  <a:pt x="19812" y="42672"/>
                </a:lnTo>
                <a:lnTo>
                  <a:pt x="18288" y="38100"/>
                </a:lnTo>
                <a:lnTo>
                  <a:pt x="47244" y="38100"/>
                </a:lnTo>
                <a:lnTo>
                  <a:pt x="50292" y="41148"/>
                </a:lnTo>
                <a:lnTo>
                  <a:pt x="48768" y="41148"/>
                </a:lnTo>
                <a:lnTo>
                  <a:pt x="53340" y="45720"/>
                </a:lnTo>
                <a:lnTo>
                  <a:pt x="24384" y="45720"/>
                </a:lnTo>
                <a:lnTo>
                  <a:pt x="24384" y="47244"/>
                </a:lnTo>
                <a:close/>
              </a:path>
              <a:path w="109855" h="356870">
                <a:moveTo>
                  <a:pt x="39624" y="67056"/>
                </a:moveTo>
                <a:lnTo>
                  <a:pt x="35052" y="60960"/>
                </a:lnTo>
                <a:lnTo>
                  <a:pt x="36576" y="60960"/>
                </a:lnTo>
                <a:lnTo>
                  <a:pt x="30480" y="54864"/>
                </a:lnTo>
                <a:lnTo>
                  <a:pt x="24384" y="45720"/>
                </a:lnTo>
                <a:lnTo>
                  <a:pt x="53340" y="45720"/>
                </a:lnTo>
                <a:lnTo>
                  <a:pt x="54864" y="47244"/>
                </a:lnTo>
                <a:lnTo>
                  <a:pt x="57912" y="53340"/>
                </a:lnTo>
                <a:lnTo>
                  <a:pt x="59436" y="53340"/>
                </a:lnTo>
                <a:lnTo>
                  <a:pt x="64008" y="60960"/>
                </a:lnTo>
                <a:lnTo>
                  <a:pt x="65836" y="65532"/>
                </a:lnTo>
                <a:lnTo>
                  <a:pt x="39624" y="65532"/>
                </a:lnTo>
                <a:lnTo>
                  <a:pt x="39624" y="67056"/>
                </a:lnTo>
                <a:close/>
              </a:path>
              <a:path w="109855" h="356870">
                <a:moveTo>
                  <a:pt x="42672" y="73152"/>
                </a:moveTo>
                <a:lnTo>
                  <a:pt x="39624" y="65532"/>
                </a:lnTo>
                <a:lnTo>
                  <a:pt x="65836" y="65532"/>
                </a:lnTo>
                <a:lnTo>
                  <a:pt x="67056" y="68580"/>
                </a:lnTo>
                <a:lnTo>
                  <a:pt x="68884" y="71628"/>
                </a:lnTo>
                <a:lnTo>
                  <a:pt x="42672" y="71628"/>
                </a:lnTo>
                <a:lnTo>
                  <a:pt x="42672" y="73152"/>
                </a:lnTo>
                <a:close/>
              </a:path>
              <a:path w="109855" h="356870">
                <a:moveTo>
                  <a:pt x="82296" y="97536"/>
                </a:moveTo>
                <a:lnTo>
                  <a:pt x="56388" y="97536"/>
                </a:lnTo>
                <a:lnTo>
                  <a:pt x="51816" y="88392"/>
                </a:lnTo>
                <a:lnTo>
                  <a:pt x="50292" y="88392"/>
                </a:lnTo>
                <a:lnTo>
                  <a:pt x="47244" y="79248"/>
                </a:lnTo>
                <a:lnTo>
                  <a:pt x="42672" y="71628"/>
                </a:lnTo>
                <a:lnTo>
                  <a:pt x="68884" y="71628"/>
                </a:lnTo>
                <a:lnTo>
                  <a:pt x="71628" y="76200"/>
                </a:lnTo>
                <a:lnTo>
                  <a:pt x="76200" y="85344"/>
                </a:lnTo>
                <a:lnTo>
                  <a:pt x="77724" y="86868"/>
                </a:lnTo>
                <a:lnTo>
                  <a:pt x="82296" y="96012"/>
                </a:lnTo>
                <a:lnTo>
                  <a:pt x="82296" y="97536"/>
                </a:lnTo>
                <a:close/>
              </a:path>
              <a:path w="109855" h="356870">
                <a:moveTo>
                  <a:pt x="77724" y="167640"/>
                </a:moveTo>
                <a:lnTo>
                  <a:pt x="74676" y="153924"/>
                </a:lnTo>
                <a:lnTo>
                  <a:pt x="73152" y="144780"/>
                </a:lnTo>
                <a:lnTo>
                  <a:pt x="71628" y="137160"/>
                </a:lnTo>
                <a:lnTo>
                  <a:pt x="68580" y="126492"/>
                </a:lnTo>
                <a:lnTo>
                  <a:pt x="64008" y="115824"/>
                </a:lnTo>
                <a:lnTo>
                  <a:pt x="59436" y="106680"/>
                </a:lnTo>
                <a:lnTo>
                  <a:pt x="60960" y="106680"/>
                </a:lnTo>
                <a:lnTo>
                  <a:pt x="54864" y="96012"/>
                </a:lnTo>
                <a:lnTo>
                  <a:pt x="56388" y="97536"/>
                </a:lnTo>
                <a:lnTo>
                  <a:pt x="82296" y="97536"/>
                </a:lnTo>
                <a:lnTo>
                  <a:pt x="86868" y="106680"/>
                </a:lnTo>
                <a:lnTo>
                  <a:pt x="86868" y="108204"/>
                </a:lnTo>
                <a:lnTo>
                  <a:pt x="89916" y="118872"/>
                </a:lnTo>
                <a:lnTo>
                  <a:pt x="91440" y="118872"/>
                </a:lnTo>
                <a:lnTo>
                  <a:pt x="94488" y="129540"/>
                </a:lnTo>
                <a:lnTo>
                  <a:pt x="94488" y="131064"/>
                </a:lnTo>
                <a:lnTo>
                  <a:pt x="96012" y="140208"/>
                </a:lnTo>
                <a:lnTo>
                  <a:pt x="96520" y="140208"/>
                </a:lnTo>
                <a:lnTo>
                  <a:pt x="99060" y="147828"/>
                </a:lnTo>
                <a:lnTo>
                  <a:pt x="102108" y="161544"/>
                </a:lnTo>
                <a:lnTo>
                  <a:pt x="102108" y="163068"/>
                </a:lnTo>
                <a:lnTo>
                  <a:pt x="102446" y="166116"/>
                </a:lnTo>
                <a:lnTo>
                  <a:pt x="77724" y="166116"/>
                </a:lnTo>
                <a:lnTo>
                  <a:pt x="77724" y="167640"/>
                </a:lnTo>
                <a:close/>
              </a:path>
              <a:path w="109855" h="356870">
                <a:moveTo>
                  <a:pt x="96520" y="140208"/>
                </a:moveTo>
                <a:lnTo>
                  <a:pt x="96012" y="140208"/>
                </a:lnTo>
                <a:lnTo>
                  <a:pt x="96012" y="138684"/>
                </a:lnTo>
                <a:lnTo>
                  <a:pt x="96520" y="140208"/>
                </a:lnTo>
                <a:close/>
              </a:path>
              <a:path w="109855" h="356870">
                <a:moveTo>
                  <a:pt x="82296" y="195072"/>
                </a:moveTo>
                <a:lnTo>
                  <a:pt x="79248" y="181356"/>
                </a:lnTo>
                <a:lnTo>
                  <a:pt x="79248" y="179832"/>
                </a:lnTo>
                <a:lnTo>
                  <a:pt x="77724" y="166116"/>
                </a:lnTo>
                <a:lnTo>
                  <a:pt x="102446" y="166116"/>
                </a:lnTo>
                <a:lnTo>
                  <a:pt x="103632" y="176784"/>
                </a:lnTo>
                <a:lnTo>
                  <a:pt x="106680" y="190499"/>
                </a:lnTo>
                <a:lnTo>
                  <a:pt x="106680" y="192023"/>
                </a:lnTo>
                <a:lnTo>
                  <a:pt x="106870" y="193547"/>
                </a:lnTo>
                <a:lnTo>
                  <a:pt x="82296" y="193547"/>
                </a:lnTo>
                <a:lnTo>
                  <a:pt x="82296" y="195072"/>
                </a:lnTo>
                <a:close/>
              </a:path>
              <a:path w="109855" h="356870">
                <a:moveTo>
                  <a:pt x="106870" y="272796"/>
                </a:moveTo>
                <a:lnTo>
                  <a:pt x="80772" y="272796"/>
                </a:lnTo>
                <a:lnTo>
                  <a:pt x="83820" y="245364"/>
                </a:lnTo>
                <a:lnTo>
                  <a:pt x="83820" y="219456"/>
                </a:lnTo>
                <a:lnTo>
                  <a:pt x="82296" y="207264"/>
                </a:lnTo>
                <a:lnTo>
                  <a:pt x="82296" y="193547"/>
                </a:lnTo>
                <a:lnTo>
                  <a:pt x="106870" y="193547"/>
                </a:lnTo>
                <a:lnTo>
                  <a:pt x="108204" y="204216"/>
                </a:lnTo>
                <a:lnTo>
                  <a:pt x="109728" y="217932"/>
                </a:lnTo>
                <a:lnTo>
                  <a:pt x="109728" y="246888"/>
                </a:lnTo>
                <a:lnTo>
                  <a:pt x="108204" y="260604"/>
                </a:lnTo>
                <a:lnTo>
                  <a:pt x="108204" y="262128"/>
                </a:lnTo>
                <a:lnTo>
                  <a:pt x="106870" y="272796"/>
                </a:lnTo>
                <a:close/>
              </a:path>
              <a:path w="109855" h="356870">
                <a:moveTo>
                  <a:pt x="100366" y="304799"/>
                </a:moveTo>
                <a:lnTo>
                  <a:pt x="74676" y="304799"/>
                </a:lnTo>
                <a:lnTo>
                  <a:pt x="76200" y="294132"/>
                </a:lnTo>
                <a:lnTo>
                  <a:pt x="76200" y="292608"/>
                </a:lnTo>
                <a:lnTo>
                  <a:pt x="79248" y="283464"/>
                </a:lnTo>
                <a:lnTo>
                  <a:pt x="80772" y="271272"/>
                </a:lnTo>
                <a:lnTo>
                  <a:pt x="80772" y="272796"/>
                </a:lnTo>
                <a:lnTo>
                  <a:pt x="106870" y="272796"/>
                </a:lnTo>
                <a:lnTo>
                  <a:pt x="106680" y="274320"/>
                </a:lnTo>
                <a:lnTo>
                  <a:pt x="106680" y="275844"/>
                </a:lnTo>
                <a:lnTo>
                  <a:pt x="103632" y="288035"/>
                </a:lnTo>
                <a:lnTo>
                  <a:pt x="103632" y="289559"/>
                </a:lnTo>
                <a:lnTo>
                  <a:pt x="102108" y="298704"/>
                </a:lnTo>
                <a:lnTo>
                  <a:pt x="100366" y="304799"/>
                </a:lnTo>
                <a:close/>
              </a:path>
              <a:path w="109855" h="356870">
                <a:moveTo>
                  <a:pt x="97345" y="315468"/>
                </a:moveTo>
                <a:lnTo>
                  <a:pt x="71628" y="315468"/>
                </a:lnTo>
                <a:lnTo>
                  <a:pt x="74676" y="303276"/>
                </a:lnTo>
                <a:lnTo>
                  <a:pt x="74676" y="304799"/>
                </a:lnTo>
                <a:lnTo>
                  <a:pt x="100366" y="304799"/>
                </a:lnTo>
                <a:lnTo>
                  <a:pt x="99060" y="309372"/>
                </a:lnTo>
                <a:lnTo>
                  <a:pt x="99060" y="310896"/>
                </a:lnTo>
                <a:lnTo>
                  <a:pt x="97345" y="315468"/>
                </a:lnTo>
                <a:close/>
              </a:path>
              <a:path w="109855" h="356870">
                <a:moveTo>
                  <a:pt x="70104" y="356616"/>
                </a:moveTo>
                <a:lnTo>
                  <a:pt x="65532" y="353568"/>
                </a:lnTo>
                <a:lnTo>
                  <a:pt x="59436" y="350520"/>
                </a:lnTo>
                <a:lnTo>
                  <a:pt x="57912" y="342900"/>
                </a:lnTo>
                <a:lnTo>
                  <a:pt x="60960" y="338328"/>
                </a:lnTo>
                <a:lnTo>
                  <a:pt x="67056" y="326136"/>
                </a:lnTo>
                <a:lnTo>
                  <a:pt x="71628" y="313944"/>
                </a:lnTo>
                <a:lnTo>
                  <a:pt x="71628" y="315468"/>
                </a:lnTo>
                <a:lnTo>
                  <a:pt x="97345" y="315468"/>
                </a:lnTo>
                <a:lnTo>
                  <a:pt x="94488" y="323088"/>
                </a:lnTo>
                <a:lnTo>
                  <a:pt x="94488" y="324612"/>
                </a:lnTo>
                <a:lnTo>
                  <a:pt x="88392" y="335279"/>
                </a:lnTo>
                <a:lnTo>
                  <a:pt x="88392" y="336803"/>
                </a:lnTo>
                <a:lnTo>
                  <a:pt x="80772" y="348996"/>
                </a:lnTo>
                <a:lnTo>
                  <a:pt x="77724" y="355092"/>
                </a:lnTo>
                <a:lnTo>
                  <a:pt x="70104" y="3566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8" name="object 15"/>
          <p:cNvSpPr/>
          <p:nvPr/>
        </p:nvSpPr>
        <p:spPr>
          <a:xfrm>
            <a:off x="1114044" y="5239512"/>
            <a:ext cx="140335" cy="342900"/>
          </a:xfrm>
          <a:custGeom>
            <a:avLst/>
            <a:gdLst/>
            <a:ahLst/>
            <a:cxnLst/>
            <a:rect l="l" t="t" r="r" b="b"/>
            <a:pathLst>
              <a:path w="140334" h="342900">
                <a:moveTo>
                  <a:pt x="3048" y="91440"/>
                </a:moveTo>
                <a:lnTo>
                  <a:pt x="1524" y="77724"/>
                </a:lnTo>
                <a:lnTo>
                  <a:pt x="1524" y="65532"/>
                </a:lnTo>
                <a:lnTo>
                  <a:pt x="0" y="54864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19812"/>
                </a:lnTo>
                <a:lnTo>
                  <a:pt x="4572" y="18288"/>
                </a:lnTo>
                <a:lnTo>
                  <a:pt x="7620" y="12192"/>
                </a:lnTo>
                <a:lnTo>
                  <a:pt x="18288" y="1524"/>
                </a:lnTo>
                <a:lnTo>
                  <a:pt x="21336" y="1524"/>
                </a:lnTo>
                <a:lnTo>
                  <a:pt x="22860" y="0"/>
                </a:lnTo>
                <a:lnTo>
                  <a:pt x="27432" y="0"/>
                </a:lnTo>
                <a:lnTo>
                  <a:pt x="28956" y="1524"/>
                </a:lnTo>
                <a:lnTo>
                  <a:pt x="33528" y="3048"/>
                </a:lnTo>
                <a:lnTo>
                  <a:pt x="35052" y="4572"/>
                </a:lnTo>
                <a:lnTo>
                  <a:pt x="38100" y="6096"/>
                </a:lnTo>
                <a:lnTo>
                  <a:pt x="39624" y="7620"/>
                </a:lnTo>
                <a:lnTo>
                  <a:pt x="38100" y="7620"/>
                </a:lnTo>
                <a:lnTo>
                  <a:pt x="41148" y="10668"/>
                </a:lnTo>
                <a:lnTo>
                  <a:pt x="42672" y="13716"/>
                </a:lnTo>
                <a:lnTo>
                  <a:pt x="44196" y="13716"/>
                </a:lnTo>
                <a:lnTo>
                  <a:pt x="44196" y="16764"/>
                </a:lnTo>
                <a:lnTo>
                  <a:pt x="45720" y="18288"/>
                </a:lnTo>
                <a:lnTo>
                  <a:pt x="30480" y="18288"/>
                </a:lnTo>
                <a:lnTo>
                  <a:pt x="28194" y="19812"/>
                </a:lnTo>
                <a:lnTo>
                  <a:pt x="25908" y="19812"/>
                </a:lnTo>
                <a:lnTo>
                  <a:pt x="26343" y="20682"/>
                </a:lnTo>
                <a:lnTo>
                  <a:pt x="24384" y="21336"/>
                </a:lnTo>
                <a:lnTo>
                  <a:pt x="26670" y="21336"/>
                </a:lnTo>
                <a:lnTo>
                  <a:pt x="27432" y="22860"/>
                </a:lnTo>
                <a:lnTo>
                  <a:pt x="24384" y="25908"/>
                </a:lnTo>
                <a:lnTo>
                  <a:pt x="25146" y="25908"/>
                </a:lnTo>
                <a:lnTo>
                  <a:pt x="24384" y="27432"/>
                </a:lnTo>
                <a:lnTo>
                  <a:pt x="25146" y="27432"/>
                </a:lnTo>
                <a:lnTo>
                  <a:pt x="24384" y="28956"/>
                </a:lnTo>
                <a:lnTo>
                  <a:pt x="24384" y="35052"/>
                </a:lnTo>
                <a:lnTo>
                  <a:pt x="23241" y="39624"/>
                </a:lnTo>
                <a:lnTo>
                  <a:pt x="22860" y="39624"/>
                </a:lnTo>
                <a:lnTo>
                  <a:pt x="22860" y="64008"/>
                </a:lnTo>
                <a:lnTo>
                  <a:pt x="24384" y="76200"/>
                </a:lnTo>
                <a:lnTo>
                  <a:pt x="24553" y="76200"/>
                </a:lnTo>
                <a:lnTo>
                  <a:pt x="25908" y="88392"/>
                </a:lnTo>
                <a:lnTo>
                  <a:pt x="26025" y="89916"/>
                </a:lnTo>
                <a:lnTo>
                  <a:pt x="3048" y="89916"/>
                </a:lnTo>
                <a:lnTo>
                  <a:pt x="3048" y="91440"/>
                </a:lnTo>
                <a:close/>
              </a:path>
              <a:path w="140334" h="342900">
                <a:moveTo>
                  <a:pt x="27432" y="20320"/>
                </a:moveTo>
                <a:lnTo>
                  <a:pt x="30480" y="18288"/>
                </a:lnTo>
                <a:lnTo>
                  <a:pt x="29718" y="19812"/>
                </a:lnTo>
                <a:lnTo>
                  <a:pt x="28956" y="19812"/>
                </a:lnTo>
                <a:lnTo>
                  <a:pt x="27432" y="20320"/>
                </a:lnTo>
                <a:close/>
              </a:path>
              <a:path w="140334" h="342900">
                <a:moveTo>
                  <a:pt x="46863" y="21336"/>
                </a:moveTo>
                <a:lnTo>
                  <a:pt x="28956" y="21336"/>
                </a:lnTo>
                <a:lnTo>
                  <a:pt x="30480" y="18288"/>
                </a:lnTo>
                <a:lnTo>
                  <a:pt x="45720" y="18288"/>
                </a:lnTo>
                <a:lnTo>
                  <a:pt x="47244" y="19812"/>
                </a:lnTo>
                <a:lnTo>
                  <a:pt x="46863" y="21336"/>
                </a:lnTo>
                <a:close/>
              </a:path>
              <a:path w="140334" h="342900">
                <a:moveTo>
                  <a:pt x="26343" y="20682"/>
                </a:moveTo>
                <a:lnTo>
                  <a:pt x="25908" y="19812"/>
                </a:lnTo>
                <a:lnTo>
                  <a:pt x="26670" y="20574"/>
                </a:lnTo>
                <a:lnTo>
                  <a:pt x="26343" y="20682"/>
                </a:lnTo>
                <a:close/>
              </a:path>
              <a:path w="140334" h="342900">
                <a:moveTo>
                  <a:pt x="26670" y="20574"/>
                </a:moveTo>
                <a:lnTo>
                  <a:pt x="25908" y="19812"/>
                </a:lnTo>
                <a:lnTo>
                  <a:pt x="28194" y="19812"/>
                </a:lnTo>
                <a:lnTo>
                  <a:pt x="27432" y="20320"/>
                </a:lnTo>
                <a:lnTo>
                  <a:pt x="26670" y="20574"/>
                </a:lnTo>
                <a:close/>
              </a:path>
              <a:path w="140334" h="342900">
                <a:moveTo>
                  <a:pt x="26924" y="20828"/>
                </a:moveTo>
                <a:lnTo>
                  <a:pt x="26887" y="20682"/>
                </a:lnTo>
                <a:lnTo>
                  <a:pt x="27432" y="20320"/>
                </a:lnTo>
                <a:lnTo>
                  <a:pt x="28956" y="19812"/>
                </a:lnTo>
                <a:lnTo>
                  <a:pt x="26924" y="20828"/>
                </a:lnTo>
                <a:close/>
              </a:path>
              <a:path w="140334" h="342900">
                <a:moveTo>
                  <a:pt x="28194" y="21336"/>
                </a:moveTo>
                <a:lnTo>
                  <a:pt x="27432" y="21336"/>
                </a:lnTo>
                <a:lnTo>
                  <a:pt x="26924" y="20828"/>
                </a:lnTo>
                <a:lnTo>
                  <a:pt x="28956" y="19812"/>
                </a:lnTo>
                <a:lnTo>
                  <a:pt x="28194" y="21336"/>
                </a:lnTo>
                <a:close/>
              </a:path>
              <a:path w="140334" h="342900">
                <a:moveTo>
                  <a:pt x="38100" y="30480"/>
                </a:moveTo>
                <a:lnTo>
                  <a:pt x="33528" y="28956"/>
                </a:lnTo>
                <a:lnTo>
                  <a:pt x="27432" y="22860"/>
                </a:lnTo>
                <a:lnTo>
                  <a:pt x="28956" y="19812"/>
                </a:lnTo>
                <a:lnTo>
                  <a:pt x="28956" y="21336"/>
                </a:lnTo>
                <a:lnTo>
                  <a:pt x="46863" y="21336"/>
                </a:lnTo>
                <a:lnTo>
                  <a:pt x="45720" y="25908"/>
                </a:lnTo>
                <a:lnTo>
                  <a:pt x="41148" y="27432"/>
                </a:lnTo>
                <a:lnTo>
                  <a:pt x="38100" y="30480"/>
                </a:lnTo>
                <a:close/>
              </a:path>
              <a:path w="140334" h="342900">
                <a:moveTo>
                  <a:pt x="28956" y="21336"/>
                </a:moveTo>
                <a:lnTo>
                  <a:pt x="28956" y="19812"/>
                </a:lnTo>
                <a:lnTo>
                  <a:pt x="29718" y="19812"/>
                </a:lnTo>
                <a:lnTo>
                  <a:pt x="28956" y="21336"/>
                </a:lnTo>
                <a:close/>
              </a:path>
              <a:path w="140334" h="342900">
                <a:moveTo>
                  <a:pt x="26822" y="20726"/>
                </a:moveTo>
                <a:lnTo>
                  <a:pt x="26670" y="20574"/>
                </a:lnTo>
                <a:lnTo>
                  <a:pt x="27432" y="20320"/>
                </a:lnTo>
                <a:lnTo>
                  <a:pt x="26822" y="20726"/>
                </a:lnTo>
                <a:close/>
              </a:path>
              <a:path w="140334" h="342900">
                <a:moveTo>
                  <a:pt x="26479" y="20955"/>
                </a:moveTo>
                <a:lnTo>
                  <a:pt x="26343" y="20682"/>
                </a:lnTo>
                <a:lnTo>
                  <a:pt x="26670" y="20574"/>
                </a:lnTo>
                <a:lnTo>
                  <a:pt x="26822" y="20726"/>
                </a:lnTo>
                <a:lnTo>
                  <a:pt x="26479" y="20955"/>
                </a:lnTo>
                <a:close/>
              </a:path>
              <a:path w="140334" h="342900">
                <a:moveTo>
                  <a:pt x="25908" y="21336"/>
                </a:moveTo>
                <a:lnTo>
                  <a:pt x="24384" y="21336"/>
                </a:lnTo>
                <a:lnTo>
                  <a:pt x="26343" y="20682"/>
                </a:lnTo>
                <a:lnTo>
                  <a:pt x="26416" y="20828"/>
                </a:lnTo>
                <a:lnTo>
                  <a:pt x="26365" y="21031"/>
                </a:lnTo>
                <a:lnTo>
                  <a:pt x="25908" y="21336"/>
                </a:lnTo>
                <a:close/>
              </a:path>
              <a:path w="140334" h="342900">
                <a:moveTo>
                  <a:pt x="26517" y="21031"/>
                </a:moveTo>
                <a:lnTo>
                  <a:pt x="26822" y="20726"/>
                </a:lnTo>
                <a:lnTo>
                  <a:pt x="26517" y="21031"/>
                </a:lnTo>
                <a:close/>
              </a:path>
              <a:path w="140334" h="342900">
                <a:moveTo>
                  <a:pt x="27432" y="22860"/>
                </a:moveTo>
                <a:lnTo>
                  <a:pt x="26517" y="21031"/>
                </a:lnTo>
                <a:lnTo>
                  <a:pt x="26924" y="20828"/>
                </a:lnTo>
                <a:lnTo>
                  <a:pt x="27432" y="21336"/>
                </a:lnTo>
                <a:lnTo>
                  <a:pt x="28194" y="21336"/>
                </a:lnTo>
                <a:lnTo>
                  <a:pt x="27432" y="22860"/>
                </a:lnTo>
                <a:close/>
              </a:path>
              <a:path w="140334" h="342900">
                <a:moveTo>
                  <a:pt x="25908" y="21336"/>
                </a:moveTo>
                <a:lnTo>
                  <a:pt x="26479" y="20955"/>
                </a:lnTo>
                <a:lnTo>
                  <a:pt x="25908" y="21336"/>
                </a:lnTo>
                <a:close/>
              </a:path>
              <a:path w="140334" h="342900">
                <a:moveTo>
                  <a:pt x="26670" y="21336"/>
                </a:moveTo>
                <a:lnTo>
                  <a:pt x="25908" y="21336"/>
                </a:lnTo>
                <a:lnTo>
                  <a:pt x="26517" y="21031"/>
                </a:lnTo>
                <a:lnTo>
                  <a:pt x="26670" y="21336"/>
                </a:lnTo>
                <a:close/>
              </a:path>
              <a:path w="140334" h="342900">
                <a:moveTo>
                  <a:pt x="25146" y="25908"/>
                </a:moveTo>
                <a:lnTo>
                  <a:pt x="24384" y="25908"/>
                </a:lnTo>
                <a:lnTo>
                  <a:pt x="25908" y="24384"/>
                </a:lnTo>
                <a:lnTo>
                  <a:pt x="25146" y="25908"/>
                </a:lnTo>
                <a:close/>
              </a:path>
              <a:path w="140334" h="342900">
                <a:moveTo>
                  <a:pt x="25146" y="27432"/>
                </a:moveTo>
                <a:lnTo>
                  <a:pt x="24384" y="27432"/>
                </a:lnTo>
                <a:lnTo>
                  <a:pt x="25908" y="25908"/>
                </a:lnTo>
                <a:lnTo>
                  <a:pt x="25146" y="27432"/>
                </a:lnTo>
                <a:close/>
              </a:path>
              <a:path w="140334" h="342900">
                <a:moveTo>
                  <a:pt x="22860" y="41148"/>
                </a:moveTo>
                <a:lnTo>
                  <a:pt x="22860" y="39624"/>
                </a:lnTo>
                <a:lnTo>
                  <a:pt x="23241" y="39624"/>
                </a:lnTo>
                <a:lnTo>
                  <a:pt x="22860" y="41148"/>
                </a:lnTo>
                <a:close/>
              </a:path>
              <a:path w="140334" h="342900">
                <a:moveTo>
                  <a:pt x="24553" y="76200"/>
                </a:moveTo>
                <a:lnTo>
                  <a:pt x="24384" y="76200"/>
                </a:lnTo>
                <a:lnTo>
                  <a:pt x="24384" y="74676"/>
                </a:lnTo>
                <a:lnTo>
                  <a:pt x="24553" y="76200"/>
                </a:lnTo>
                <a:close/>
              </a:path>
              <a:path w="140334" h="342900">
                <a:moveTo>
                  <a:pt x="135636" y="342900"/>
                </a:moveTo>
                <a:lnTo>
                  <a:pt x="131064" y="342900"/>
                </a:lnTo>
                <a:lnTo>
                  <a:pt x="117348" y="339851"/>
                </a:lnTo>
                <a:lnTo>
                  <a:pt x="114300" y="338327"/>
                </a:lnTo>
                <a:lnTo>
                  <a:pt x="102108" y="330708"/>
                </a:lnTo>
                <a:lnTo>
                  <a:pt x="100584" y="330708"/>
                </a:lnTo>
                <a:lnTo>
                  <a:pt x="89916" y="321564"/>
                </a:lnTo>
                <a:lnTo>
                  <a:pt x="88392" y="321564"/>
                </a:lnTo>
                <a:lnTo>
                  <a:pt x="77724" y="310895"/>
                </a:lnTo>
                <a:lnTo>
                  <a:pt x="77724" y="309371"/>
                </a:lnTo>
                <a:lnTo>
                  <a:pt x="67056" y="297180"/>
                </a:lnTo>
                <a:lnTo>
                  <a:pt x="67056" y="295656"/>
                </a:lnTo>
                <a:lnTo>
                  <a:pt x="57912" y="281940"/>
                </a:lnTo>
                <a:lnTo>
                  <a:pt x="48768" y="266700"/>
                </a:lnTo>
                <a:lnTo>
                  <a:pt x="48768" y="265176"/>
                </a:lnTo>
                <a:lnTo>
                  <a:pt x="33528" y="231647"/>
                </a:lnTo>
                <a:lnTo>
                  <a:pt x="27432" y="214883"/>
                </a:lnTo>
                <a:lnTo>
                  <a:pt x="22860" y="199644"/>
                </a:lnTo>
                <a:lnTo>
                  <a:pt x="16764" y="184404"/>
                </a:lnTo>
                <a:lnTo>
                  <a:pt x="16764" y="182880"/>
                </a:lnTo>
                <a:lnTo>
                  <a:pt x="13716" y="169164"/>
                </a:lnTo>
                <a:lnTo>
                  <a:pt x="13716" y="167640"/>
                </a:lnTo>
                <a:lnTo>
                  <a:pt x="7620" y="131064"/>
                </a:lnTo>
                <a:lnTo>
                  <a:pt x="7620" y="129540"/>
                </a:lnTo>
                <a:lnTo>
                  <a:pt x="4572" y="111252"/>
                </a:lnTo>
                <a:lnTo>
                  <a:pt x="4572" y="109728"/>
                </a:lnTo>
                <a:lnTo>
                  <a:pt x="3048" y="89916"/>
                </a:lnTo>
                <a:lnTo>
                  <a:pt x="26025" y="89916"/>
                </a:lnTo>
                <a:lnTo>
                  <a:pt x="28956" y="128016"/>
                </a:lnTo>
                <a:lnTo>
                  <a:pt x="29190" y="128016"/>
                </a:lnTo>
                <a:lnTo>
                  <a:pt x="32004" y="146304"/>
                </a:lnTo>
                <a:lnTo>
                  <a:pt x="35052" y="164592"/>
                </a:lnTo>
                <a:lnTo>
                  <a:pt x="35390" y="164592"/>
                </a:lnTo>
                <a:lnTo>
                  <a:pt x="38100" y="176783"/>
                </a:lnTo>
                <a:lnTo>
                  <a:pt x="44196" y="192024"/>
                </a:lnTo>
                <a:lnTo>
                  <a:pt x="48768" y="207264"/>
                </a:lnTo>
                <a:lnTo>
                  <a:pt x="54864" y="224028"/>
                </a:lnTo>
                <a:lnTo>
                  <a:pt x="55418" y="224028"/>
                </a:lnTo>
                <a:lnTo>
                  <a:pt x="60960" y="239268"/>
                </a:lnTo>
                <a:lnTo>
                  <a:pt x="68580" y="256032"/>
                </a:lnTo>
                <a:lnTo>
                  <a:pt x="69494" y="256032"/>
                </a:lnTo>
                <a:lnTo>
                  <a:pt x="77724" y="269747"/>
                </a:lnTo>
                <a:lnTo>
                  <a:pt x="76200" y="269747"/>
                </a:lnTo>
                <a:lnTo>
                  <a:pt x="85344" y="283464"/>
                </a:lnTo>
                <a:lnTo>
                  <a:pt x="94488" y="295656"/>
                </a:lnTo>
                <a:lnTo>
                  <a:pt x="95821" y="295656"/>
                </a:lnTo>
                <a:lnTo>
                  <a:pt x="103822" y="304800"/>
                </a:lnTo>
                <a:lnTo>
                  <a:pt x="103632" y="304800"/>
                </a:lnTo>
                <a:lnTo>
                  <a:pt x="105156" y="306324"/>
                </a:lnTo>
                <a:lnTo>
                  <a:pt x="105410" y="306324"/>
                </a:lnTo>
                <a:lnTo>
                  <a:pt x="114300" y="313944"/>
                </a:lnTo>
                <a:lnTo>
                  <a:pt x="112776" y="313944"/>
                </a:lnTo>
                <a:lnTo>
                  <a:pt x="137160" y="329184"/>
                </a:lnTo>
                <a:lnTo>
                  <a:pt x="140208" y="332232"/>
                </a:lnTo>
                <a:lnTo>
                  <a:pt x="140208" y="335280"/>
                </a:lnTo>
                <a:lnTo>
                  <a:pt x="138684" y="338327"/>
                </a:lnTo>
                <a:lnTo>
                  <a:pt x="138684" y="341376"/>
                </a:lnTo>
                <a:lnTo>
                  <a:pt x="135636" y="342900"/>
                </a:lnTo>
                <a:close/>
              </a:path>
              <a:path w="140334" h="342900">
                <a:moveTo>
                  <a:pt x="29190" y="128016"/>
                </a:moveTo>
                <a:lnTo>
                  <a:pt x="28956" y="128016"/>
                </a:lnTo>
                <a:lnTo>
                  <a:pt x="28956" y="126492"/>
                </a:lnTo>
                <a:lnTo>
                  <a:pt x="29190" y="128016"/>
                </a:lnTo>
                <a:close/>
              </a:path>
              <a:path w="140334" h="342900">
                <a:moveTo>
                  <a:pt x="35390" y="164592"/>
                </a:moveTo>
                <a:lnTo>
                  <a:pt x="35052" y="164592"/>
                </a:lnTo>
                <a:lnTo>
                  <a:pt x="35052" y="163068"/>
                </a:lnTo>
                <a:lnTo>
                  <a:pt x="35390" y="164592"/>
                </a:lnTo>
                <a:close/>
              </a:path>
              <a:path w="140334" h="342900">
                <a:moveTo>
                  <a:pt x="55418" y="224028"/>
                </a:moveTo>
                <a:lnTo>
                  <a:pt x="54864" y="224028"/>
                </a:lnTo>
                <a:lnTo>
                  <a:pt x="54864" y="222504"/>
                </a:lnTo>
                <a:lnTo>
                  <a:pt x="55418" y="224028"/>
                </a:lnTo>
                <a:close/>
              </a:path>
              <a:path w="140334" h="342900">
                <a:moveTo>
                  <a:pt x="69494" y="256032"/>
                </a:moveTo>
                <a:lnTo>
                  <a:pt x="68580" y="256032"/>
                </a:lnTo>
                <a:lnTo>
                  <a:pt x="68580" y="254507"/>
                </a:lnTo>
                <a:lnTo>
                  <a:pt x="69494" y="256032"/>
                </a:lnTo>
                <a:close/>
              </a:path>
              <a:path w="140334" h="342900">
                <a:moveTo>
                  <a:pt x="95821" y="295656"/>
                </a:moveTo>
                <a:lnTo>
                  <a:pt x="94488" y="295656"/>
                </a:lnTo>
                <a:lnTo>
                  <a:pt x="94488" y="294132"/>
                </a:lnTo>
                <a:lnTo>
                  <a:pt x="95821" y="295656"/>
                </a:lnTo>
                <a:close/>
              </a:path>
              <a:path w="140334" h="342900">
                <a:moveTo>
                  <a:pt x="105156" y="306324"/>
                </a:moveTo>
                <a:lnTo>
                  <a:pt x="103632" y="304800"/>
                </a:lnTo>
                <a:lnTo>
                  <a:pt x="104394" y="305453"/>
                </a:lnTo>
                <a:lnTo>
                  <a:pt x="105156" y="306324"/>
                </a:lnTo>
                <a:close/>
              </a:path>
              <a:path w="140334" h="342900">
                <a:moveTo>
                  <a:pt x="104394" y="305453"/>
                </a:moveTo>
                <a:lnTo>
                  <a:pt x="103632" y="304800"/>
                </a:lnTo>
                <a:lnTo>
                  <a:pt x="103822" y="304800"/>
                </a:lnTo>
                <a:lnTo>
                  <a:pt x="104394" y="305453"/>
                </a:lnTo>
                <a:close/>
              </a:path>
              <a:path w="140334" h="342900">
                <a:moveTo>
                  <a:pt x="105410" y="306324"/>
                </a:moveTo>
                <a:lnTo>
                  <a:pt x="105156" y="306324"/>
                </a:lnTo>
                <a:lnTo>
                  <a:pt x="104394" y="305453"/>
                </a:lnTo>
                <a:lnTo>
                  <a:pt x="105410" y="3063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00" name="object 16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1719" y="4803647"/>
            <a:ext cx="143256" cy="190500"/>
          </a:xfrm>
          <a:prstGeom prst="rect">
            <a:avLst/>
          </a:prstGeom>
        </p:spPr>
      </p:pic>
      <p:pic>
        <p:nvPicPr>
          <p:cNvPr id="2097301" name="object 17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6040" y="4687824"/>
            <a:ext cx="201167" cy="217170"/>
          </a:xfrm>
          <a:prstGeom prst="rect">
            <a:avLst/>
          </a:prstGeom>
        </p:spPr>
      </p:pic>
      <p:pic>
        <p:nvPicPr>
          <p:cNvPr id="2097302" name="object 18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07564" y="4325111"/>
            <a:ext cx="370332" cy="294640"/>
          </a:xfrm>
          <a:prstGeom prst="rect">
            <a:avLst/>
          </a:prstGeom>
        </p:spPr>
      </p:pic>
      <p:pic>
        <p:nvPicPr>
          <p:cNvPr id="2097303" name="object 19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6388" y="4108703"/>
            <a:ext cx="1409699" cy="637032"/>
          </a:xfrm>
          <a:prstGeom prst="rect">
            <a:avLst/>
          </a:prstGeom>
        </p:spPr>
      </p:pic>
      <p:sp>
        <p:nvSpPr>
          <p:cNvPr id="1048719" name="object 20"/>
          <p:cNvSpPr txBox="1"/>
          <p:nvPr/>
        </p:nvSpPr>
        <p:spPr>
          <a:xfrm>
            <a:off x="8532308" y="6662181"/>
            <a:ext cx="5035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object 2"/>
          <p:cNvSpPr txBox="1"/>
          <p:nvPr/>
        </p:nvSpPr>
        <p:spPr>
          <a:xfrm>
            <a:off x="1017479" y="1890257"/>
            <a:ext cx="796607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71691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mechanism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spark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considered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function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uniform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conditions.</a:t>
            </a:r>
            <a:endParaRPr sz="1600">
              <a:latin typeface="Microsoft Sans Serif"/>
              <a:cs typeface="Microsoft Sans Serif"/>
            </a:endParaRPr>
          </a:p>
          <a:p>
            <a:pPr marL="360045" marR="12128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But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practical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engineering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designs,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time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rapidly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changing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 voltages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considerable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practical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importance.</a:t>
            </a:r>
            <a:endParaRPr sz="1600">
              <a:latin typeface="Microsoft Sans Serif"/>
              <a:cs typeface="Microsoft Sans Serif"/>
            </a:endParaRPr>
          </a:p>
          <a:p>
            <a:pPr marL="360045" marR="18605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20" dirty="0">
                <a:latin typeface="Microsoft Sans Serif"/>
                <a:cs typeface="Microsoft Sans Serif"/>
              </a:rPr>
              <a:t>Actually,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difference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application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sufficient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occurrence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itself. </a:t>
            </a: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difference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spc="-10" dirty="0">
                <a:latin typeface="Microsoft Sans Serif"/>
                <a:cs typeface="Microsoft Sans Serif"/>
              </a:rPr>
              <a:t> 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lag.</a:t>
            </a:r>
            <a:endParaRPr sz="1600">
              <a:latin typeface="Microsoft Sans Serif"/>
              <a:cs typeface="Microsoft Sans Serif"/>
            </a:endParaRPr>
          </a:p>
          <a:p>
            <a:pPr marL="360045" marR="8826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30" dirty="0">
                <a:latin typeface="Microsoft Sans Serif"/>
                <a:cs typeface="Microsoft Sans Serif"/>
              </a:rPr>
              <a:t>Townsend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criterion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satisfied,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present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electrodes.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case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applied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d.c.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slowly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varying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(50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Hz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a.c)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difficulty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satisfying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21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74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64BC"/>
                </a:solidFill>
              </a:rPr>
              <a:t>Time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Lags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for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sp>
        <p:nvSpPr>
          <p:cNvPr id="1048722" name="object 4"/>
          <p:cNvSpPr/>
          <p:nvPr/>
        </p:nvSpPr>
        <p:spPr>
          <a:xfrm>
            <a:off x="822960" y="883920"/>
            <a:ext cx="577850" cy="535940"/>
          </a:xfrm>
          <a:custGeom>
            <a:avLst/>
            <a:gdLst/>
            <a:ahLst/>
            <a:cxnLst/>
            <a:rect l="l" t="t" r="r" b="b"/>
            <a:pathLst>
              <a:path w="577850" h="535940">
                <a:moveTo>
                  <a:pt x="573785" y="20320"/>
                </a:moveTo>
                <a:lnTo>
                  <a:pt x="548639" y="20320"/>
                </a:lnTo>
                <a:lnTo>
                  <a:pt x="551688" y="13970"/>
                </a:lnTo>
                <a:lnTo>
                  <a:pt x="568452" y="0"/>
                </a:lnTo>
                <a:lnTo>
                  <a:pt x="571499" y="0"/>
                </a:lnTo>
                <a:lnTo>
                  <a:pt x="574548" y="1270"/>
                </a:lnTo>
                <a:lnTo>
                  <a:pt x="577595" y="3810"/>
                </a:lnTo>
                <a:lnTo>
                  <a:pt x="577595" y="6350"/>
                </a:lnTo>
                <a:lnTo>
                  <a:pt x="574548" y="16510"/>
                </a:lnTo>
                <a:lnTo>
                  <a:pt x="573785" y="20320"/>
                </a:lnTo>
                <a:close/>
              </a:path>
              <a:path w="577850" h="535940">
                <a:moveTo>
                  <a:pt x="542544" y="29209"/>
                </a:moveTo>
                <a:lnTo>
                  <a:pt x="544068" y="25400"/>
                </a:lnTo>
                <a:lnTo>
                  <a:pt x="545591" y="24130"/>
                </a:lnTo>
                <a:lnTo>
                  <a:pt x="548639" y="19050"/>
                </a:lnTo>
                <a:lnTo>
                  <a:pt x="548639" y="20320"/>
                </a:lnTo>
                <a:lnTo>
                  <a:pt x="573785" y="20320"/>
                </a:lnTo>
                <a:lnTo>
                  <a:pt x="573023" y="24130"/>
                </a:lnTo>
                <a:lnTo>
                  <a:pt x="571499" y="26670"/>
                </a:lnTo>
                <a:lnTo>
                  <a:pt x="544068" y="26670"/>
                </a:lnTo>
                <a:lnTo>
                  <a:pt x="542544" y="29209"/>
                </a:lnTo>
                <a:close/>
              </a:path>
              <a:path w="577850" h="535940">
                <a:moveTo>
                  <a:pt x="569976" y="29210"/>
                </a:moveTo>
                <a:lnTo>
                  <a:pt x="542544" y="29210"/>
                </a:lnTo>
                <a:lnTo>
                  <a:pt x="544068" y="26670"/>
                </a:lnTo>
                <a:lnTo>
                  <a:pt x="571499" y="26670"/>
                </a:lnTo>
                <a:lnTo>
                  <a:pt x="569976" y="29210"/>
                </a:lnTo>
                <a:close/>
              </a:path>
              <a:path w="577850" h="535940">
                <a:moveTo>
                  <a:pt x="538924" y="34924"/>
                </a:moveTo>
                <a:lnTo>
                  <a:pt x="539495" y="33020"/>
                </a:lnTo>
                <a:lnTo>
                  <a:pt x="541019" y="31750"/>
                </a:lnTo>
                <a:lnTo>
                  <a:pt x="542544" y="29209"/>
                </a:lnTo>
                <a:lnTo>
                  <a:pt x="569976" y="29210"/>
                </a:lnTo>
                <a:lnTo>
                  <a:pt x="568452" y="31750"/>
                </a:lnTo>
                <a:lnTo>
                  <a:pt x="566927" y="33020"/>
                </a:lnTo>
                <a:lnTo>
                  <a:pt x="566165" y="34290"/>
                </a:lnTo>
                <a:lnTo>
                  <a:pt x="539495" y="34290"/>
                </a:lnTo>
                <a:lnTo>
                  <a:pt x="538924" y="34924"/>
                </a:lnTo>
                <a:close/>
              </a:path>
              <a:path w="577850" h="535940">
                <a:moveTo>
                  <a:pt x="537972" y="38100"/>
                </a:moveTo>
                <a:lnTo>
                  <a:pt x="538924" y="34924"/>
                </a:lnTo>
                <a:lnTo>
                  <a:pt x="539495" y="34290"/>
                </a:lnTo>
                <a:lnTo>
                  <a:pt x="537972" y="38100"/>
                </a:lnTo>
                <a:close/>
              </a:path>
              <a:path w="577850" h="535940">
                <a:moveTo>
                  <a:pt x="563879" y="38100"/>
                </a:moveTo>
                <a:lnTo>
                  <a:pt x="537972" y="38100"/>
                </a:lnTo>
                <a:lnTo>
                  <a:pt x="539495" y="34290"/>
                </a:lnTo>
                <a:lnTo>
                  <a:pt x="566165" y="34290"/>
                </a:lnTo>
                <a:lnTo>
                  <a:pt x="563879" y="38100"/>
                </a:lnTo>
                <a:close/>
              </a:path>
              <a:path w="577850" h="535940">
                <a:moveTo>
                  <a:pt x="553211" y="54610"/>
                </a:moveTo>
                <a:lnTo>
                  <a:pt x="553211" y="52070"/>
                </a:lnTo>
                <a:lnTo>
                  <a:pt x="524256" y="52070"/>
                </a:lnTo>
                <a:lnTo>
                  <a:pt x="528827" y="48260"/>
                </a:lnTo>
                <a:lnTo>
                  <a:pt x="531876" y="43180"/>
                </a:lnTo>
                <a:lnTo>
                  <a:pt x="534923" y="40640"/>
                </a:lnTo>
                <a:lnTo>
                  <a:pt x="534923" y="39370"/>
                </a:lnTo>
                <a:lnTo>
                  <a:pt x="538924" y="34924"/>
                </a:lnTo>
                <a:lnTo>
                  <a:pt x="537972" y="38100"/>
                </a:lnTo>
                <a:lnTo>
                  <a:pt x="563879" y="38100"/>
                </a:lnTo>
                <a:lnTo>
                  <a:pt x="562356" y="40640"/>
                </a:lnTo>
                <a:lnTo>
                  <a:pt x="562356" y="41910"/>
                </a:lnTo>
                <a:lnTo>
                  <a:pt x="560831" y="43180"/>
                </a:lnTo>
                <a:lnTo>
                  <a:pt x="559307" y="43180"/>
                </a:lnTo>
                <a:lnTo>
                  <a:pt x="557784" y="48260"/>
                </a:lnTo>
                <a:lnTo>
                  <a:pt x="556260" y="49530"/>
                </a:lnTo>
                <a:lnTo>
                  <a:pt x="553211" y="54610"/>
                </a:lnTo>
                <a:close/>
              </a:path>
              <a:path w="577850" h="535940">
                <a:moveTo>
                  <a:pt x="563880" y="38100"/>
                </a:moveTo>
                <a:lnTo>
                  <a:pt x="565403" y="35560"/>
                </a:lnTo>
                <a:lnTo>
                  <a:pt x="563880" y="38100"/>
                </a:lnTo>
                <a:close/>
              </a:path>
              <a:path w="577850" h="535940">
                <a:moveTo>
                  <a:pt x="559307" y="44450"/>
                </a:moveTo>
                <a:lnTo>
                  <a:pt x="559307" y="43180"/>
                </a:lnTo>
                <a:lnTo>
                  <a:pt x="560831" y="43180"/>
                </a:lnTo>
                <a:lnTo>
                  <a:pt x="559307" y="44450"/>
                </a:lnTo>
                <a:close/>
              </a:path>
              <a:path w="577850" h="535940">
                <a:moveTo>
                  <a:pt x="233825" y="419100"/>
                </a:moveTo>
                <a:lnTo>
                  <a:pt x="207264" y="419100"/>
                </a:lnTo>
                <a:lnTo>
                  <a:pt x="213360" y="408940"/>
                </a:lnTo>
                <a:lnTo>
                  <a:pt x="243839" y="368300"/>
                </a:lnTo>
                <a:lnTo>
                  <a:pt x="252983" y="356870"/>
                </a:lnTo>
                <a:lnTo>
                  <a:pt x="260604" y="346710"/>
                </a:lnTo>
                <a:lnTo>
                  <a:pt x="269747" y="337820"/>
                </a:lnTo>
                <a:lnTo>
                  <a:pt x="277367" y="326390"/>
                </a:lnTo>
                <a:lnTo>
                  <a:pt x="278891" y="326390"/>
                </a:lnTo>
                <a:lnTo>
                  <a:pt x="297179" y="306070"/>
                </a:lnTo>
                <a:lnTo>
                  <a:pt x="316991" y="285750"/>
                </a:lnTo>
                <a:lnTo>
                  <a:pt x="335279" y="264160"/>
                </a:lnTo>
                <a:lnTo>
                  <a:pt x="344423" y="252730"/>
                </a:lnTo>
                <a:lnTo>
                  <a:pt x="345948" y="252730"/>
                </a:lnTo>
                <a:lnTo>
                  <a:pt x="364235" y="231140"/>
                </a:lnTo>
                <a:lnTo>
                  <a:pt x="371856" y="219710"/>
                </a:lnTo>
                <a:lnTo>
                  <a:pt x="371856" y="218440"/>
                </a:lnTo>
                <a:lnTo>
                  <a:pt x="390144" y="196850"/>
                </a:lnTo>
                <a:lnTo>
                  <a:pt x="397764" y="186690"/>
                </a:lnTo>
                <a:lnTo>
                  <a:pt x="405384" y="177800"/>
                </a:lnTo>
                <a:lnTo>
                  <a:pt x="414527" y="166370"/>
                </a:lnTo>
                <a:lnTo>
                  <a:pt x="422148" y="156210"/>
                </a:lnTo>
                <a:lnTo>
                  <a:pt x="429768" y="148590"/>
                </a:lnTo>
                <a:lnTo>
                  <a:pt x="429768" y="147320"/>
                </a:lnTo>
                <a:lnTo>
                  <a:pt x="438911" y="139700"/>
                </a:lnTo>
                <a:lnTo>
                  <a:pt x="446531" y="132080"/>
                </a:lnTo>
                <a:lnTo>
                  <a:pt x="445007" y="132080"/>
                </a:lnTo>
                <a:lnTo>
                  <a:pt x="460248" y="116840"/>
                </a:lnTo>
                <a:lnTo>
                  <a:pt x="467868" y="107950"/>
                </a:lnTo>
                <a:lnTo>
                  <a:pt x="483107" y="92710"/>
                </a:lnTo>
                <a:lnTo>
                  <a:pt x="490727" y="86360"/>
                </a:lnTo>
                <a:lnTo>
                  <a:pt x="496823" y="78740"/>
                </a:lnTo>
                <a:lnTo>
                  <a:pt x="502919" y="72390"/>
                </a:lnTo>
                <a:lnTo>
                  <a:pt x="501395" y="72390"/>
                </a:lnTo>
                <a:lnTo>
                  <a:pt x="509015" y="64770"/>
                </a:lnTo>
                <a:lnTo>
                  <a:pt x="527303" y="49530"/>
                </a:lnTo>
                <a:lnTo>
                  <a:pt x="524256" y="52070"/>
                </a:lnTo>
                <a:lnTo>
                  <a:pt x="553211" y="52070"/>
                </a:lnTo>
                <a:lnTo>
                  <a:pt x="547115" y="62230"/>
                </a:lnTo>
                <a:lnTo>
                  <a:pt x="545591" y="62230"/>
                </a:lnTo>
                <a:lnTo>
                  <a:pt x="542544" y="66040"/>
                </a:lnTo>
                <a:lnTo>
                  <a:pt x="541019" y="69850"/>
                </a:lnTo>
                <a:lnTo>
                  <a:pt x="534923" y="72390"/>
                </a:lnTo>
                <a:lnTo>
                  <a:pt x="524256" y="82550"/>
                </a:lnTo>
                <a:lnTo>
                  <a:pt x="524560" y="82550"/>
                </a:lnTo>
                <a:lnTo>
                  <a:pt x="513588" y="93980"/>
                </a:lnTo>
                <a:lnTo>
                  <a:pt x="507491" y="101600"/>
                </a:lnTo>
                <a:lnTo>
                  <a:pt x="499872" y="109220"/>
                </a:lnTo>
                <a:lnTo>
                  <a:pt x="490727" y="116840"/>
                </a:lnTo>
                <a:lnTo>
                  <a:pt x="492252" y="116840"/>
                </a:lnTo>
                <a:lnTo>
                  <a:pt x="469391" y="139700"/>
                </a:lnTo>
                <a:lnTo>
                  <a:pt x="463295" y="147320"/>
                </a:lnTo>
                <a:lnTo>
                  <a:pt x="461772" y="147320"/>
                </a:lnTo>
                <a:lnTo>
                  <a:pt x="454152" y="154940"/>
                </a:lnTo>
                <a:lnTo>
                  <a:pt x="447620" y="162560"/>
                </a:lnTo>
                <a:lnTo>
                  <a:pt x="446531" y="162560"/>
                </a:lnTo>
                <a:lnTo>
                  <a:pt x="440435" y="171450"/>
                </a:lnTo>
                <a:lnTo>
                  <a:pt x="431291" y="181610"/>
                </a:lnTo>
                <a:lnTo>
                  <a:pt x="416052" y="200660"/>
                </a:lnTo>
                <a:lnTo>
                  <a:pt x="416052" y="201930"/>
                </a:lnTo>
                <a:lnTo>
                  <a:pt x="406907" y="210820"/>
                </a:lnTo>
                <a:lnTo>
                  <a:pt x="399288" y="222250"/>
                </a:lnTo>
                <a:lnTo>
                  <a:pt x="391160" y="232410"/>
                </a:lnTo>
                <a:lnTo>
                  <a:pt x="390144" y="232410"/>
                </a:lnTo>
                <a:lnTo>
                  <a:pt x="382523" y="245110"/>
                </a:lnTo>
                <a:lnTo>
                  <a:pt x="381000" y="245110"/>
                </a:lnTo>
                <a:lnTo>
                  <a:pt x="373379" y="255270"/>
                </a:lnTo>
                <a:lnTo>
                  <a:pt x="371856" y="255270"/>
                </a:lnTo>
                <a:lnTo>
                  <a:pt x="362712" y="267970"/>
                </a:lnTo>
                <a:lnTo>
                  <a:pt x="353567" y="278130"/>
                </a:lnTo>
                <a:lnTo>
                  <a:pt x="342900" y="290830"/>
                </a:lnTo>
                <a:lnTo>
                  <a:pt x="333756" y="300990"/>
                </a:lnTo>
                <a:lnTo>
                  <a:pt x="332231" y="300990"/>
                </a:lnTo>
                <a:lnTo>
                  <a:pt x="313943" y="321310"/>
                </a:lnTo>
                <a:lnTo>
                  <a:pt x="297807" y="340360"/>
                </a:lnTo>
                <a:lnTo>
                  <a:pt x="295656" y="340360"/>
                </a:lnTo>
                <a:lnTo>
                  <a:pt x="286512" y="351790"/>
                </a:lnTo>
                <a:lnTo>
                  <a:pt x="286512" y="353060"/>
                </a:lnTo>
                <a:lnTo>
                  <a:pt x="277367" y="361950"/>
                </a:lnTo>
                <a:lnTo>
                  <a:pt x="269747" y="370840"/>
                </a:lnTo>
                <a:lnTo>
                  <a:pt x="262974" y="381000"/>
                </a:lnTo>
                <a:lnTo>
                  <a:pt x="262127" y="381000"/>
                </a:lnTo>
                <a:lnTo>
                  <a:pt x="254508" y="392430"/>
                </a:lnTo>
                <a:lnTo>
                  <a:pt x="246887" y="401320"/>
                </a:lnTo>
                <a:lnTo>
                  <a:pt x="239267" y="412750"/>
                </a:lnTo>
                <a:lnTo>
                  <a:pt x="233825" y="419100"/>
                </a:lnTo>
                <a:close/>
              </a:path>
              <a:path w="577850" h="535940">
                <a:moveTo>
                  <a:pt x="524560" y="82550"/>
                </a:moveTo>
                <a:lnTo>
                  <a:pt x="524256" y="82550"/>
                </a:lnTo>
                <a:lnTo>
                  <a:pt x="525780" y="81280"/>
                </a:lnTo>
                <a:lnTo>
                  <a:pt x="524560" y="82550"/>
                </a:lnTo>
                <a:close/>
              </a:path>
              <a:path w="577850" h="535940">
                <a:moveTo>
                  <a:pt x="446531" y="163830"/>
                </a:moveTo>
                <a:lnTo>
                  <a:pt x="446531" y="162560"/>
                </a:lnTo>
                <a:lnTo>
                  <a:pt x="447620" y="162560"/>
                </a:lnTo>
                <a:lnTo>
                  <a:pt x="446531" y="163830"/>
                </a:lnTo>
                <a:close/>
              </a:path>
              <a:path w="577850" h="535940">
                <a:moveTo>
                  <a:pt x="390144" y="233680"/>
                </a:moveTo>
                <a:lnTo>
                  <a:pt x="390144" y="232410"/>
                </a:lnTo>
                <a:lnTo>
                  <a:pt x="391160" y="232410"/>
                </a:lnTo>
                <a:lnTo>
                  <a:pt x="390144" y="233680"/>
                </a:lnTo>
                <a:close/>
              </a:path>
              <a:path w="577850" h="535940">
                <a:moveTo>
                  <a:pt x="295656" y="342900"/>
                </a:moveTo>
                <a:lnTo>
                  <a:pt x="295656" y="340360"/>
                </a:lnTo>
                <a:lnTo>
                  <a:pt x="297807" y="340360"/>
                </a:lnTo>
                <a:lnTo>
                  <a:pt x="295656" y="342900"/>
                </a:lnTo>
                <a:close/>
              </a:path>
              <a:path w="577850" h="535940">
                <a:moveTo>
                  <a:pt x="262127" y="382270"/>
                </a:moveTo>
                <a:lnTo>
                  <a:pt x="262127" y="381000"/>
                </a:lnTo>
                <a:lnTo>
                  <a:pt x="262974" y="381000"/>
                </a:lnTo>
                <a:lnTo>
                  <a:pt x="262127" y="382270"/>
                </a:lnTo>
                <a:close/>
              </a:path>
              <a:path w="577850" h="535940">
                <a:moveTo>
                  <a:pt x="222286" y="435610"/>
                </a:moveTo>
                <a:lnTo>
                  <a:pt x="193547" y="435610"/>
                </a:lnTo>
                <a:lnTo>
                  <a:pt x="199643" y="426720"/>
                </a:lnTo>
                <a:lnTo>
                  <a:pt x="201167" y="426720"/>
                </a:lnTo>
                <a:lnTo>
                  <a:pt x="207264" y="416560"/>
                </a:lnTo>
                <a:lnTo>
                  <a:pt x="207264" y="419100"/>
                </a:lnTo>
                <a:lnTo>
                  <a:pt x="233825" y="419100"/>
                </a:lnTo>
                <a:lnTo>
                  <a:pt x="231647" y="421640"/>
                </a:lnTo>
                <a:lnTo>
                  <a:pt x="225552" y="430530"/>
                </a:lnTo>
                <a:lnTo>
                  <a:pt x="225552" y="431800"/>
                </a:lnTo>
                <a:lnTo>
                  <a:pt x="222286" y="435610"/>
                </a:lnTo>
                <a:close/>
              </a:path>
              <a:path w="577850" h="535940">
                <a:moveTo>
                  <a:pt x="200933" y="461010"/>
                </a:moveTo>
                <a:lnTo>
                  <a:pt x="169164" y="461010"/>
                </a:lnTo>
                <a:lnTo>
                  <a:pt x="181356" y="448310"/>
                </a:lnTo>
                <a:lnTo>
                  <a:pt x="193547" y="433070"/>
                </a:lnTo>
                <a:lnTo>
                  <a:pt x="193547" y="435610"/>
                </a:lnTo>
                <a:lnTo>
                  <a:pt x="222286" y="435610"/>
                </a:lnTo>
                <a:lnTo>
                  <a:pt x="219020" y="439420"/>
                </a:lnTo>
                <a:lnTo>
                  <a:pt x="217931" y="439420"/>
                </a:lnTo>
                <a:lnTo>
                  <a:pt x="211835" y="448310"/>
                </a:lnTo>
                <a:lnTo>
                  <a:pt x="210312" y="448310"/>
                </a:lnTo>
                <a:lnTo>
                  <a:pt x="200933" y="461010"/>
                </a:lnTo>
                <a:close/>
              </a:path>
              <a:path w="577850" h="535940">
                <a:moveTo>
                  <a:pt x="217931" y="440690"/>
                </a:moveTo>
                <a:lnTo>
                  <a:pt x="217931" y="439420"/>
                </a:lnTo>
                <a:lnTo>
                  <a:pt x="219020" y="439420"/>
                </a:lnTo>
                <a:lnTo>
                  <a:pt x="217931" y="440690"/>
                </a:lnTo>
                <a:close/>
              </a:path>
              <a:path w="577850" h="535940">
                <a:moveTo>
                  <a:pt x="183533" y="477520"/>
                </a:moveTo>
                <a:lnTo>
                  <a:pt x="152400" y="477520"/>
                </a:lnTo>
                <a:lnTo>
                  <a:pt x="156971" y="471170"/>
                </a:lnTo>
                <a:lnTo>
                  <a:pt x="169164" y="459740"/>
                </a:lnTo>
                <a:lnTo>
                  <a:pt x="169164" y="461010"/>
                </a:lnTo>
                <a:lnTo>
                  <a:pt x="200933" y="461010"/>
                </a:lnTo>
                <a:lnTo>
                  <a:pt x="198119" y="464820"/>
                </a:lnTo>
                <a:lnTo>
                  <a:pt x="196595" y="464820"/>
                </a:lnTo>
                <a:lnTo>
                  <a:pt x="183533" y="477520"/>
                </a:lnTo>
                <a:close/>
              </a:path>
              <a:path w="577850" h="535940">
                <a:moveTo>
                  <a:pt x="36575" y="466090"/>
                </a:moveTo>
                <a:lnTo>
                  <a:pt x="35052" y="466090"/>
                </a:lnTo>
                <a:lnTo>
                  <a:pt x="38100" y="464820"/>
                </a:lnTo>
                <a:lnTo>
                  <a:pt x="36575" y="466090"/>
                </a:lnTo>
                <a:close/>
              </a:path>
              <a:path w="577850" h="535940">
                <a:moveTo>
                  <a:pt x="47243" y="466090"/>
                </a:moveTo>
                <a:lnTo>
                  <a:pt x="36575" y="466090"/>
                </a:lnTo>
                <a:lnTo>
                  <a:pt x="39623" y="464820"/>
                </a:lnTo>
                <a:lnTo>
                  <a:pt x="42671" y="464820"/>
                </a:lnTo>
                <a:lnTo>
                  <a:pt x="47243" y="466090"/>
                </a:lnTo>
                <a:close/>
              </a:path>
              <a:path w="577850" h="535940">
                <a:moveTo>
                  <a:pt x="54864" y="468630"/>
                </a:moveTo>
                <a:lnTo>
                  <a:pt x="25908" y="468630"/>
                </a:lnTo>
                <a:lnTo>
                  <a:pt x="28956" y="467360"/>
                </a:lnTo>
                <a:lnTo>
                  <a:pt x="30479" y="466090"/>
                </a:lnTo>
                <a:lnTo>
                  <a:pt x="48767" y="466090"/>
                </a:lnTo>
                <a:lnTo>
                  <a:pt x="54864" y="468630"/>
                </a:lnTo>
                <a:close/>
              </a:path>
              <a:path w="577850" h="535940">
                <a:moveTo>
                  <a:pt x="59435" y="471170"/>
                </a:moveTo>
                <a:lnTo>
                  <a:pt x="10667" y="471170"/>
                </a:lnTo>
                <a:lnTo>
                  <a:pt x="13715" y="469900"/>
                </a:lnTo>
                <a:lnTo>
                  <a:pt x="19812" y="469900"/>
                </a:lnTo>
                <a:lnTo>
                  <a:pt x="22860" y="468630"/>
                </a:lnTo>
                <a:lnTo>
                  <a:pt x="27431" y="467360"/>
                </a:lnTo>
                <a:lnTo>
                  <a:pt x="25908" y="468630"/>
                </a:lnTo>
                <a:lnTo>
                  <a:pt x="56387" y="468630"/>
                </a:lnTo>
                <a:lnTo>
                  <a:pt x="59435" y="471170"/>
                </a:lnTo>
                <a:close/>
              </a:path>
              <a:path w="577850" h="535940">
                <a:moveTo>
                  <a:pt x="19812" y="469900"/>
                </a:moveTo>
                <a:lnTo>
                  <a:pt x="16764" y="469900"/>
                </a:lnTo>
                <a:lnTo>
                  <a:pt x="21335" y="468630"/>
                </a:lnTo>
                <a:lnTo>
                  <a:pt x="19812" y="469900"/>
                </a:lnTo>
                <a:close/>
              </a:path>
              <a:path w="577850" h="535940">
                <a:moveTo>
                  <a:pt x="9143" y="486410"/>
                </a:moveTo>
                <a:lnTo>
                  <a:pt x="6095" y="486409"/>
                </a:lnTo>
                <a:lnTo>
                  <a:pt x="1523" y="483870"/>
                </a:lnTo>
                <a:lnTo>
                  <a:pt x="1523" y="481330"/>
                </a:lnTo>
                <a:lnTo>
                  <a:pt x="0" y="476250"/>
                </a:lnTo>
                <a:lnTo>
                  <a:pt x="6095" y="471170"/>
                </a:lnTo>
                <a:lnTo>
                  <a:pt x="60960" y="471170"/>
                </a:lnTo>
                <a:lnTo>
                  <a:pt x="65531" y="474980"/>
                </a:lnTo>
                <a:lnTo>
                  <a:pt x="66293" y="476250"/>
                </a:lnTo>
                <a:lnTo>
                  <a:pt x="65531" y="476250"/>
                </a:lnTo>
                <a:lnTo>
                  <a:pt x="67056" y="477520"/>
                </a:lnTo>
                <a:lnTo>
                  <a:pt x="70104" y="477520"/>
                </a:lnTo>
                <a:lnTo>
                  <a:pt x="73913" y="481330"/>
                </a:lnTo>
                <a:lnTo>
                  <a:pt x="35052" y="481330"/>
                </a:lnTo>
                <a:lnTo>
                  <a:pt x="32004" y="482600"/>
                </a:lnTo>
                <a:lnTo>
                  <a:pt x="30479" y="483870"/>
                </a:lnTo>
                <a:lnTo>
                  <a:pt x="24383" y="483870"/>
                </a:lnTo>
                <a:lnTo>
                  <a:pt x="24383" y="485140"/>
                </a:lnTo>
                <a:lnTo>
                  <a:pt x="12191" y="485140"/>
                </a:lnTo>
                <a:lnTo>
                  <a:pt x="9143" y="486410"/>
                </a:lnTo>
                <a:close/>
              </a:path>
              <a:path w="577850" h="535940">
                <a:moveTo>
                  <a:pt x="67056" y="477520"/>
                </a:moveTo>
                <a:lnTo>
                  <a:pt x="65531" y="476250"/>
                </a:lnTo>
                <a:lnTo>
                  <a:pt x="66547" y="476673"/>
                </a:lnTo>
                <a:lnTo>
                  <a:pt x="67056" y="477520"/>
                </a:lnTo>
                <a:close/>
              </a:path>
              <a:path w="577850" h="535940">
                <a:moveTo>
                  <a:pt x="66547" y="476673"/>
                </a:moveTo>
                <a:lnTo>
                  <a:pt x="65531" y="476250"/>
                </a:lnTo>
                <a:lnTo>
                  <a:pt x="66293" y="476250"/>
                </a:lnTo>
                <a:lnTo>
                  <a:pt x="66547" y="476673"/>
                </a:lnTo>
                <a:close/>
              </a:path>
              <a:path w="577850" h="535940">
                <a:moveTo>
                  <a:pt x="151383" y="511810"/>
                </a:moveTo>
                <a:lnTo>
                  <a:pt x="121919" y="511810"/>
                </a:lnTo>
                <a:lnTo>
                  <a:pt x="134112" y="499110"/>
                </a:lnTo>
                <a:lnTo>
                  <a:pt x="132587" y="499110"/>
                </a:lnTo>
                <a:lnTo>
                  <a:pt x="140208" y="491490"/>
                </a:lnTo>
                <a:lnTo>
                  <a:pt x="138683" y="491490"/>
                </a:lnTo>
                <a:lnTo>
                  <a:pt x="147827" y="482600"/>
                </a:lnTo>
                <a:lnTo>
                  <a:pt x="147827" y="481330"/>
                </a:lnTo>
                <a:lnTo>
                  <a:pt x="152400" y="476250"/>
                </a:lnTo>
                <a:lnTo>
                  <a:pt x="152400" y="477520"/>
                </a:lnTo>
                <a:lnTo>
                  <a:pt x="183533" y="477520"/>
                </a:lnTo>
                <a:lnTo>
                  <a:pt x="179614" y="481330"/>
                </a:lnTo>
                <a:lnTo>
                  <a:pt x="178308" y="481330"/>
                </a:lnTo>
                <a:lnTo>
                  <a:pt x="169164" y="491490"/>
                </a:lnTo>
                <a:lnTo>
                  <a:pt x="169164" y="492760"/>
                </a:lnTo>
                <a:lnTo>
                  <a:pt x="163067" y="497840"/>
                </a:lnTo>
                <a:lnTo>
                  <a:pt x="163677" y="497840"/>
                </a:lnTo>
                <a:lnTo>
                  <a:pt x="161848" y="500380"/>
                </a:lnTo>
                <a:lnTo>
                  <a:pt x="160019" y="500380"/>
                </a:lnTo>
                <a:lnTo>
                  <a:pt x="156971" y="505460"/>
                </a:lnTo>
                <a:lnTo>
                  <a:pt x="152400" y="509270"/>
                </a:lnTo>
                <a:lnTo>
                  <a:pt x="151383" y="511810"/>
                </a:lnTo>
                <a:close/>
              </a:path>
              <a:path w="577850" h="535940">
                <a:moveTo>
                  <a:pt x="68579" y="477520"/>
                </a:moveTo>
                <a:lnTo>
                  <a:pt x="67056" y="477520"/>
                </a:lnTo>
                <a:lnTo>
                  <a:pt x="66547" y="476673"/>
                </a:lnTo>
                <a:lnTo>
                  <a:pt x="68579" y="477520"/>
                </a:lnTo>
                <a:close/>
              </a:path>
              <a:path w="577850" h="535940">
                <a:moveTo>
                  <a:pt x="47243" y="486409"/>
                </a:moveTo>
                <a:lnTo>
                  <a:pt x="44195" y="485140"/>
                </a:lnTo>
                <a:lnTo>
                  <a:pt x="39623" y="482600"/>
                </a:lnTo>
                <a:lnTo>
                  <a:pt x="32004" y="482600"/>
                </a:lnTo>
                <a:lnTo>
                  <a:pt x="35052" y="481330"/>
                </a:lnTo>
                <a:lnTo>
                  <a:pt x="73913" y="481330"/>
                </a:lnTo>
                <a:lnTo>
                  <a:pt x="77723" y="485140"/>
                </a:lnTo>
                <a:lnTo>
                  <a:pt x="45719" y="485140"/>
                </a:lnTo>
                <a:lnTo>
                  <a:pt x="47243" y="486409"/>
                </a:lnTo>
                <a:close/>
              </a:path>
              <a:path w="577850" h="535940">
                <a:moveTo>
                  <a:pt x="178308" y="482600"/>
                </a:moveTo>
                <a:lnTo>
                  <a:pt x="178308" y="481330"/>
                </a:lnTo>
                <a:lnTo>
                  <a:pt x="179614" y="481330"/>
                </a:lnTo>
                <a:lnTo>
                  <a:pt x="178308" y="482600"/>
                </a:lnTo>
                <a:close/>
              </a:path>
              <a:path w="577850" h="535940">
                <a:moveTo>
                  <a:pt x="41147" y="483870"/>
                </a:moveTo>
                <a:lnTo>
                  <a:pt x="38100" y="482600"/>
                </a:lnTo>
                <a:lnTo>
                  <a:pt x="39623" y="482600"/>
                </a:lnTo>
                <a:lnTo>
                  <a:pt x="41147" y="483870"/>
                </a:lnTo>
                <a:close/>
              </a:path>
              <a:path w="577850" h="535940">
                <a:moveTo>
                  <a:pt x="80263" y="486410"/>
                </a:moveTo>
                <a:lnTo>
                  <a:pt x="47243" y="486409"/>
                </a:lnTo>
                <a:lnTo>
                  <a:pt x="45719" y="485140"/>
                </a:lnTo>
                <a:lnTo>
                  <a:pt x="79247" y="485140"/>
                </a:lnTo>
                <a:lnTo>
                  <a:pt x="80263" y="486410"/>
                </a:lnTo>
                <a:close/>
              </a:path>
              <a:path w="577850" h="535940">
                <a:moveTo>
                  <a:pt x="82295" y="490220"/>
                </a:moveTo>
                <a:lnTo>
                  <a:pt x="53339" y="490220"/>
                </a:lnTo>
                <a:lnTo>
                  <a:pt x="51815" y="488950"/>
                </a:lnTo>
                <a:lnTo>
                  <a:pt x="50291" y="488950"/>
                </a:lnTo>
                <a:lnTo>
                  <a:pt x="47243" y="486409"/>
                </a:lnTo>
                <a:lnTo>
                  <a:pt x="80263" y="486410"/>
                </a:lnTo>
                <a:lnTo>
                  <a:pt x="82295" y="488950"/>
                </a:lnTo>
                <a:lnTo>
                  <a:pt x="51815" y="488950"/>
                </a:lnTo>
                <a:lnTo>
                  <a:pt x="52323" y="489796"/>
                </a:lnTo>
                <a:lnTo>
                  <a:pt x="82295" y="489796"/>
                </a:lnTo>
                <a:lnTo>
                  <a:pt x="82295" y="490220"/>
                </a:lnTo>
                <a:close/>
              </a:path>
              <a:path w="577850" h="535940">
                <a:moveTo>
                  <a:pt x="53339" y="490220"/>
                </a:moveTo>
                <a:lnTo>
                  <a:pt x="52323" y="489796"/>
                </a:lnTo>
                <a:lnTo>
                  <a:pt x="51815" y="488950"/>
                </a:lnTo>
                <a:lnTo>
                  <a:pt x="53339" y="490220"/>
                </a:lnTo>
                <a:close/>
              </a:path>
              <a:path w="577850" h="535940">
                <a:moveTo>
                  <a:pt x="92202" y="500380"/>
                </a:moveTo>
                <a:lnTo>
                  <a:pt x="65531" y="500380"/>
                </a:lnTo>
                <a:lnTo>
                  <a:pt x="60960" y="496570"/>
                </a:lnTo>
                <a:lnTo>
                  <a:pt x="57912" y="495300"/>
                </a:lnTo>
                <a:lnTo>
                  <a:pt x="56387" y="492760"/>
                </a:lnTo>
                <a:lnTo>
                  <a:pt x="53339" y="491490"/>
                </a:lnTo>
                <a:lnTo>
                  <a:pt x="52323" y="489796"/>
                </a:lnTo>
                <a:lnTo>
                  <a:pt x="53339" y="490220"/>
                </a:lnTo>
                <a:lnTo>
                  <a:pt x="82295" y="490220"/>
                </a:lnTo>
                <a:lnTo>
                  <a:pt x="83819" y="491490"/>
                </a:lnTo>
                <a:lnTo>
                  <a:pt x="86867" y="492760"/>
                </a:lnTo>
                <a:lnTo>
                  <a:pt x="89915" y="497840"/>
                </a:lnTo>
                <a:lnTo>
                  <a:pt x="91439" y="497840"/>
                </a:lnTo>
                <a:lnTo>
                  <a:pt x="92202" y="500380"/>
                </a:lnTo>
                <a:close/>
              </a:path>
              <a:path w="577850" h="535940">
                <a:moveTo>
                  <a:pt x="163677" y="497840"/>
                </a:moveTo>
                <a:lnTo>
                  <a:pt x="163067" y="497840"/>
                </a:lnTo>
                <a:lnTo>
                  <a:pt x="164591" y="496570"/>
                </a:lnTo>
                <a:lnTo>
                  <a:pt x="163677" y="497840"/>
                </a:lnTo>
                <a:close/>
              </a:path>
              <a:path w="577850" h="535940">
                <a:moveTo>
                  <a:pt x="74675" y="511810"/>
                </a:moveTo>
                <a:lnTo>
                  <a:pt x="71627" y="508000"/>
                </a:lnTo>
                <a:lnTo>
                  <a:pt x="70104" y="505460"/>
                </a:lnTo>
                <a:lnTo>
                  <a:pt x="68579" y="505460"/>
                </a:lnTo>
                <a:lnTo>
                  <a:pt x="67056" y="502920"/>
                </a:lnTo>
                <a:lnTo>
                  <a:pt x="64008" y="499110"/>
                </a:lnTo>
                <a:lnTo>
                  <a:pt x="65531" y="500380"/>
                </a:lnTo>
                <a:lnTo>
                  <a:pt x="92202" y="500380"/>
                </a:lnTo>
                <a:lnTo>
                  <a:pt x="92964" y="502920"/>
                </a:lnTo>
                <a:lnTo>
                  <a:pt x="94996" y="502920"/>
                </a:lnTo>
                <a:lnTo>
                  <a:pt x="96012" y="504190"/>
                </a:lnTo>
                <a:lnTo>
                  <a:pt x="94487" y="504190"/>
                </a:lnTo>
                <a:lnTo>
                  <a:pt x="97535" y="505460"/>
                </a:lnTo>
                <a:lnTo>
                  <a:pt x="99495" y="509270"/>
                </a:lnTo>
                <a:lnTo>
                  <a:pt x="74675" y="509270"/>
                </a:lnTo>
                <a:lnTo>
                  <a:pt x="74675" y="511810"/>
                </a:lnTo>
                <a:close/>
              </a:path>
              <a:path w="577850" h="535940">
                <a:moveTo>
                  <a:pt x="94996" y="502920"/>
                </a:moveTo>
                <a:lnTo>
                  <a:pt x="92964" y="502920"/>
                </a:lnTo>
                <a:lnTo>
                  <a:pt x="92964" y="500380"/>
                </a:lnTo>
                <a:lnTo>
                  <a:pt x="94996" y="502920"/>
                </a:lnTo>
                <a:close/>
              </a:path>
              <a:path w="577850" h="535940">
                <a:moveTo>
                  <a:pt x="160019" y="502920"/>
                </a:moveTo>
                <a:lnTo>
                  <a:pt x="160019" y="500380"/>
                </a:lnTo>
                <a:lnTo>
                  <a:pt x="161848" y="500380"/>
                </a:lnTo>
                <a:lnTo>
                  <a:pt x="160019" y="502920"/>
                </a:lnTo>
                <a:close/>
              </a:path>
              <a:path w="577850" h="535940">
                <a:moveTo>
                  <a:pt x="142875" y="520700"/>
                </a:moveTo>
                <a:lnTo>
                  <a:pt x="83819" y="520700"/>
                </a:lnTo>
                <a:lnTo>
                  <a:pt x="80771" y="516890"/>
                </a:lnTo>
                <a:lnTo>
                  <a:pt x="76200" y="513080"/>
                </a:lnTo>
                <a:lnTo>
                  <a:pt x="74675" y="509270"/>
                </a:lnTo>
                <a:lnTo>
                  <a:pt x="96012" y="509270"/>
                </a:lnTo>
                <a:lnTo>
                  <a:pt x="102108" y="514350"/>
                </a:lnTo>
                <a:lnTo>
                  <a:pt x="149542" y="514350"/>
                </a:lnTo>
                <a:lnTo>
                  <a:pt x="142875" y="520700"/>
                </a:lnTo>
                <a:close/>
              </a:path>
              <a:path w="577850" h="535940">
                <a:moveTo>
                  <a:pt x="102108" y="514350"/>
                </a:moveTo>
                <a:lnTo>
                  <a:pt x="96012" y="509270"/>
                </a:lnTo>
                <a:lnTo>
                  <a:pt x="99060" y="509270"/>
                </a:lnTo>
                <a:lnTo>
                  <a:pt x="99821" y="509904"/>
                </a:lnTo>
                <a:lnTo>
                  <a:pt x="102108" y="514350"/>
                </a:lnTo>
                <a:close/>
              </a:path>
              <a:path w="577850" h="535940">
                <a:moveTo>
                  <a:pt x="99821" y="509904"/>
                </a:moveTo>
                <a:lnTo>
                  <a:pt x="99060" y="509270"/>
                </a:lnTo>
                <a:lnTo>
                  <a:pt x="99495" y="509270"/>
                </a:lnTo>
                <a:lnTo>
                  <a:pt x="99821" y="509904"/>
                </a:lnTo>
                <a:close/>
              </a:path>
              <a:path w="577850" h="535940">
                <a:moveTo>
                  <a:pt x="150875" y="513080"/>
                </a:moveTo>
                <a:lnTo>
                  <a:pt x="120395" y="513080"/>
                </a:lnTo>
                <a:lnTo>
                  <a:pt x="123443" y="509270"/>
                </a:lnTo>
                <a:lnTo>
                  <a:pt x="121919" y="511810"/>
                </a:lnTo>
                <a:lnTo>
                  <a:pt x="151383" y="511810"/>
                </a:lnTo>
                <a:lnTo>
                  <a:pt x="150875" y="513080"/>
                </a:lnTo>
                <a:close/>
              </a:path>
              <a:path w="577850" h="535940">
                <a:moveTo>
                  <a:pt x="115823" y="514350"/>
                </a:moveTo>
                <a:lnTo>
                  <a:pt x="102108" y="514350"/>
                </a:lnTo>
                <a:lnTo>
                  <a:pt x="99821" y="509904"/>
                </a:lnTo>
                <a:lnTo>
                  <a:pt x="102108" y="511810"/>
                </a:lnTo>
                <a:lnTo>
                  <a:pt x="106679" y="511810"/>
                </a:lnTo>
                <a:lnTo>
                  <a:pt x="109727" y="513080"/>
                </a:lnTo>
                <a:lnTo>
                  <a:pt x="114300" y="513080"/>
                </a:lnTo>
                <a:lnTo>
                  <a:pt x="116585" y="514032"/>
                </a:lnTo>
                <a:lnTo>
                  <a:pt x="115823" y="514350"/>
                </a:lnTo>
                <a:close/>
              </a:path>
              <a:path w="577850" h="535940">
                <a:moveTo>
                  <a:pt x="149542" y="514350"/>
                </a:moveTo>
                <a:lnTo>
                  <a:pt x="117347" y="514350"/>
                </a:lnTo>
                <a:lnTo>
                  <a:pt x="120395" y="511810"/>
                </a:lnTo>
                <a:lnTo>
                  <a:pt x="120395" y="513080"/>
                </a:lnTo>
                <a:lnTo>
                  <a:pt x="150875" y="513080"/>
                </a:lnTo>
                <a:lnTo>
                  <a:pt x="149542" y="514350"/>
                </a:lnTo>
                <a:close/>
              </a:path>
              <a:path w="577850" h="535940">
                <a:moveTo>
                  <a:pt x="117347" y="514350"/>
                </a:moveTo>
                <a:lnTo>
                  <a:pt x="116585" y="514032"/>
                </a:lnTo>
                <a:lnTo>
                  <a:pt x="118871" y="513080"/>
                </a:lnTo>
                <a:lnTo>
                  <a:pt x="117347" y="514350"/>
                </a:lnTo>
                <a:close/>
              </a:path>
              <a:path w="577850" h="535940">
                <a:moveTo>
                  <a:pt x="117347" y="514350"/>
                </a:moveTo>
                <a:lnTo>
                  <a:pt x="115823" y="514350"/>
                </a:lnTo>
                <a:lnTo>
                  <a:pt x="116585" y="514032"/>
                </a:lnTo>
                <a:lnTo>
                  <a:pt x="117347" y="514350"/>
                </a:lnTo>
                <a:close/>
              </a:path>
              <a:path w="577850" h="535940">
                <a:moveTo>
                  <a:pt x="81991" y="519938"/>
                </a:moveTo>
                <a:lnTo>
                  <a:pt x="80771" y="519430"/>
                </a:lnTo>
                <a:lnTo>
                  <a:pt x="80771" y="516890"/>
                </a:lnTo>
                <a:lnTo>
                  <a:pt x="81991" y="519938"/>
                </a:lnTo>
                <a:close/>
              </a:path>
              <a:path w="577850" h="535940">
                <a:moveTo>
                  <a:pt x="83819" y="520700"/>
                </a:moveTo>
                <a:lnTo>
                  <a:pt x="81991" y="519938"/>
                </a:lnTo>
                <a:lnTo>
                  <a:pt x="80771" y="516890"/>
                </a:lnTo>
                <a:lnTo>
                  <a:pt x="83819" y="520700"/>
                </a:lnTo>
                <a:close/>
              </a:path>
              <a:path w="577850" h="535940">
                <a:moveTo>
                  <a:pt x="134112" y="529590"/>
                </a:moveTo>
                <a:lnTo>
                  <a:pt x="91439" y="529590"/>
                </a:lnTo>
                <a:lnTo>
                  <a:pt x="85343" y="527050"/>
                </a:lnTo>
                <a:lnTo>
                  <a:pt x="85343" y="524510"/>
                </a:lnTo>
                <a:lnTo>
                  <a:pt x="82295" y="520700"/>
                </a:lnTo>
                <a:lnTo>
                  <a:pt x="81991" y="519938"/>
                </a:lnTo>
                <a:lnTo>
                  <a:pt x="83819" y="520700"/>
                </a:lnTo>
                <a:lnTo>
                  <a:pt x="142875" y="520700"/>
                </a:lnTo>
                <a:lnTo>
                  <a:pt x="141541" y="521970"/>
                </a:lnTo>
                <a:lnTo>
                  <a:pt x="140208" y="521970"/>
                </a:lnTo>
                <a:lnTo>
                  <a:pt x="138683" y="524510"/>
                </a:lnTo>
                <a:lnTo>
                  <a:pt x="134112" y="529590"/>
                </a:lnTo>
                <a:close/>
              </a:path>
              <a:path w="577850" h="535940">
                <a:moveTo>
                  <a:pt x="140208" y="523240"/>
                </a:moveTo>
                <a:lnTo>
                  <a:pt x="140208" y="521970"/>
                </a:lnTo>
                <a:lnTo>
                  <a:pt x="141541" y="521970"/>
                </a:lnTo>
                <a:lnTo>
                  <a:pt x="140208" y="523240"/>
                </a:lnTo>
                <a:close/>
              </a:path>
              <a:path w="577850" h="535940">
                <a:moveTo>
                  <a:pt x="120395" y="535940"/>
                </a:moveTo>
                <a:lnTo>
                  <a:pt x="111252" y="535940"/>
                </a:lnTo>
                <a:lnTo>
                  <a:pt x="106679" y="534670"/>
                </a:lnTo>
                <a:lnTo>
                  <a:pt x="100583" y="530860"/>
                </a:lnTo>
                <a:lnTo>
                  <a:pt x="97535" y="530860"/>
                </a:lnTo>
                <a:lnTo>
                  <a:pt x="92964" y="529590"/>
                </a:lnTo>
                <a:lnTo>
                  <a:pt x="132587" y="529590"/>
                </a:lnTo>
                <a:lnTo>
                  <a:pt x="129539" y="530860"/>
                </a:lnTo>
                <a:lnTo>
                  <a:pt x="128015" y="533400"/>
                </a:lnTo>
                <a:lnTo>
                  <a:pt x="124967" y="534670"/>
                </a:lnTo>
                <a:lnTo>
                  <a:pt x="123443" y="534670"/>
                </a:lnTo>
                <a:lnTo>
                  <a:pt x="120395" y="535940"/>
                </a:lnTo>
                <a:close/>
              </a:path>
              <a:path w="577850" h="535940">
                <a:moveTo>
                  <a:pt x="102108" y="533400"/>
                </a:moveTo>
                <a:lnTo>
                  <a:pt x="99060" y="530860"/>
                </a:lnTo>
                <a:lnTo>
                  <a:pt x="100583" y="530860"/>
                </a:lnTo>
                <a:lnTo>
                  <a:pt x="102108" y="53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3" name="object 5"/>
          <p:cNvSpPr/>
          <p:nvPr/>
        </p:nvSpPr>
        <p:spPr>
          <a:xfrm>
            <a:off x="886968" y="1999488"/>
            <a:ext cx="299085" cy="350520"/>
          </a:xfrm>
          <a:custGeom>
            <a:avLst/>
            <a:gdLst/>
            <a:ahLst/>
            <a:cxnLst/>
            <a:rect l="l" t="t" r="r" b="b"/>
            <a:pathLst>
              <a:path w="299084" h="350519">
                <a:moveTo>
                  <a:pt x="298704" y="21336"/>
                </a:moveTo>
                <a:lnTo>
                  <a:pt x="275843" y="21336"/>
                </a:lnTo>
                <a:lnTo>
                  <a:pt x="275843" y="6096"/>
                </a:lnTo>
                <a:lnTo>
                  <a:pt x="278891" y="1524"/>
                </a:lnTo>
                <a:lnTo>
                  <a:pt x="284987" y="0"/>
                </a:lnTo>
                <a:lnTo>
                  <a:pt x="289559" y="0"/>
                </a:lnTo>
                <a:lnTo>
                  <a:pt x="295656" y="3048"/>
                </a:lnTo>
                <a:lnTo>
                  <a:pt x="295656" y="9144"/>
                </a:lnTo>
                <a:lnTo>
                  <a:pt x="297179" y="13716"/>
                </a:lnTo>
                <a:lnTo>
                  <a:pt x="297179" y="15240"/>
                </a:lnTo>
                <a:lnTo>
                  <a:pt x="298704" y="21336"/>
                </a:lnTo>
                <a:close/>
              </a:path>
              <a:path w="299084" h="350519">
                <a:moveTo>
                  <a:pt x="274319" y="24384"/>
                </a:moveTo>
                <a:lnTo>
                  <a:pt x="274319" y="22860"/>
                </a:lnTo>
                <a:lnTo>
                  <a:pt x="275843" y="18287"/>
                </a:lnTo>
                <a:lnTo>
                  <a:pt x="275843" y="21336"/>
                </a:lnTo>
                <a:lnTo>
                  <a:pt x="298704" y="21336"/>
                </a:lnTo>
                <a:lnTo>
                  <a:pt x="298704" y="22860"/>
                </a:lnTo>
                <a:lnTo>
                  <a:pt x="275843" y="22860"/>
                </a:lnTo>
                <a:lnTo>
                  <a:pt x="274319" y="24384"/>
                </a:lnTo>
                <a:close/>
              </a:path>
              <a:path w="299084" h="350519">
                <a:moveTo>
                  <a:pt x="274319" y="25908"/>
                </a:moveTo>
                <a:lnTo>
                  <a:pt x="274320" y="24383"/>
                </a:lnTo>
                <a:lnTo>
                  <a:pt x="275843" y="22860"/>
                </a:lnTo>
                <a:lnTo>
                  <a:pt x="274319" y="25908"/>
                </a:lnTo>
                <a:close/>
              </a:path>
              <a:path w="299084" h="350519">
                <a:moveTo>
                  <a:pt x="297688" y="25908"/>
                </a:moveTo>
                <a:lnTo>
                  <a:pt x="274319" y="25908"/>
                </a:lnTo>
                <a:lnTo>
                  <a:pt x="275843" y="22860"/>
                </a:lnTo>
                <a:lnTo>
                  <a:pt x="298704" y="22860"/>
                </a:lnTo>
                <a:lnTo>
                  <a:pt x="297688" y="25908"/>
                </a:lnTo>
                <a:close/>
              </a:path>
              <a:path w="299084" h="350519">
                <a:moveTo>
                  <a:pt x="272795" y="25908"/>
                </a:moveTo>
                <a:lnTo>
                  <a:pt x="271271" y="25908"/>
                </a:lnTo>
                <a:lnTo>
                  <a:pt x="274319" y="24383"/>
                </a:lnTo>
                <a:lnTo>
                  <a:pt x="272795" y="25908"/>
                </a:lnTo>
                <a:close/>
              </a:path>
              <a:path w="299084" h="350519">
                <a:moveTo>
                  <a:pt x="297179" y="28956"/>
                </a:moveTo>
                <a:lnTo>
                  <a:pt x="269747" y="28956"/>
                </a:lnTo>
                <a:lnTo>
                  <a:pt x="274319" y="24384"/>
                </a:lnTo>
                <a:lnTo>
                  <a:pt x="274319" y="25908"/>
                </a:lnTo>
                <a:lnTo>
                  <a:pt x="297688" y="25908"/>
                </a:lnTo>
                <a:lnTo>
                  <a:pt x="297179" y="27432"/>
                </a:lnTo>
                <a:lnTo>
                  <a:pt x="297179" y="28956"/>
                </a:lnTo>
                <a:close/>
              </a:path>
              <a:path w="299084" h="350519">
                <a:moveTo>
                  <a:pt x="295655" y="35052"/>
                </a:moveTo>
                <a:lnTo>
                  <a:pt x="262127" y="35052"/>
                </a:lnTo>
                <a:lnTo>
                  <a:pt x="269747" y="27432"/>
                </a:lnTo>
                <a:lnTo>
                  <a:pt x="269747" y="28956"/>
                </a:lnTo>
                <a:lnTo>
                  <a:pt x="297179" y="28956"/>
                </a:lnTo>
                <a:lnTo>
                  <a:pt x="297179" y="32004"/>
                </a:lnTo>
                <a:lnTo>
                  <a:pt x="295655" y="35052"/>
                </a:lnTo>
                <a:close/>
              </a:path>
              <a:path w="299084" h="350519">
                <a:moveTo>
                  <a:pt x="203644" y="141732"/>
                </a:moveTo>
                <a:lnTo>
                  <a:pt x="178307" y="141732"/>
                </a:lnTo>
                <a:lnTo>
                  <a:pt x="190500" y="117348"/>
                </a:lnTo>
                <a:lnTo>
                  <a:pt x="192023" y="117348"/>
                </a:lnTo>
                <a:lnTo>
                  <a:pt x="204215" y="96012"/>
                </a:lnTo>
                <a:lnTo>
                  <a:pt x="211835" y="86867"/>
                </a:lnTo>
                <a:lnTo>
                  <a:pt x="211835" y="85344"/>
                </a:lnTo>
                <a:lnTo>
                  <a:pt x="219456" y="77724"/>
                </a:lnTo>
                <a:lnTo>
                  <a:pt x="231647" y="62483"/>
                </a:lnTo>
                <a:lnTo>
                  <a:pt x="236219" y="56387"/>
                </a:lnTo>
                <a:lnTo>
                  <a:pt x="237743" y="56387"/>
                </a:lnTo>
                <a:lnTo>
                  <a:pt x="243839" y="50291"/>
                </a:lnTo>
                <a:lnTo>
                  <a:pt x="242315" y="50291"/>
                </a:lnTo>
                <a:lnTo>
                  <a:pt x="248411" y="45720"/>
                </a:lnTo>
                <a:lnTo>
                  <a:pt x="248411" y="44196"/>
                </a:lnTo>
                <a:lnTo>
                  <a:pt x="254507" y="41148"/>
                </a:lnTo>
                <a:lnTo>
                  <a:pt x="254507" y="39624"/>
                </a:lnTo>
                <a:lnTo>
                  <a:pt x="263652" y="33528"/>
                </a:lnTo>
                <a:lnTo>
                  <a:pt x="262127" y="35052"/>
                </a:lnTo>
                <a:lnTo>
                  <a:pt x="295655" y="35052"/>
                </a:lnTo>
                <a:lnTo>
                  <a:pt x="294131" y="38100"/>
                </a:lnTo>
                <a:lnTo>
                  <a:pt x="289559" y="42671"/>
                </a:lnTo>
                <a:lnTo>
                  <a:pt x="289559" y="44196"/>
                </a:lnTo>
                <a:lnTo>
                  <a:pt x="286511" y="47244"/>
                </a:lnTo>
                <a:lnTo>
                  <a:pt x="284987" y="47244"/>
                </a:lnTo>
                <a:lnTo>
                  <a:pt x="283464" y="48767"/>
                </a:lnTo>
                <a:lnTo>
                  <a:pt x="281939" y="48767"/>
                </a:lnTo>
                <a:lnTo>
                  <a:pt x="277367" y="53340"/>
                </a:lnTo>
                <a:lnTo>
                  <a:pt x="272795" y="56387"/>
                </a:lnTo>
                <a:lnTo>
                  <a:pt x="269747" y="59436"/>
                </a:lnTo>
                <a:lnTo>
                  <a:pt x="268223" y="59436"/>
                </a:lnTo>
                <a:lnTo>
                  <a:pt x="242315" y="85344"/>
                </a:lnTo>
                <a:lnTo>
                  <a:pt x="243839" y="85344"/>
                </a:lnTo>
                <a:lnTo>
                  <a:pt x="237743" y="92963"/>
                </a:lnTo>
                <a:lnTo>
                  <a:pt x="230123" y="100583"/>
                </a:lnTo>
                <a:lnTo>
                  <a:pt x="217931" y="118871"/>
                </a:lnTo>
                <a:lnTo>
                  <a:pt x="210311" y="129540"/>
                </a:lnTo>
                <a:lnTo>
                  <a:pt x="211835" y="129540"/>
                </a:lnTo>
                <a:lnTo>
                  <a:pt x="204215" y="140208"/>
                </a:lnTo>
                <a:lnTo>
                  <a:pt x="203644" y="141732"/>
                </a:lnTo>
                <a:close/>
              </a:path>
              <a:path w="299084" h="350519">
                <a:moveTo>
                  <a:pt x="281939" y="50291"/>
                </a:moveTo>
                <a:lnTo>
                  <a:pt x="281939" y="48767"/>
                </a:lnTo>
                <a:lnTo>
                  <a:pt x="283464" y="48767"/>
                </a:lnTo>
                <a:lnTo>
                  <a:pt x="281939" y="50291"/>
                </a:lnTo>
                <a:close/>
              </a:path>
              <a:path w="299084" h="350519">
                <a:moveTo>
                  <a:pt x="268223" y="60960"/>
                </a:moveTo>
                <a:lnTo>
                  <a:pt x="268223" y="59436"/>
                </a:lnTo>
                <a:lnTo>
                  <a:pt x="269747" y="59436"/>
                </a:lnTo>
                <a:lnTo>
                  <a:pt x="268223" y="60960"/>
                </a:lnTo>
                <a:close/>
              </a:path>
              <a:path w="299084" h="350519">
                <a:moveTo>
                  <a:pt x="263652" y="64008"/>
                </a:moveTo>
                <a:lnTo>
                  <a:pt x="265175" y="62483"/>
                </a:lnTo>
                <a:lnTo>
                  <a:pt x="263652" y="64008"/>
                </a:lnTo>
                <a:close/>
              </a:path>
              <a:path w="299084" h="350519">
                <a:moveTo>
                  <a:pt x="138683" y="219456"/>
                </a:moveTo>
                <a:lnTo>
                  <a:pt x="144779" y="205740"/>
                </a:lnTo>
                <a:lnTo>
                  <a:pt x="150875" y="193548"/>
                </a:lnTo>
                <a:lnTo>
                  <a:pt x="163067" y="166116"/>
                </a:lnTo>
                <a:lnTo>
                  <a:pt x="164591" y="164591"/>
                </a:lnTo>
                <a:lnTo>
                  <a:pt x="172211" y="152400"/>
                </a:lnTo>
                <a:lnTo>
                  <a:pt x="178307" y="140208"/>
                </a:lnTo>
                <a:lnTo>
                  <a:pt x="178307" y="141732"/>
                </a:lnTo>
                <a:lnTo>
                  <a:pt x="203644" y="141732"/>
                </a:lnTo>
                <a:lnTo>
                  <a:pt x="199643" y="152400"/>
                </a:lnTo>
                <a:lnTo>
                  <a:pt x="198119" y="152400"/>
                </a:lnTo>
                <a:lnTo>
                  <a:pt x="192023" y="164591"/>
                </a:lnTo>
                <a:lnTo>
                  <a:pt x="176783" y="188975"/>
                </a:lnTo>
                <a:lnTo>
                  <a:pt x="178307" y="188975"/>
                </a:lnTo>
                <a:lnTo>
                  <a:pt x="172211" y="202691"/>
                </a:lnTo>
                <a:lnTo>
                  <a:pt x="166115" y="214883"/>
                </a:lnTo>
                <a:lnTo>
                  <a:pt x="164761" y="217932"/>
                </a:lnTo>
                <a:lnTo>
                  <a:pt x="140207" y="217932"/>
                </a:lnTo>
                <a:lnTo>
                  <a:pt x="138683" y="219456"/>
                </a:lnTo>
                <a:close/>
              </a:path>
              <a:path w="299084" h="350519">
                <a:moveTo>
                  <a:pt x="117347" y="309371"/>
                </a:moveTo>
                <a:lnTo>
                  <a:pt x="89915" y="309371"/>
                </a:lnTo>
                <a:lnTo>
                  <a:pt x="92963" y="303275"/>
                </a:lnTo>
                <a:lnTo>
                  <a:pt x="97535" y="297179"/>
                </a:lnTo>
                <a:lnTo>
                  <a:pt x="105156" y="281940"/>
                </a:lnTo>
                <a:lnTo>
                  <a:pt x="111252" y="272796"/>
                </a:lnTo>
                <a:lnTo>
                  <a:pt x="115823" y="263652"/>
                </a:lnTo>
                <a:lnTo>
                  <a:pt x="120395" y="252983"/>
                </a:lnTo>
                <a:lnTo>
                  <a:pt x="121919" y="252983"/>
                </a:lnTo>
                <a:lnTo>
                  <a:pt x="128015" y="242316"/>
                </a:lnTo>
                <a:lnTo>
                  <a:pt x="126491" y="242316"/>
                </a:lnTo>
                <a:lnTo>
                  <a:pt x="132587" y="231648"/>
                </a:lnTo>
                <a:lnTo>
                  <a:pt x="132587" y="230124"/>
                </a:lnTo>
                <a:lnTo>
                  <a:pt x="140207" y="217932"/>
                </a:lnTo>
                <a:lnTo>
                  <a:pt x="164761" y="217932"/>
                </a:lnTo>
                <a:lnTo>
                  <a:pt x="160019" y="228600"/>
                </a:lnTo>
                <a:lnTo>
                  <a:pt x="152400" y="240791"/>
                </a:lnTo>
                <a:lnTo>
                  <a:pt x="153923" y="240791"/>
                </a:lnTo>
                <a:lnTo>
                  <a:pt x="147827" y="252983"/>
                </a:lnTo>
                <a:lnTo>
                  <a:pt x="135635" y="274320"/>
                </a:lnTo>
                <a:lnTo>
                  <a:pt x="131063" y="283463"/>
                </a:lnTo>
                <a:lnTo>
                  <a:pt x="125838" y="292608"/>
                </a:lnTo>
                <a:lnTo>
                  <a:pt x="124967" y="292608"/>
                </a:lnTo>
                <a:lnTo>
                  <a:pt x="120395" y="301752"/>
                </a:lnTo>
                <a:lnTo>
                  <a:pt x="117347" y="309371"/>
                </a:lnTo>
                <a:close/>
              </a:path>
              <a:path w="299084" h="350519">
                <a:moveTo>
                  <a:pt x="50291" y="324612"/>
                </a:moveTo>
                <a:lnTo>
                  <a:pt x="18287" y="324612"/>
                </a:lnTo>
                <a:lnTo>
                  <a:pt x="15239" y="321563"/>
                </a:lnTo>
                <a:lnTo>
                  <a:pt x="12191" y="320040"/>
                </a:lnTo>
                <a:lnTo>
                  <a:pt x="4571" y="312420"/>
                </a:lnTo>
                <a:lnTo>
                  <a:pt x="1523" y="306324"/>
                </a:lnTo>
                <a:lnTo>
                  <a:pt x="1523" y="303275"/>
                </a:lnTo>
                <a:lnTo>
                  <a:pt x="0" y="300228"/>
                </a:lnTo>
                <a:lnTo>
                  <a:pt x="0" y="281940"/>
                </a:lnTo>
                <a:lnTo>
                  <a:pt x="3047" y="278891"/>
                </a:lnTo>
                <a:lnTo>
                  <a:pt x="6095" y="277367"/>
                </a:lnTo>
                <a:lnTo>
                  <a:pt x="10667" y="277367"/>
                </a:lnTo>
                <a:lnTo>
                  <a:pt x="13715" y="280416"/>
                </a:lnTo>
                <a:lnTo>
                  <a:pt x="15239" y="284987"/>
                </a:lnTo>
                <a:lnTo>
                  <a:pt x="15239" y="289560"/>
                </a:lnTo>
                <a:lnTo>
                  <a:pt x="16763" y="291083"/>
                </a:lnTo>
                <a:lnTo>
                  <a:pt x="16763" y="295656"/>
                </a:lnTo>
                <a:lnTo>
                  <a:pt x="17525" y="295656"/>
                </a:lnTo>
                <a:lnTo>
                  <a:pt x="19049" y="298704"/>
                </a:lnTo>
                <a:lnTo>
                  <a:pt x="18287" y="298704"/>
                </a:lnTo>
                <a:lnTo>
                  <a:pt x="24383" y="304800"/>
                </a:lnTo>
                <a:lnTo>
                  <a:pt x="25907" y="304800"/>
                </a:lnTo>
                <a:lnTo>
                  <a:pt x="27431" y="306324"/>
                </a:lnTo>
                <a:lnTo>
                  <a:pt x="30479" y="307848"/>
                </a:lnTo>
                <a:lnTo>
                  <a:pt x="35052" y="312420"/>
                </a:lnTo>
                <a:lnTo>
                  <a:pt x="37083" y="315467"/>
                </a:lnTo>
                <a:lnTo>
                  <a:pt x="36575" y="315467"/>
                </a:lnTo>
                <a:lnTo>
                  <a:pt x="38100" y="316991"/>
                </a:lnTo>
                <a:lnTo>
                  <a:pt x="41147" y="318516"/>
                </a:lnTo>
                <a:lnTo>
                  <a:pt x="44195" y="321563"/>
                </a:lnTo>
                <a:lnTo>
                  <a:pt x="45719" y="321563"/>
                </a:lnTo>
                <a:lnTo>
                  <a:pt x="47243" y="323087"/>
                </a:lnTo>
                <a:lnTo>
                  <a:pt x="50291" y="324612"/>
                </a:lnTo>
                <a:close/>
              </a:path>
              <a:path w="299084" h="350519">
                <a:moveTo>
                  <a:pt x="124967" y="294132"/>
                </a:moveTo>
                <a:lnTo>
                  <a:pt x="124967" y="292608"/>
                </a:lnTo>
                <a:lnTo>
                  <a:pt x="125838" y="292608"/>
                </a:lnTo>
                <a:lnTo>
                  <a:pt x="124967" y="294132"/>
                </a:lnTo>
                <a:close/>
              </a:path>
              <a:path w="299084" h="350519">
                <a:moveTo>
                  <a:pt x="17525" y="295656"/>
                </a:moveTo>
                <a:lnTo>
                  <a:pt x="16763" y="295656"/>
                </a:lnTo>
                <a:lnTo>
                  <a:pt x="16763" y="294132"/>
                </a:lnTo>
                <a:lnTo>
                  <a:pt x="17525" y="295656"/>
                </a:lnTo>
                <a:close/>
              </a:path>
              <a:path w="299084" h="350519">
                <a:moveTo>
                  <a:pt x="19811" y="300227"/>
                </a:moveTo>
                <a:lnTo>
                  <a:pt x="18287" y="298704"/>
                </a:lnTo>
                <a:lnTo>
                  <a:pt x="19049" y="298704"/>
                </a:lnTo>
                <a:lnTo>
                  <a:pt x="19811" y="300227"/>
                </a:lnTo>
                <a:close/>
              </a:path>
              <a:path w="299084" h="350519">
                <a:moveTo>
                  <a:pt x="25907" y="304800"/>
                </a:moveTo>
                <a:lnTo>
                  <a:pt x="24383" y="304800"/>
                </a:lnTo>
                <a:lnTo>
                  <a:pt x="24383" y="303275"/>
                </a:lnTo>
                <a:lnTo>
                  <a:pt x="25907" y="304800"/>
                </a:lnTo>
                <a:close/>
              </a:path>
              <a:path w="299084" h="350519">
                <a:moveTo>
                  <a:pt x="84429" y="317601"/>
                </a:moveTo>
                <a:lnTo>
                  <a:pt x="86867" y="313944"/>
                </a:lnTo>
                <a:lnTo>
                  <a:pt x="86867" y="312420"/>
                </a:lnTo>
                <a:lnTo>
                  <a:pt x="89915" y="307848"/>
                </a:lnTo>
                <a:lnTo>
                  <a:pt x="89915" y="309371"/>
                </a:lnTo>
                <a:lnTo>
                  <a:pt x="115823" y="309371"/>
                </a:lnTo>
                <a:lnTo>
                  <a:pt x="112775" y="315467"/>
                </a:lnTo>
                <a:lnTo>
                  <a:pt x="111632" y="316991"/>
                </a:lnTo>
                <a:lnTo>
                  <a:pt x="85343" y="316991"/>
                </a:lnTo>
                <a:lnTo>
                  <a:pt x="84429" y="317601"/>
                </a:lnTo>
                <a:close/>
              </a:path>
              <a:path w="299084" h="350519">
                <a:moveTo>
                  <a:pt x="38100" y="316991"/>
                </a:moveTo>
                <a:lnTo>
                  <a:pt x="36575" y="315467"/>
                </a:lnTo>
                <a:lnTo>
                  <a:pt x="37337" y="315848"/>
                </a:lnTo>
                <a:lnTo>
                  <a:pt x="38100" y="316991"/>
                </a:lnTo>
                <a:close/>
              </a:path>
              <a:path w="299084" h="350519">
                <a:moveTo>
                  <a:pt x="37337" y="315848"/>
                </a:moveTo>
                <a:lnTo>
                  <a:pt x="36575" y="315467"/>
                </a:lnTo>
                <a:lnTo>
                  <a:pt x="37083" y="315467"/>
                </a:lnTo>
                <a:lnTo>
                  <a:pt x="37337" y="315848"/>
                </a:lnTo>
                <a:close/>
              </a:path>
              <a:path w="299084" h="350519">
                <a:moveTo>
                  <a:pt x="39623" y="316991"/>
                </a:moveTo>
                <a:lnTo>
                  <a:pt x="38100" y="316991"/>
                </a:lnTo>
                <a:lnTo>
                  <a:pt x="37337" y="315848"/>
                </a:lnTo>
                <a:lnTo>
                  <a:pt x="39623" y="316991"/>
                </a:lnTo>
                <a:close/>
              </a:path>
              <a:path w="299084" h="350519">
                <a:moveTo>
                  <a:pt x="83819" y="318516"/>
                </a:moveTo>
                <a:lnTo>
                  <a:pt x="84429" y="317601"/>
                </a:lnTo>
                <a:lnTo>
                  <a:pt x="85343" y="316991"/>
                </a:lnTo>
                <a:lnTo>
                  <a:pt x="83819" y="318516"/>
                </a:lnTo>
                <a:close/>
              </a:path>
              <a:path w="299084" h="350519">
                <a:moveTo>
                  <a:pt x="83819" y="318516"/>
                </a:moveTo>
                <a:lnTo>
                  <a:pt x="85343" y="316991"/>
                </a:lnTo>
                <a:lnTo>
                  <a:pt x="83819" y="318516"/>
                </a:lnTo>
                <a:close/>
              </a:path>
              <a:path w="299084" h="350519">
                <a:moveTo>
                  <a:pt x="80771" y="347471"/>
                </a:moveTo>
                <a:lnTo>
                  <a:pt x="53339" y="347471"/>
                </a:lnTo>
                <a:lnTo>
                  <a:pt x="48767" y="345948"/>
                </a:lnTo>
                <a:lnTo>
                  <a:pt x="47243" y="345948"/>
                </a:lnTo>
                <a:lnTo>
                  <a:pt x="44195" y="344424"/>
                </a:lnTo>
                <a:lnTo>
                  <a:pt x="39623" y="342900"/>
                </a:lnTo>
                <a:lnTo>
                  <a:pt x="36575" y="341375"/>
                </a:lnTo>
                <a:lnTo>
                  <a:pt x="36575" y="339852"/>
                </a:lnTo>
                <a:lnTo>
                  <a:pt x="33527" y="338328"/>
                </a:lnTo>
                <a:lnTo>
                  <a:pt x="28956" y="335279"/>
                </a:lnTo>
                <a:lnTo>
                  <a:pt x="25907" y="333756"/>
                </a:lnTo>
                <a:lnTo>
                  <a:pt x="24383" y="332232"/>
                </a:lnTo>
                <a:lnTo>
                  <a:pt x="22859" y="329183"/>
                </a:lnTo>
                <a:lnTo>
                  <a:pt x="65531" y="329183"/>
                </a:lnTo>
                <a:lnTo>
                  <a:pt x="68579" y="327660"/>
                </a:lnTo>
                <a:lnTo>
                  <a:pt x="71627" y="327660"/>
                </a:lnTo>
                <a:lnTo>
                  <a:pt x="73152" y="326136"/>
                </a:lnTo>
                <a:lnTo>
                  <a:pt x="76200" y="324612"/>
                </a:lnTo>
                <a:lnTo>
                  <a:pt x="76200" y="323087"/>
                </a:lnTo>
                <a:lnTo>
                  <a:pt x="79247" y="320040"/>
                </a:lnTo>
                <a:lnTo>
                  <a:pt x="82295" y="320040"/>
                </a:lnTo>
                <a:lnTo>
                  <a:pt x="85343" y="316991"/>
                </a:lnTo>
                <a:lnTo>
                  <a:pt x="111632" y="316991"/>
                </a:lnTo>
                <a:lnTo>
                  <a:pt x="108204" y="321563"/>
                </a:lnTo>
                <a:lnTo>
                  <a:pt x="102107" y="330708"/>
                </a:lnTo>
                <a:lnTo>
                  <a:pt x="100583" y="332232"/>
                </a:lnTo>
                <a:lnTo>
                  <a:pt x="99059" y="335279"/>
                </a:lnTo>
                <a:lnTo>
                  <a:pt x="94487" y="336804"/>
                </a:lnTo>
                <a:lnTo>
                  <a:pt x="91439" y="338328"/>
                </a:lnTo>
                <a:lnTo>
                  <a:pt x="92963" y="338328"/>
                </a:lnTo>
                <a:lnTo>
                  <a:pt x="89915" y="339852"/>
                </a:lnTo>
                <a:lnTo>
                  <a:pt x="91439" y="339852"/>
                </a:lnTo>
                <a:lnTo>
                  <a:pt x="88391" y="341375"/>
                </a:lnTo>
                <a:lnTo>
                  <a:pt x="88391" y="342900"/>
                </a:lnTo>
                <a:lnTo>
                  <a:pt x="85343" y="344424"/>
                </a:lnTo>
                <a:lnTo>
                  <a:pt x="83819" y="345948"/>
                </a:lnTo>
                <a:lnTo>
                  <a:pt x="80771" y="347471"/>
                </a:lnTo>
                <a:close/>
              </a:path>
              <a:path w="299084" h="350519">
                <a:moveTo>
                  <a:pt x="82295" y="320040"/>
                </a:moveTo>
                <a:lnTo>
                  <a:pt x="80771" y="320040"/>
                </a:lnTo>
                <a:lnTo>
                  <a:pt x="84429" y="317601"/>
                </a:lnTo>
                <a:lnTo>
                  <a:pt x="83819" y="318516"/>
                </a:lnTo>
                <a:lnTo>
                  <a:pt x="82295" y="320040"/>
                </a:lnTo>
                <a:close/>
              </a:path>
              <a:path w="299084" h="350519">
                <a:moveTo>
                  <a:pt x="45719" y="321563"/>
                </a:moveTo>
                <a:lnTo>
                  <a:pt x="44195" y="321563"/>
                </a:lnTo>
                <a:lnTo>
                  <a:pt x="44195" y="320040"/>
                </a:lnTo>
                <a:lnTo>
                  <a:pt x="45719" y="321563"/>
                </a:lnTo>
                <a:close/>
              </a:path>
              <a:path w="299084" h="350519">
                <a:moveTo>
                  <a:pt x="53339" y="326136"/>
                </a:moveTo>
                <a:lnTo>
                  <a:pt x="19811" y="326136"/>
                </a:lnTo>
                <a:lnTo>
                  <a:pt x="16763" y="323087"/>
                </a:lnTo>
                <a:lnTo>
                  <a:pt x="18287" y="324612"/>
                </a:lnTo>
                <a:lnTo>
                  <a:pt x="50291" y="324612"/>
                </a:lnTo>
                <a:lnTo>
                  <a:pt x="53339" y="326136"/>
                </a:lnTo>
                <a:close/>
              </a:path>
              <a:path w="299084" h="350519">
                <a:moveTo>
                  <a:pt x="54863" y="326136"/>
                </a:moveTo>
                <a:lnTo>
                  <a:pt x="53339" y="326136"/>
                </a:lnTo>
                <a:lnTo>
                  <a:pt x="50291" y="324612"/>
                </a:lnTo>
                <a:lnTo>
                  <a:pt x="54863" y="326136"/>
                </a:lnTo>
                <a:close/>
              </a:path>
              <a:path w="299084" h="350519">
                <a:moveTo>
                  <a:pt x="64007" y="329183"/>
                </a:moveTo>
                <a:lnTo>
                  <a:pt x="21335" y="329183"/>
                </a:lnTo>
                <a:lnTo>
                  <a:pt x="18287" y="326136"/>
                </a:lnTo>
                <a:lnTo>
                  <a:pt x="59435" y="326136"/>
                </a:lnTo>
                <a:lnTo>
                  <a:pt x="59435" y="327660"/>
                </a:lnTo>
                <a:lnTo>
                  <a:pt x="64007" y="329183"/>
                </a:lnTo>
                <a:close/>
              </a:path>
              <a:path w="299084" h="350519">
                <a:moveTo>
                  <a:pt x="71627" y="327660"/>
                </a:moveTo>
                <a:lnTo>
                  <a:pt x="70104" y="327660"/>
                </a:lnTo>
                <a:lnTo>
                  <a:pt x="73152" y="326136"/>
                </a:lnTo>
                <a:lnTo>
                  <a:pt x="71627" y="327660"/>
                </a:lnTo>
                <a:close/>
              </a:path>
              <a:path w="299084" h="350519">
                <a:moveTo>
                  <a:pt x="65531" y="329183"/>
                </a:moveTo>
                <a:lnTo>
                  <a:pt x="64007" y="329183"/>
                </a:lnTo>
                <a:lnTo>
                  <a:pt x="60959" y="327660"/>
                </a:lnTo>
                <a:lnTo>
                  <a:pt x="65531" y="329183"/>
                </a:lnTo>
                <a:close/>
              </a:path>
              <a:path w="299084" h="350519">
                <a:moveTo>
                  <a:pt x="76200" y="348996"/>
                </a:moveTo>
                <a:lnTo>
                  <a:pt x="54863" y="348996"/>
                </a:lnTo>
                <a:lnTo>
                  <a:pt x="51815" y="347471"/>
                </a:lnTo>
                <a:lnTo>
                  <a:pt x="79247" y="347471"/>
                </a:lnTo>
                <a:lnTo>
                  <a:pt x="76200" y="348996"/>
                </a:lnTo>
                <a:close/>
              </a:path>
              <a:path w="299084" h="350519">
                <a:moveTo>
                  <a:pt x="67056" y="350520"/>
                </a:moveTo>
                <a:lnTo>
                  <a:pt x="60959" y="350520"/>
                </a:lnTo>
                <a:lnTo>
                  <a:pt x="57911" y="348996"/>
                </a:lnTo>
                <a:lnTo>
                  <a:pt x="71627" y="348996"/>
                </a:lnTo>
                <a:lnTo>
                  <a:pt x="67056" y="3505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4" name="object 6"/>
          <p:cNvSpPr/>
          <p:nvPr/>
        </p:nvSpPr>
        <p:spPr>
          <a:xfrm>
            <a:off x="943356" y="2720340"/>
            <a:ext cx="266700" cy="320040"/>
          </a:xfrm>
          <a:custGeom>
            <a:avLst/>
            <a:gdLst/>
            <a:ahLst/>
            <a:cxnLst/>
            <a:rect l="l" t="t" r="r" b="b"/>
            <a:pathLst>
              <a:path w="266700" h="320039">
                <a:moveTo>
                  <a:pt x="227076" y="28955"/>
                </a:moveTo>
                <a:lnTo>
                  <a:pt x="242316" y="10667"/>
                </a:lnTo>
                <a:lnTo>
                  <a:pt x="243839" y="9143"/>
                </a:lnTo>
                <a:lnTo>
                  <a:pt x="254508" y="1524"/>
                </a:lnTo>
                <a:lnTo>
                  <a:pt x="257556" y="0"/>
                </a:lnTo>
                <a:lnTo>
                  <a:pt x="260604" y="0"/>
                </a:lnTo>
                <a:lnTo>
                  <a:pt x="263652" y="1524"/>
                </a:lnTo>
                <a:lnTo>
                  <a:pt x="266700" y="4571"/>
                </a:lnTo>
                <a:lnTo>
                  <a:pt x="266700" y="7619"/>
                </a:lnTo>
                <a:lnTo>
                  <a:pt x="265175" y="10667"/>
                </a:lnTo>
                <a:lnTo>
                  <a:pt x="260604" y="22859"/>
                </a:lnTo>
                <a:lnTo>
                  <a:pt x="259079" y="24383"/>
                </a:lnTo>
                <a:lnTo>
                  <a:pt x="256539" y="27432"/>
                </a:lnTo>
                <a:lnTo>
                  <a:pt x="228600" y="27432"/>
                </a:lnTo>
                <a:lnTo>
                  <a:pt x="227076" y="28955"/>
                </a:lnTo>
                <a:close/>
              </a:path>
              <a:path w="266700" h="320039">
                <a:moveTo>
                  <a:pt x="255269" y="28956"/>
                </a:moveTo>
                <a:lnTo>
                  <a:pt x="227075" y="28956"/>
                </a:lnTo>
                <a:lnTo>
                  <a:pt x="228600" y="27432"/>
                </a:lnTo>
                <a:lnTo>
                  <a:pt x="256539" y="27432"/>
                </a:lnTo>
                <a:lnTo>
                  <a:pt x="255269" y="28956"/>
                </a:lnTo>
                <a:close/>
              </a:path>
              <a:path w="266700" h="320039">
                <a:moveTo>
                  <a:pt x="177437" y="129540"/>
                </a:moveTo>
                <a:lnTo>
                  <a:pt x="152400" y="129540"/>
                </a:lnTo>
                <a:lnTo>
                  <a:pt x="164591" y="105156"/>
                </a:lnTo>
                <a:lnTo>
                  <a:pt x="166116" y="105156"/>
                </a:lnTo>
                <a:lnTo>
                  <a:pt x="184404" y="77724"/>
                </a:lnTo>
                <a:lnTo>
                  <a:pt x="184404" y="76200"/>
                </a:lnTo>
                <a:lnTo>
                  <a:pt x="192023" y="68579"/>
                </a:lnTo>
                <a:lnTo>
                  <a:pt x="199643" y="59435"/>
                </a:lnTo>
                <a:lnTo>
                  <a:pt x="207264" y="51816"/>
                </a:lnTo>
                <a:lnTo>
                  <a:pt x="205739" y="51816"/>
                </a:lnTo>
                <a:lnTo>
                  <a:pt x="220979" y="36575"/>
                </a:lnTo>
                <a:lnTo>
                  <a:pt x="220979" y="35051"/>
                </a:lnTo>
                <a:lnTo>
                  <a:pt x="227076" y="28955"/>
                </a:lnTo>
                <a:lnTo>
                  <a:pt x="255269" y="28956"/>
                </a:lnTo>
                <a:lnTo>
                  <a:pt x="251460" y="33527"/>
                </a:lnTo>
                <a:lnTo>
                  <a:pt x="245364" y="42671"/>
                </a:lnTo>
                <a:lnTo>
                  <a:pt x="243839" y="42671"/>
                </a:lnTo>
                <a:lnTo>
                  <a:pt x="236219" y="51816"/>
                </a:lnTo>
                <a:lnTo>
                  <a:pt x="224027" y="67056"/>
                </a:lnTo>
                <a:lnTo>
                  <a:pt x="222504" y="67056"/>
                </a:lnTo>
                <a:lnTo>
                  <a:pt x="216408" y="74675"/>
                </a:lnTo>
                <a:lnTo>
                  <a:pt x="208787" y="82295"/>
                </a:lnTo>
                <a:lnTo>
                  <a:pt x="203707" y="89916"/>
                </a:lnTo>
                <a:lnTo>
                  <a:pt x="202691" y="89916"/>
                </a:lnTo>
                <a:lnTo>
                  <a:pt x="196595" y="99059"/>
                </a:lnTo>
                <a:lnTo>
                  <a:pt x="196595" y="100583"/>
                </a:lnTo>
                <a:lnTo>
                  <a:pt x="191516" y="108203"/>
                </a:lnTo>
                <a:lnTo>
                  <a:pt x="190500" y="108203"/>
                </a:lnTo>
                <a:lnTo>
                  <a:pt x="184404" y="117348"/>
                </a:lnTo>
                <a:lnTo>
                  <a:pt x="177437" y="129540"/>
                </a:lnTo>
                <a:close/>
              </a:path>
              <a:path w="266700" h="320039">
                <a:moveTo>
                  <a:pt x="202691" y="91440"/>
                </a:moveTo>
                <a:lnTo>
                  <a:pt x="202691" y="89916"/>
                </a:lnTo>
                <a:lnTo>
                  <a:pt x="203707" y="89916"/>
                </a:lnTo>
                <a:lnTo>
                  <a:pt x="202691" y="91440"/>
                </a:lnTo>
                <a:close/>
              </a:path>
              <a:path w="266700" h="320039">
                <a:moveTo>
                  <a:pt x="190500" y="109727"/>
                </a:moveTo>
                <a:lnTo>
                  <a:pt x="190500" y="108203"/>
                </a:lnTo>
                <a:lnTo>
                  <a:pt x="191516" y="108203"/>
                </a:lnTo>
                <a:lnTo>
                  <a:pt x="190500" y="109727"/>
                </a:lnTo>
                <a:close/>
              </a:path>
              <a:path w="266700" h="320039">
                <a:moveTo>
                  <a:pt x="119633" y="268224"/>
                </a:moveTo>
                <a:lnTo>
                  <a:pt x="97535" y="268224"/>
                </a:lnTo>
                <a:lnTo>
                  <a:pt x="100583" y="259079"/>
                </a:lnTo>
                <a:lnTo>
                  <a:pt x="100583" y="257556"/>
                </a:lnTo>
                <a:lnTo>
                  <a:pt x="103631" y="248411"/>
                </a:lnTo>
                <a:lnTo>
                  <a:pt x="105156" y="237743"/>
                </a:lnTo>
                <a:lnTo>
                  <a:pt x="106679" y="236219"/>
                </a:lnTo>
                <a:lnTo>
                  <a:pt x="109727" y="225551"/>
                </a:lnTo>
                <a:lnTo>
                  <a:pt x="123443" y="188975"/>
                </a:lnTo>
                <a:lnTo>
                  <a:pt x="123443" y="187451"/>
                </a:lnTo>
                <a:lnTo>
                  <a:pt x="128016" y="175259"/>
                </a:lnTo>
                <a:lnTo>
                  <a:pt x="140208" y="150875"/>
                </a:lnTo>
                <a:lnTo>
                  <a:pt x="140208" y="149351"/>
                </a:lnTo>
                <a:lnTo>
                  <a:pt x="146304" y="140208"/>
                </a:lnTo>
                <a:lnTo>
                  <a:pt x="152400" y="128016"/>
                </a:lnTo>
                <a:lnTo>
                  <a:pt x="152400" y="129540"/>
                </a:lnTo>
                <a:lnTo>
                  <a:pt x="177437" y="129540"/>
                </a:lnTo>
                <a:lnTo>
                  <a:pt x="172212" y="138683"/>
                </a:lnTo>
                <a:lnTo>
                  <a:pt x="166116" y="150875"/>
                </a:lnTo>
                <a:lnTo>
                  <a:pt x="160890" y="160019"/>
                </a:lnTo>
                <a:lnTo>
                  <a:pt x="160019" y="160019"/>
                </a:lnTo>
                <a:lnTo>
                  <a:pt x="147827" y="184403"/>
                </a:lnTo>
                <a:lnTo>
                  <a:pt x="143827" y="195071"/>
                </a:lnTo>
                <a:lnTo>
                  <a:pt x="143256" y="195071"/>
                </a:lnTo>
                <a:lnTo>
                  <a:pt x="138683" y="208787"/>
                </a:lnTo>
                <a:lnTo>
                  <a:pt x="134112" y="220979"/>
                </a:lnTo>
                <a:lnTo>
                  <a:pt x="129539" y="231648"/>
                </a:lnTo>
                <a:lnTo>
                  <a:pt x="126873" y="242316"/>
                </a:lnTo>
                <a:lnTo>
                  <a:pt x="126491" y="242316"/>
                </a:lnTo>
                <a:lnTo>
                  <a:pt x="123443" y="254508"/>
                </a:lnTo>
                <a:lnTo>
                  <a:pt x="120395" y="263651"/>
                </a:lnTo>
                <a:lnTo>
                  <a:pt x="119633" y="268224"/>
                </a:lnTo>
                <a:close/>
              </a:path>
              <a:path w="266700" h="320039">
                <a:moveTo>
                  <a:pt x="160019" y="161543"/>
                </a:moveTo>
                <a:lnTo>
                  <a:pt x="160019" y="160019"/>
                </a:lnTo>
                <a:lnTo>
                  <a:pt x="160890" y="160019"/>
                </a:lnTo>
                <a:lnTo>
                  <a:pt x="160019" y="161543"/>
                </a:lnTo>
                <a:close/>
              </a:path>
              <a:path w="266700" h="320039">
                <a:moveTo>
                  <a:pt x="143256" y="196595"/>
                </a:moveTo>
                <a:lnTo>
                  <a:pt x="143256" y="195071"/>
                </a:lnTo>
                <a:lnTo>
                  <a:pt x="143827" y="195071"/>
                </a:lnTo>
                <a:lnTo>
                  <a:pt x="143256" y="196595"/>
                </a:lnTo>
                <a:close/>
              </a:path>
              <a:path w="266700" h="320039">
                <a:moveTo>
                  <a:pt x="126491" y="243840"/>
                </a:moveTo>
                <a:lnTo>
                  <a:pt x="126491" y="242316"/>
                </a:lnTo>
                <a:lnTo>
                  <a:pt x="126873" y="242316"/>
                </a:lnTo>
                <a:lnTo>
                  <a:pt x="126491" y="243840"/>
                </a:lnTo>
                <a:close/>
              </a:path>
              <a:path w="266700" h="320039">
                <a:moveTo>
                  <a:pt x="13716" y="292608"/>
                </a:moveTo>
                <a:lnTo>
                  <a:pt x="6095" y="292608"/>
                </a:lnTo>
                <a:lnTo>
                  <a:pt x="3048" y="289560"/>
                </a:lnTo>
                <a:lnTo>
                  <a:pt x="3048" y="286511"/>
                </a:lnTo>
                <a:lnTo>
                  <a:pt x="1523" y="284987"/>
                </a:lnTo>
                <a:lnTo>
                  <a:pt x="0" y="281940"/>
                </a:lnTo>
                <a:lnTo>
                  <a:pt x="0" y="272795"/>
                </a:lnTo>
                <a:lnTo>
                  <a:pt x="1523" y="269748"/>
                </a:lnTo>
                <a:lnTo>
                  <a:pt x="6095" y="265175"/>
                </a:lnTo>
                <a:lnTo>
                  <a:pt x="7619" y="262127"/>
                </a:lnTo>
                <a:lnTo>
                  <a:pt x="16764" y="257556"/>
                </a:lnTo>
                <a:lnTo>
                  <a:pt x="21335" y="256032"/>
                </a:lnTo>
                <a:lnTo>
                  <a:pt x="25908" y="256032"/>
                </a:lnTo>
                <a:lnTo>
                  <a:pt x="30479" y="257556"/>
                </a:lnTo>
                <a:lnTo>
                  <a:pt x="32004" y="257556"/>
                </a:lnTo>
                <a:lnTo>
                  <a:pt x="45719" y="262127"/>
                </a:lnTo>
                <a:lnTo>
                  <a:pt x="47243" y="262127"/>
                </a:lnTo>
                <a:lnTo>
                  <a:pt x="51816" y="265175"/>
                </a:lnTo>
                <a:lnTo>
                  <a:pt x="56387" y="269748"/>
                </a:lnTo>
                <a:lnTo>
                  <a:pt x="60960" y="272795"/>
                </a:lnTo>
                <a:lnTo>
                  <a:pt x="24383" y="272795"/>
                </a:lnTo>
                <a:lnTo>
                  <a:pt x="21335" y="274319"/>
                </a:lnTo>
                <a:lnTo>
                  <a:pt x="18287" y="274319"/>
                </a:lnTo>
                <a:lnTo>
                  <a:pt x="15239" y="277367"/>
                </a:lnTo>
                <a:lnTo>
                  <a:pt x="14478" y="278891"/>
                </a:lnTo>
                <a:lnTo>
                  <a:pt x="13716" y="278891"/>
                </a:lnTo>
                <a:lnTo>
                  <a:pt x="13716" y="281940"/>
                </a:lnTo>
                <a:lnTo>
                  <a:pt x="12191" y="283463"/>
                </a:lnTo>
                <a:lnTo>
                  <a:pt x="12191" y="288035"/>
                </a:lnTo>
                <a:lnTo>
                  <a:pt x="13716" y="288035"/>
                </a:lnTo>
                <a:lnTo>
                  <a:pt x="13716" y="292608"/>
                </a:lnTo>
                <a:close/>
              </a:path>
              <a:path w="266700" h="320039">
                <a:moveTo>
                  <a:pt x="112775" y="294132"/>
                </a:moveTo>
                <a:lnTo>
                  <a:pt x="112775" y="292608"/>
                </a:lnTo>
                <a:lnTo>
                  <a:pt x="92963" y="292608"/>
                </a:lnTo>
                <a:lnTo>
                  <a:pt x="92201" y="291846"/>
                </a:lnTo>
                <a:lnTo>
                  <a:pt x="92963" y="289560"/>
                </a:lnTo>
                <a:lnTo>
                  <a:pt x="92964" y="288035"/>
                </a:lnTo>
                <a:lnTo>
                  <a:pt x="96012" y="275843"/>
                </a:lnTo>
                <a:lnTo>
                  <a:pt x="97535" y="266700"/>
                </a:lnTo>
                <a:lnTo>
                  <a:pt x="97535" y="268224"/>
                </a:lnTo>
                <a:lnTo>
                  <a:pt x="119633" y="268224"/>
                </a:lnTo>
                <a:lnTo>
                  <a:pt x="118871" y="272795"/>
                </a:lnTo>
                <a:lnTo>
                  <a:pt x="115823" y="280416"/>
                </a:lnTo>
                <a:lnTo>
                  <a:pt x="114300" y="286511"/>
                </a:lnTo>
                <a:lnTo>
                  <a:pt x="114300" y="288035"/>
                </a:lnTo>
                <a:lnTo>
                  <a:pt x="112775" y="294132"/>
                </a:lnTo>
                <a:close/>
              </a:path>
              <a:path w="266700" h="320039">
                <a:moveTo>
                  <a:pt x="38099" y="278383"/>
                </a:moveTo>
                <a:lnTo>
                  <a:pt x="25908" y="274319"/>
                </a:lnTo>
                <a:lnTo>
                  <a:pt x="21335" y="274319"/>
                </a:lnTo>
                <a:lnTo>
                  <a:pt x="24383" y="272795"/>
                </a:lnTo>
                <a:lnTo>
                  <a:pt x="60960" y="272795"/>
                </a:lnTo>
                <a:lnTo>
                  <a:pt x="59435" y="271271"/>
                </a:lnTo>
                <a:lnTo>
                  <a:pt x="62483" y="272795"/>
                </a:lnTo>
                <a:lnTo>
                  <a:pt x="64008" y="274319"/>
                </a:lnTo>
                <a:lnTo>
                  <a:pt x="68579" y="275843"/>
                </a:lnTo>
                <a:lnTo>
                  <a:pt x="68579" y="277367"/>
                </a:lnTo>
                <a:lnTo>
                  <a:pt x="36575" y="277367"/>
                </a:lnTo>
                <a:lnTo>
                  <a:pt x="38099" y="278383"/>
                </a:lnTo>
                <a:close/>
              </a:path>
              <a:path w="266700" h="320039">
                <a:moveTo>
                  <a:pt x="15239" y="277367"/>
                </a:moveTo>
                <a:lnTo>
                  <a:pt x="18287" y="274319"/>
                </a:lnTo>
                <a:lnTo>
                  <a:pt x="21335" y="274319"/>
                </a:lnTo>
                <a:lnTo>
                  <a:pt x="15239" y="277367"/>
                </a:lnTo>
                <a:close/>
              </a:path>
              <a:path w="266700" h="320039">
                <a:moveTo>
                  <a:pt x="15239" y="278891"/>
                </a:moveTo>
                <a:lnTo>
                  <a:pt x="15239" y="277367"/>
                </a:lnTo>
                <a:lnTo>
                  <a:pt x="16764" y="277367"/>
                </a:lnTo>
                <a:lnTo>
                  <a:pt x="15239" y="278891"/>
                </a:lnTo>
                <a:close/>
              </a:path>
              <a:path w="266700" h="320039">
                <a:moveTo>
                  <a:pt x="39623" y="278891"/>
                </a:moveTo>
                <a:lnTo>
                  <a:pt x="38099" y="278383"/>
                </a:lnTo>
                <a:lnTo>
                  <a:pt x="36575" y="277367"/>
                </a:lnTo>
                <a:lnTo>
                  <a:pt x="39623" y="278891"/>
                </a:lnTo>
                <a:close/>
              </a:path>
              <a:path w="266700" h="320039">
                <a:moveTo>
                  <a:pt x="70865" y="278891"/>
                </a:moveTo>
                <a:lnTo>
                  <a:pt x="39623" y="278891"/>
                </a:lnTo>
                <a:lnTo>
                  <a:pt x="36575" y="277367"/>
                </a:lnTo>
                <a:lnTo>
                  <a:pt x="68579" y="277367"/>
                </a:lnTo>
                <a:lnTo>
                  <a:pt x="70865" y="278891"/>
                </a:lnTo>
                <a:close/>
              </a:path>
              <a:path w="266700" h="320039">
                <a:moveTo>
                  <a:pt x="73152" y="280416"/>
                </a:moveTo>
                <a:lnTo>
                  <a:pt x="41148" y="280416"/>
                </a:lnTo>
                <a:lnTo>
                  <a:pt x="38099" y="278383"/>
                </a:lnTo>
                <a:lnTo>
                  <a:pt x="39623" y="278891"/>
                </a:lnTo>
                <a:lnTo>
                  <a:pt x="70865" y="278891"/>
                </a:lnTo>
                <a:lnTo>
                  <a:pt x="73152" y="280416"/>
                </a:lnTo>
                <a:close/>
              </a:path>
              <a:path w="266700" h="320039">
                <a:moveTo>
                  <a:pt x="13716" y="280416"/>
                </a:moveTo>
                <a:lnTo>
                  <a:pt x="13716" y="278891"/>
                </a:lnTo>
                <a:lnTo>
                  <a:pt x="14478" y="278891"/>
                </a:lnTo>
                <a:lnTo>
                  <a:pt x="13716" y="280416"/>
                </a:lnTo>
                <a:close/>
              </a:path>
              <a:path w="266700" h="320039">
                <a:moveTo>
                  <a:pt x="83819" y="288035"/>
                </a:moveTo>
                <a:lnTo>
                  <a:pt x="50291" y="288035"/>
                </a:lnTo>
                <a:lnTo>
                  <a:pt x="45719" y="284987"/>
                </a:lnTo>
                <a:lnTo>
                  <a:pt x="44195" y="283463"/>
                </a:lnTo>
                <a:lnTo>
                  <a:pt x="39623" y="280416"/>
                </a:lnTo>
                <a:lnTo>
                  <a:pt x="73152" y="280416"/>
                </a:lnTo>
                <a:lnTo>
                  <a:pt x="71627" y="278891"/>
                </a:lnTo>
                <a:lnTo>
                  <a:pt x="80771" y="284987"/>
                </a:lnTo>
                <a:lnTo>
                  <a:pt x="82295" y="286511"/>
                </a:lnTo>
                <a:lnTo>
                  <a:pt x="80771" y="286511"/>
                </a:lnTo>
                <a:lnTo>
                  <a:pt x="83819" y="288035"/>
                </a:lnTo>
                <a:close/>
              </a:path>
              <a:path w="266700" h="320039">
                <a:moveTo>
                  <a:pt x="13716" y="288035"/>
                </a:moveTo>
                <a:lnTo>
                  <a:pt x="12191" y="288035"/>
                </a:lnTo>
                <a:lnTo>
                  <a:pt x="12191" y="286511"/>
                </a:lnTo>
                <a:lnTo>
                  <a:pt x="13716" y="288035"/>
                </a:lnTo>
                <a:close/>
              </a:path>
              <a:path w="266700" h="320039">
                <a:moveTo>
                  <a:pt x="83819" y="288035"/>
                </a:moveTo>
                <a:lnTo>
                  <a:pt x="80771" y="286511"/>
                </a:lnTo>
                <a:lnTo>
                  <a:pt x="82295" y="286511"/>
                </a:lnTo>
                <a:lnTo>
                  <a:pt x="83819" y="288035"/>
                </a:lnTo>
                <a:close/>
              </a:path>
              <a:path w="266700" h="320039">
                <a:moveTo>
                  <a:pt x="85343" y="288035"/>
                </a:moveTo>
                <a:lnTo>
                  <a:pt x="83819" y="288035"/>
                </a:lnTo>
                <a:lnTo>
                  <a:pt x="82295" y="286511"/>
                </a:lnTo>
                <a:lnTo>
                  <a:pt x="83819" y="286511"/>
                </a:lnTo>
                <a:lnTo>
                  <a:pt x="85343" y="288035"/>
                </a:lnTo>
                <a:close/>
              </a:path>
              <a:path w="266700" h="320039">
                <a:moveTo>
                  <a:pt x="57912" y="292608"/>
                </a:moveTo>
                <a:lnTo>
                  <a:pt x="53340" y="289559"/>
                </a:lnTo>
                <a:lnTo>
                  <a:pt x="51816" y="288035"/>
                </a:lnTo>
                <a:lnTo>
                  <a:pt x="88391" y="288035"/>
                </a:lnTo>
                <a:lnTo>
                  <a:pt x="91439" y="291083"/>
                </a:lnTo>
                <a:lnTo>
                  <a:pt x="57912" y="291083"/>
                </a:lnTo>
                <a:lnTo>
                  <a:pt x="57912" y="292608"/>
                </a:lnTo>
                <a:close/>
              </a:path>
              <a:path w="266700" h="320039">
                <a:moveTo>
                  <a:pt x="10668" y="300227"/>
                </a:moveTo>
                <a:lnTo>
                  <a:pt x="7619" y="300227"/>
                </a:lnTo>
                <a:lnTo>
                  <a:pt x="7619" y="297179"/>
                </a:lnTo>
                <a:lnTo>
                  <a:pt x="6095" y="295656"/>
                </a:lnTo>
                <a:lnTo>
                  <a:pt x="4571" y="291083"/>
                </a:lnTo>
                <a:lnTo>
                  <a:pt x="6095" y="292608"/>
                </a:lnTo>
                <a:lnTo>
                  <a:pt x="14477" y="292608"/>
                </a:lnTo>
                <a:lnTo>
                  <a:pt x="15239" y="294132"/>
                </a:lnTo>
                <a:lnTo>
                  <a:pt x="15239" y="298703"/>
                </a:lnTo>
                <a:lnTo>
                  <a:pt x="13716" y="298703"/>
                </a:lnTo>
                <a:lnTo>
                  <a:pt x="10668" y="300227"/>
                </a:lnTo>
                <a:close/>
              </a:path>
              <a:path w="266700" h="320039">
                <a:moveTo>
                  <a:pt x="14477" y="292608"/>
                </a:moveTo>
                <a:lnTo>
                  <a:pt x="13716" y="292608"/>
                </a:lnTo>
                <a:lnTo>
                  <a:pt x="13716" y="291083"/>
                </a:lnTo>
                <a:lnTo>
                  <a:pt x="14477" y="292608"/>
                </a:lnTo>
                <a:close/>
              </a:path>
              <a:path w="266700" h="320039">
                <a:moveTo>
                  <a:pt x="84835" y="306324"/>
                </a:moveTo>
                <a:lnTo>
                  <a:pt x="80771" y="306324"/>
                </a:lnTo>
                <a:lnTo>
                  <a:pt x="76200" y="304800"/>
                </a:lnTo>
                <a:lnTo>
                  <a:pt x="74675" y="304800"/>
                </a:lnTo>
                <a:lnTo>
                  <a:pt x="71627" y="303275"/>
                </a:lnTo>
                <a:lnTo>
                  <a:pt x="68579" y="300227"/>
                </a:lnTo>
                <a:lnTo>
                  <a:pt x="64008" y="297179"/>
                </a:lnTo>
                <a:lnTo>
                  <a:pt x="65531" y="297179"/>
                </a:lnTo>
                <a:lnTo>
                  <a:pt x="60960" y="295656"/>
                </a:lnTo>
                <a:lnTo>
                  <a:pt x="60960" y="294132"/>
                </a:lnTo>
                <a:lnTo>
                  <a:pt x="57912" y="291083"/>
                </a:lnTo>
                <a:lnTo>
                  <a:pt x="91439" y="291083"/>
                </a:lnTo>
                <a:lnTo>
                  <a:pt x="92201" y="291846"/>
                </a:lnTo>
                <a:lnTo>
                  <a:pt x="91947" y="292608"/>
                </a:lnTo>
                <a:lnTo>
                  <a:pt x="91439" y="292608"/>
                </a:lnTo>
                <a:lnTo>
                  <a:pt x="91439" y="294132"/>
                </a:lnTo>
                <a:lnTo>
                  <a:pt x="86868" y="303275"/>
                </a:lnTo>
                <a:lnTo>
                  <a:pt x="84835" y="306324"/>
                </a:lnTo>
                <a:close/>
              </a:path>
              <a:path w="266700" h="320039">
                <a:moveTo>
                  <a:pt x="99060" y="297179"/>
                </a:moveTo>
                <a:lnTo>
                  <a:pt x="91439" y="297179"/>
                </a:lnTo>
                <a:lnTo>
                  <a:pt x="91439" y="294132"/>
                </a:lnTo>
                <a:lnTo>
                  <a:pt x="92201" y="291846"/>
                </a:lnTo>
                <a:lnTo>
                  <a:pt x="96012" y="295656"/>
                </a:lnTo>
                <a:lnTo>
                  <a:pt x="99060" y="297179"/>
                </a:lnTo>
                <a:close/>
              </a:path>
              <a:path w="266700" h="320039">
                <a:moveTo>
                  <a:pt x="91439" y="294132"/>
                </a:moveTo>
                <a:lnTo>
                  <a:pt x="91439" y="292608"/>
                </a:lnTo>
                <a:lnTo>
                  <a:pt x="91947" y="292608"/>
                </a:lnTo>
                <a:lnTo>
                  <a:pt x="91439" y="294132"/>
                </a:lnTo>
                <a:close/>
              </a:path>
              <a:path w="266700" h="320039">
                <a:moveTo>
                  <a:pt x="106679" y="307848"/>
                </a:moveTo>
                <a:lnTo>
                  <a:pt x="106679" y="303275"/>
                </a:lnTo>
                <a:lnTo>
                  <a:pt x="102108" y="300227"/>
                </a:lnTo>
                <a:lnTo>
                  <a:pt x="99060" y="298703"/>
                </a:lnTo>
                <a:lnTo>
                  <a:pt x="99060" y="297179"/>
                </a:lnTo>
                <a:lnTo>
                  <a:pt x="96012" y="295656"/>
                </a:lnTo>
                <a:lnTo>
                  <a:pt x="92964" y="292608"/>
                </a:lnTo>
                <a:lnTo>
                  <a:pt x="112775" y="292608"/>
                </a:lnTo>
                <a:lnTo>
                  <a:pt x="111252" y="298703"/>
                </a:lnTo>
                <a:lnTo>
                  <a:pt x="111252" y="300227"/>
                </a:lnTo>
                <a:lnTo>
                  <a:pt x="109727" y="303275"/>
                </a:lnTo>
                <a:lnTo>
                  <a:pt x="108204" y="304800"/>
                </a:lnTo>
                <a:lnTo>
                  <a:pt x="106679" y="307848"/>
                </a:lnTo>
                <a:close/>
              </a:path>
              <a:path w="266700" h="320039">
                <a:moveTo>
                  <a:pt x="97535" y="318516"/>
                </a:moveTo>
                <a:lnTo>
                  <a:pt x="94487" y="318516"/>
                </a:lnTo>
                <a:lnTo>
                  <a:pt x="88391" y="315467"/>
                </a:lnTo>
                <a:lnTo>
                  <a:pt x="85343" y="312419"/>
                </a:lnTo>
                <a:lnTo>
                  <a:pt x="84908" y="312202"/>
                </a:lnTo>
                <a:lnTo>
                  <a:pt x="83819" y="307848"/>
                </a:lnTo>
                <a:lnTo>
                  <a:pt x="86868" y="303275"/>
                </a:lnTo>
                <a:lnTo>
                  <a:pt x="91439" y="294132"/>
                </a:lnTo>
                <a:lnTo>
                  <a:pt x="91439" y="297179"/>
                </a:lnTo>
                <a:lnTo>
                  <a:pt x="99060" y="297179"/>
                </a:lnTo>
                <a:lnTo>
                  <a:pt x="99060" y="298703"/>
                </a:lnTo>
                <a:lnTo>
                  <a:pt x="102108" y="300227"/>
                </a:lnTo>
                <a:lnTo>
                  <a:pt x="106679" y="303275"/>
                </a:lnTo>
                <a:lnTo>
                  <a:pt x="106679" y="307848"/>
                </a:lnTo>
                <a:lnTo>
                  <a:pt x="105156" y="310895"/>
                </a:lnTo>
                <a:lnTo>
                  <a:pt x="105156" y="311657"/>
                </a:lnTo>
                <a:lnTo>
                  <a:pt x="102107" y="316229"/>
                </a:lnTo>
                <a:lnTo>
                  <a:pt x="97535" y="318516"/>
                </a:lnTo>
                <a:close/>
              </a:path>
              <a:path w="266700" h="320039">
                <a:moveTo>
                  <a:pt x="84908" y="312202"/>
                </a:moveTo>
                <a:lnTo>
                  <a:pt x="82295" y="310895"/>
                </a:lnTo>
                <a:lnTo>
                  <a:pt x="82295" y="309371"/>
                </a:lnTo>
                <a:lnTo>
                  <a:pt x="79248" y="307848"/>
                </a:lnTo>
                <a:lnTo>
                  <a:pt x="79248" y="306324"/>
                </a:lnTo>
                <a:lnTo>
                  <a:pt x="76200" y="304800"/>
                </a:lnTo>
                <a:lnTo>
                  <a:pt x="80771" y="306324"/>
                </a:lnTo>
                <a:lnTo>
                  <a:pt x="84835" y="306324"/>
                </a:lnTo>
                <a:lnTo>
                  <a:pt x="83819" y="307848"/>
                </a:lnTo>
                <a:lnTo>
                  <a:pt x="84908" y="312202"/>
                </a:lnTo>
                <a:close/>
              </a:path>
              <a:path w="266700" h="320039">
                <a:moveTo>
                  <a:pt x="105156" y="311657"/>
                </a:moveTo>
                <a:lnTo>
                  <a:pt x="105156" y="310895"/>
                </a:lnTo>
                <a:lnTo>
                  <a:pt x="106679" y="307848"/>
                </a:lnTo>
                <a:lnTo>
                  <a:pt x="106679" y="309371"/>
                </a:lnTo>
                <a:lnTo>
                  <a:pt x="105156" y="311657"/>
                </a:lnTo>
                <a:close/>
              </a:path>
              <a:path w="266700" h="320039">
                <a:moveTo>
                  <a:pt x="102107" y="316229"/>
                </a:moveTo>
                <a:lnTo>
                  <a:pt x="105156" y="311657"/>
                </a:lnTo>
                <a:lnTo>
                  <a:pt x="105156" y="312419"/>
                </a:lnTo>
                <a:lnTo>
                  <a:pt x="103631" y="315467"/>
                </a:lnTo>
                <a:lnTo>
                  <a:pt x="102107" y="316229"/>
                </a:lnTo>
                <a:close/>
              </a:path>
              <a:path w="266700" h="320039">
                <a:moveTo>
                  <a:pt x="94487" y="320040"/>
                </a:moveTo>
                <a:lnTo>
                  <a:pt x="85343" y="313943"/>
                </a:lnTo>
                <a:lnTo>
                  <a:pt x="84908" y="312202"/>
                </a:lnTo>
                <a:lnTo>
                  <a:pt x="85343" y="312419"/>
                </a:lnTo>
                <a:lnTo>
                  <a:pt x="88391" y="315467"/>
                </a:lnTo>
                <a:lnTo>
                  <a:pt x="94487" y="318516"/>
                </a:lnTo>
                <a:lnTo>
                  <a:pt x="100583" y="318516"/>
                </a:lnTo>
                <a:lnTo>
                  <a:pt x="94487" y="320040"/>
                </a:lnTo>
                <a:close/>
              </a:path>
              <a:path w="266700" h="320039">
                <a:moveTo>
                  <a:pt x="100583" y="318516"/>
                </a:moveTo>
                <a:lnTo>
                  <a:pt x="97535" y="318516"/>
                </a:lnTo>
                <a:lnTo>
                  <a:pt x="102107" y="316229"/>
                </a:lnTo>
                <a:lnTo>
                  <a:pt x="100583" y="3185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04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8720" y="3014472"/>
            <a:ext cx="1633728" cy="156210"/>
          </a:xfrm>
          <a:prstGeom prst="rect">
            <a:avLst/>
          </a:prstGeom>
        </p:spPr>
      </p:pic>
      <p:sp>
        <p:nvSpPr>
          <p:cNvPr id="1048725" name="object 8"/>
          <p:cNvSpPr/>
          <p:nvPr/>
        </p:nvSpPr>
        <p:spPr>
          <a:xfrm>
            <a:off x="903732" y="3508248"/>
            <a:ext cx="323215" cy="289560"/>
          </a:xfrm>
          <a:custGeom>
            <a:avLst/>
            <a:gdLst/>
            <a:ahLst/>
            <a:cxnLst/>
            <a:rect l="l" t="t" r="r" b="b"/>
            <a:pathLst>
              <a:path w="323215" h="289560">
                <a:moveTo>
                  <a:pt x="313944" y="28955"/>
                </a:moveTo>
                <a:lnTo>
                  <a:pt x="284988" y="28955"/>
                </a:lnTo>
                <a:lnTo>
                  <a:pt x="286512" y="27432"/>
                </a:lnTo>
                <a:lnTo>
                  <a:pt x="289560" y="24383"/>
                </a:lnTo>
                <a:lnTo>
                  <a:pt x="292608" y="19811"/>
                </a:lnTo>
                <a:lnTo>
                  <a:pt x="301752" y="7619"/>
                </a:lnTo>
                <a:lnTo>
                  <a:pt x="303276" y="6095"/>
                </a:lnTo>
                <a:lnTo>
                  <a:pt x="309372" y="1524"/>
                </a:lnTo>
                <a:lnTo>
                  <a:pt x="312420" y="0"/>
                </a:lnTo>
                <a:lnTo>
                  <a:pt x="318516" y="0"/>
                </a:lnTo>
                <a:lnTo>
                  <a:pt x="321564" y="1524"/>
                </a:lnTo>
                <a:lnTo>
                  <a:pt x="323088" y="4571"/>
                </a:lnTo>
                <a:lnTo>
                  <a:pt x="321564" y="7619"/>
                </a:lnTo>
                <a:lnTo>
                  <a:pt x="321564" y="18287"/>
                </a:lnTo>
                <a:lnTo>
                  <a:pt x="318516" y="21335"/>
                </a:lnTo>
                <a:lnTo>
                  <a:pt x="315467" y="27432"/>
                </a:lnTo>
                <a:lnTo>
                  <a:pt x="313944" y="28955"/>
                </a:lnTo>
                <a:close/>
              </a:path>
              <a:path w="323215" h="289560">
                <a:moveTo>
                  <a:pt x="286511" y="27432"/>
                </a:moveTo>
                <a:close/>
              </a:path>
              <a:path w="323215" h="289560">
                <a:moveTo>
                  <a:pt x="120396" y="260603"/>
                </a:moveTo>
                <a:lnTo>
                  <a:pt x="123443" y="254508"/>
                </a:lnTo>
                <a:lnTo>
                  <a:pt x="126492" y="246887"/>
                </a:lnTo>
                <a:lnTo>
                  <a:pt x="135636" y="231648"/>
                </a:lnTo>
                <a:lnTo>
                  <a:pt x="134112" y="231648"/>
                </a:lnTo>
                <a:lnTo>
                  <a:pt x="138684" y="220979"/>
                </a:lnTo>
                <a:lnTo>
                  <a:pt x="140208" y="220979"/>
                </a:lnTo>
                <a:lnTo>
                  <a:pt x="144780" y="210311"/>
                </a:lnTo>
                <a:lnTo>
                  <a:pt x="152400" y="198119"/>
                </a:lnTo>
                <a:lnTo>
                  <a:pt x="158496" y="187451"/>
                </a:lnTo>
                <a:lnTo>
                  <a:pt x="164592" y="175259"/>
                </a:lnTo>
                <a:lnTo>
                  <a:pt x="172212" y="163067"/>
                </a:lnTo>
                <a:lnTo>
                  <a:pt x="178308" y="152400"/>
                </a:lnTo>
                <a:lnTo>
                  <a:pt x="179832" y="152400"/>
                </a:lnTo>
                <a:lnTo>
                  <a:pt x="185928" y="140208"/>
                </a:lnTo>
                <a:lnTo>
                  <a:pt x="193548" y="129540"/>
                </a:lnTo>
                <a:lnTo>
                  <a:pt x="199643" y="118871"/>
                </a:lnTo>
                <a:lnTo>
                  <a:pt x="201168" y="117348"/>
                </a:lnTo>
                <a:lnTo>
                  <a:pt x="207264" y="108203"/>
                </a:lnTo>
                <a:lnTo>
                  <a:pt x="214884" y="99059"/>
                </a:lnTo>
                <a:lnTo>
                  <a:pt x="222504" y="88391"/>
                </a:lnTo>
                <a:lnTo>
                  <a:pt x="230124" y="80771"/>
                </a:lnTo>
                <a:lnTo>
                  <a:pt x="236220" y="73151"/>
                </a:lnTo>
                <a:lnTo>
                  <a:pt x="237743" y="73151"/>
                </a:lnTo>
                <a:lnTo>
                  <a:pt x="243840" y="67055"/>
                </a:lnTo>
                <a:lnTo>
                  <a:pt x="243840" y="65532"/>
                </a:lnTo>
                <a:lnTo>
                  <a:pt x="259080" y="53340"/>
                </a:lnTo>
                <a:lnTo>
                  <a:pt x="257556" y="53340"/>
                </a:lnTo>
                <a:lnTo>
                  <a:pt x="269748" y="41148"/>
                </a:lnTo>
                <a:lnTo>
                  <a:pt x="275843" y="36575"/>
                </a:lnTo>
                <a:lnTo>
                  <a:pt x="281940" y="30479"/>
                </a:lnTo>
                <a:lnTo>
                  <a:pt x="286511" y="27432"/>
                </a:lnTo>
                <a:lnTo>
                  <a:pt x="284988" y="28955"/>
                </a:lnTo>
                <a:lnTo>
                  <a:pt x="313944" y="28955"/>
                </a:lnTo>
                <a:lnTo>
                  <a:pt x="310896" y="32003"/>
                </a:lnTo>
                <a:lnTo>
                  <a:pt x="310896" y="33527"/>
                </a:lnTo>
                <a:lnTo>
                  <a:pt x="307848" y="38100"/>
                </a:lnTo>
                <a:lnTo>
                  <a:pt x="301752" y="44195"/>
                </a:lnTo>
                <a:lnTo>
                  <a:pt x="295656" y="48767"/>
                </a:lnTo>
                <a:lnTo>
                  <a:pt x="297180" y="48767"/>
                </a:lnTo>
                <a:lnTo>
                  <a:pt x="291084" y="53340"/>
                </a:lnTo>
                <a:lnTo>
                  <a:pt x="291084" y="54863"/>
                </a:lnTo>
                <a:lnTo>
                  <a:pt x="278892" y="64008"/>
                </a:lnTo>
                <a:lnTo>
                  <a:pt x="280416" y="64008"/>
                </a:lnTo>
                <a:lnTo>
                  <a:pt x="274320" y="70103"/>
                </a:lnTo>
                <a:lnTo>
                  <a:pt x="272796" y="70103"/>
                </a:lnTo>
                <a:lnTo>
                  <a:pt x="266700" y="76200"/>
                </a:lnTo>
                <a:lnTo>
                  <a:pt x="259080" y="82295"/>
                </a:lnTo>
                <a:lnTo>
                  <a:pt x="260604" y="82295"/>
                </a:lnTo>
                <a:lnTo>
                  <a:pt x="254508" y="88391"/>
                </a:lnTo>
                <a:lnTo>
                  <a:pt x="252984" y="88391"/>
                </a:lnTo>
                <a:lnTo>
                  <a:pt x="246888" y="96011"/>
                </a:lnTo>
                <a:lnTo>
                  <a:pt x="239268" y="103632"/>
                </a:lnTo>
                <a:lnTo>
                  <a:pt x="231648" y="112775"/>
                </a:lnTo>
                <a:lnTo>
                  <a:pt x="224028" y="120395"/>
                </a:lnTo>
                <a:lnTo>
                  <a:pt x="225552" y="120395"/>
                </a:lnTo>
                <a:lnTo>
                  <a:pt x="217932" y="129540"/>
                </a:lnTo>
                <a:lnTo>
                  <a:pt x="211836" y="140208"/>
                </a:lnTo>
                <a:lnTo>
                  <a:pt x="204216" y="152400"/>
                </a:lnTo>
                <a:lnTo>
                  <a:pt x="196596" y="163067"/>
                </a:lnTo>
                <a:lnTo>
                  <a:pt x="190500" y="173735"/>
                </a:lnTo>
                <a:lnTo>
                  <a:pt x="188976" y="175259"/>
                </a:lnTo>
                <a:lnTo>
                  <a:pt x="181356" y="185927"/>
                </a:lnTo>
                <a:lnTo>
                  <a:pt x="182880" y="185927"/>
                </a:lnTo>
                <a:lnTo>
                  <a:pt x="176784" y="196595"/>
                </a:lnTo>
                <a:lnTo>
                  <a:pt x="169164" y="208787"/>
                </a:lnTo>
                <a:lnTo>
                  <a:pt x="156972" y="230124"/>
                </a:lnTo>
                <a:lnTo>
                  <a:pt x="158496" y="230124"/>
                </a:lnTo>
                <a:lnTo>
                  <a:pt x="152400" y="240791"/>
                </a:lnTo>
                <a:lnTo>
                  <a:pt x="147828" y="248411"/>
                </a:lnTo>
                <a:lnTo>
                  <a:pt x="149352" y="248411"/>
                </a:lnTo>
                <a:lnTo>
                  <a:pt x="144780" y="256032"/>
                </a:lnTo>
                <a:lnTo>
                  <a:pt x="143256" y="259079"/>
                </a:lnTo>
                <a:lnTo>
                  <a:pt x="121920" y="259079"/>
                </a:lnTo>
                <a:lnTo>
                  <a:pt x="120396" y="260603"/>
                </a:lnTo>
                <a:close/>
              </a:path>
              <a:path w="323215" h="289560">
                <a:moveTo>
                  <a:pt x="252984" y="89916"/>
                </a:moveTo>
                <a:lnTo>
                  <a:pt x="252984" y="88391"/>
                </a:lnTo>
                <a:lnTo>
                  <a:pt x="254508" y="88391"/>
                </a:lnTo>
                <a:lnTo>
                  <a:pt x="252984" y="89916"/>
                </a:lnTo>
                <a:close/>
              </a:path>
              <a:path w="323215" h="289560">
                <a:moveTo>
                  <a:pt x="32004" y="237743"/>
                </a:moveTo>
                <a:lnTo>
                  <a:pt x="10668" y="237743"/>
                </a:lnTo>
                <a:lnTo>
                  <a:pt x="13716" y="236219"/>
                </a:lnTo>
                <a:lnTo>
                  <a:pt x="28956" y="236219"/>
                </a:lnTo>
                <a:lnTo>
                  <a:pt x="32004" y="237743"/>
                </a:lnTo>
                <a:close/>
              </a:path>
              <a:path w="323215" h="289560">
                <a:moveTo>
                  <a:pt x="10668" y="254508"/>
                </a:moveTo>
                <a:lnTo>
                  <a:pt x="6096" y="254508"/>
                </a:lnTo>
                <a:lnTo>
                  <a:pt x="3048" y="252983"/>
                </a:lnTo>
                <a:lnTo>
                  <a:pt x="0" y="249935"/>
                </a:lnTo>
                <a:lnTo>
                  <a:pt x="0" y="242316"/>
                </a:lnTo>
                <a:lnTo>
                  <a:pt x="3048" y="239267"/>
                </a:lnTo>
                <a:lnTo>
                  <a:pt x="6096" y="237743"/>
                </a:lnTo>
                <a:lnTo>
                  <a:pt x="33528" y="237743"/>
                </a:lnTo>
                <a:lnTo>
                  <a:pt x="36576" y="239267"/>
                </a:lnTo>
                <a:lnTo>
                  <a:pt x="39624" y="239267"/>
                </a:lnTo>
                <a:lnTo>
                  <a:pt x="41148" y="240791"/>
                </a:lnTo>
                <a:lnTo>
                  <a:pt x="10668" y="240791"/>
                </a:lnTo>
                <a:lnTo>
                  <a:pt x="7620" y="242316"/>
                </a:lnTo>
                <a:lnTo>
                  <a:pt x="6096" y="245363"/>
                </a:lnTo>
                <a:lnTo>
                  <a:pt x="4572" y="246887"/>
                </a:lnTo>
                <a:lnTo>
                  <a:pt x="6096" y="251459"/>
                </a:lnTo>
                <a:lnTo>
                  <a:pt x="7620" y="252983"/>
                </a:lnTo>
                <a:lnTo>
                  <a:pt x="10668" y="254508"/>
                </a:lnTo>
                <a:close/>
              </a:path>
              <a:path w="323215" h="289560">
                <a:moveTo>
                  <a:pt x="10668" y="254508"/>
                </a:moveTo>
                <a:lnTo>
                  <a:pt x="7620" y="252983"/>
                </a:lnTo>
                <a:lnTo>
                  <a:pt x="6096" y="251459"/>
                </a:lnTo>
                <a:lnTo>
                  <a:pt x="4572" y="246887"/>
                </a:lnTo>
                <a:lnTo>
                  <a:pt x="6096" y="245363"/>
                </a:lnTo>
                <a:lnTo>
                  <a:pt x="7620" y="242316"/>
                </a:lnTo>
                <a:lnTo>
                  <a:pt x="10668" y="240791"/>
                </a:lnTo>
                <a:lnTo>
                  <a:pt x="19812" y="245363"/>
                </a:lnTo>
                <a:lnTo>
                  <a:pt x="19812" y="249935"/>
                </a:lnTo>
                <a:lnTo>
                  <a:pt x="15240" y="249935"/>
                </a:lnTo>
                <a:lnTo>
                  <a:pt x="13208" y="251967"/>
                </a:lnTo>
                <a:lnTo>
                  <a:pt x="9143" y="252983"/>
                </a:lnTo>
                <a:lnTo>
                  <a:pt x="10668" y="254508"/>
                </a:lnTo>
                <a:close/>
              </a:path>
              <a:path w="323215" h="289560">
                <a:moveTo>
                  <a:pt x="73152" y="252983"/>
                </a:moveTo>
                <a:lnTo>
                  <a:pt x="19050" y="252983"/>
                </a:lnTo>
                <a:lnTo>
                  <a:pt x="19703" y="251677"/>
                </a:lnTo>
                <a:lnTo>
                  <a:pt x="19812" y="245363"/>
                </a:lnTo>
                <a:lnTo>
                  <a:pt x="10668" y="240791"/>
                </a:lnTo>
                <a:lnTo>
                  <a:pt x="42672" y="240791"/>
                </a:lnTo>
                <a:lnTo>
                  <a:pt x="45720" y="242316"/>
                </a:lnTo>
                <a:lnTo>
                  <a:pt x="47243" y="242316"/>
                </a:lnTo>
                <a:lnTo>
                  <a:pt x="51816" y="243840"/>
                </a:lnTo>
                <a:lnTo>
                  <a:pt x="50292" y="243840"/>
                </a:lnTo>
                <a:lnTo>
                  <a:pt x="68580" y="249935"/>
                </a:lnTo>
                <a:lnTo>
                  <a:pt x="73152" y="252983"/>
                </a:lnTo>
                <a:close/>
              </a:path>
              <a:path w="323215" h="289560">
                <a:moveTo>
                  <a:pt x="13208" y="251967"/>
                </a:moveTo>
                <a:lnTo>
                  <a:pt x="15240" y="249935"/>
                </a:lnTo>
                <a:lnTo>
                  <a:pt x="14369" y="251677"/>
                </a:lnTo>
                <a:lnTo>
                  <a:pt x="13208" y="251967"/>
                </a:lnTo>
                <a:close/>
              </a:path>
              <a:path w="323215" h="289560">
                <a:moveTo>
                  <a:pt x="18288" y="254508"/>
                </a:moveTo>
                <a:lnTo>
                  <a:pt x="13716" y="254508"/>
                </a:lnTo>
                <a:lnTo>
                  <a:pt x="15240" y="251459"/>
                </a:lnTo>
                <a:lnTo>
                  <a:pt x="14478" y="251459"/>
                </a:lnTo>
                <a:lnTo>
                  <a:pt x="15240" y="249935"/>
                </a:lnTo>
                <a:lnTo>
                  <a:pt x="19812" y="249935"/>
                </a:lnTo>
                <a:lnTo>
                  <a:pt x="19812" y="251459"/>
                </a:lnTo>
                <a:lnTo>
                  <a:pt x="15240" y="251459"/>
                </a:lnTo>
                <a:lnTo>
                  <a:pt x="14369" y="251677"/>
                </a:lnTo>
                <a:lnTo>
                  <a:pt x="19703" y="251677"/>
                </a:lnTo>
                <a:lnTo>
                  <a:pt x="18288" y="254508"/>
                </a:lnTo>
                <a:close/>
              </a:path>
              <a:path w="323215" h="289560">
                <a:moveTo>
                  <a:pt x="13716" y="256032"/>
                </a:moveTo>
                <a:lnTo>
                  <a:pt x="10668" y="254508"/>
                </a:lnTo>
                <a:lnTo>
                  <a:pt x="13716" y="252983"/>
                </a:lnTo>
                <a:lnTo>
                  <a:pt x="14369" y="251677"/>
                </a:lnTo>
                <a:lnTo>
                  <a:pt x="15240" y="251459"/>
                </a:lnTo>
                <a:lnTo>
                  <a:pt x="13716" y="254508"/>
                </a:lnTo>
                <a:lnTo>
                  <a:pt x="18288" y="254508"/>
                </a:lnTo>
                <a:lnTo>
                  <a:pt x="13716" y="256032"/>
                </a:lnTo>
                <a:close/>
              </a:path>
              <a:path w="323215" h="289560">
                <a:moveTo>
                  <a:pt x="10668" y="254508"/>
                </a:moveTo>
                <a:lnTo>
                  <a:pt x="13208" y="251967"/>
                </a:lnTo>
                <a:lnTo>
                  <a:pt x="14369" y="251677"/>
                </a:lnTo>
                <a:lnTo>
                  <a:pt x="13716" y="252983"/>
                </a:lnTo>
                <a:lnTo>
                  <a:pt x="10668" y="254508"/>
                </a:lnTo>
                <a:close/>
              </a:path>
              <a:path w="323215" h="289560">
                <a:moveTo>
                  <a:pt x="10668" y="254508"/>
                </a:moveTo>
                <a:lnTo>
                  <a:pt x="9143" y="252983"/>
                </a:lnTo>
                <a:lnTo>
                  <a:pt x="13208" y="251967"/>
                </a:lnTo>
                <a:lnTo>
                  <a:pt x="10668" y="254508"/>
                </a:lnTo>
                <a:close/>
              </a:path>
              <a:path w="323215" h="289560">
                <a:moveTo>
                  <a:pt x="88392" y="259079"/>
                </a:moveTo>
                <a:lnTo>
                  <a:pt x="41148" y="259079"/>
                </a:lnTo>
                <a:lnTo>
                  <a:pt x="36576" y="257555"/>
                </a:lnTo>
                <a:lnTo>
                  <a:pt x="35052" y="257555"/>
                </a:lnTo>
                <a:lnTo>
                  <a:pt x="21336" y="252983"/>
                </a:lnTo>
                <a:lnTo>
                  <a:pt x="74676" y="252983"/>
                </a:lnTo>
                <a:lnTo>
                  <a:pt x="79248" y="256032"/>
                </a:lnTo>
                <a:lnTo>
                  <a:pt x="81534" y="256032"/>
                </a:lnTo>
                <a:lnTo>
                  <a:pt x="83820" y="257555"/>
                </a:lnTo>
                <a:lnTo>
                  <a:pt x="88392" y="259079"/>
                </a:lnTo>
                <a:close/>
              </a:path>
              <a:path w="323215" h="289560">
                <a:moveTo>
                  <a:pt x="81534" y="256032"/>
                </a:moveTo>
                <a:lnTo>
                  <a:pt x="79248" y="256032"/>
                </a:lnTo>
                <a:lnTo>
                  <a:pt x="79248" y="254508"/>
                </a:lnTo>
                <a:lnTo>
                  <a:pt x="81534" y="256032"/>
                </a:lnTo>
                <a:close/>
              </a:path>
              <a:path w="323215" h="289560">
                <a:moveTo>
                  <a:pt x="94488" y="262127"/>
                </a:moveTo>
                <a:lnTo>
                  <a:pt x="48768" y="262127"/>
                </a:lnTo>
                <a:lnTo>
                  <a:pt x="39624" y="259079"/>
                </a:lnTo>
                <a:lnTo>
                  <a:pt x="86868" y="259079"/>
                </a:lnTo>
                <a:lnTo>
                  <a:pt x="91440" y="260603"/>
                </a:lnTo>
                <a:lnTo>
                  <a:pt x="94488" y="262127"/>
                </a:lnTo>
                <a:close/>
              </a:path>
              <a:path w="323215" h="289560">
                <a:moveTo>
                  <a:pt x="118872" y="263651"/>
                </a:moveTo>
                <a:lnTo>
                  <a:pt x="121920" y="259079"/>
                </a:lnTo>
                <a:lnTo>
                  <a:pt x="143256" y="259079"/>
                </a:lnTo>
                <a:lnTo>
                  <a:pt x="141732" y="262127"/>
                </a:lnTo>
                <a:lnTo>
                  <a:pt x="120396" y="262127"/>
                </a:lnTo>
                <a:lnTo>
                  <a:pt x="118872" y="263651"/>
                </a:lnTo>
                <a:close/>
              </a:path>
              <a:path w="323215" h="289560">
                <a:moveTo>
                  <a:pt x="108204" y="269748"/>
                </a:moveTo>
                <a:lnTo>
                  <a:pt x="67056" y="269748"/>
                </a:lnTo>
                <a:lnTo>
                  <a:pt x="57912" y="266700"/>
                </a:lnTo>
                <a:lnTo>
                  <a:pt x="56388" y="266700"/>
                </a:lnTo>
                <a:lnTo>
                  <a:pt x="53340" y="263651"/>
                </a:lnTo>
                <a:lnTo>
                  <a:pt x="51815" y="263651"/>
                </a:lnTo>
                <a:lnTo>
                  <a:pt x="47243" y="262127"/>
                </a:lnTo>
                <a:lnTo>
                  <a:pt x="96012" y="262127"/>
                </a:lnTo>
                <a:lnTo>
                  <a:pt x="99060" y="263651"/>
                </a:lnTo>
                <a:lnTo>
                  <a:pt x="100584" y="265175"/>
                </a:lnTo>
                <a:lnTo>
                  <a:pt x="105156" y="266700"/>
                </a:lnTo>
                <a:lnTo>
                  <a:pt x="105156" y="268224"/>
                </a:lnTo>
                <a:lnTo>
                  <a:pt x="108204" y="269748"/>
                </a:lnTo>
                <a:close/>
              </a:path>
              <a:path w="323215" h="289560">
                <a:moveTo>
                  <a:pt x="140970" y="263651"/>
                </a:moveTo>
                <a:lnTo>
                  <a:pt x="118872" y="263651"/>
                </a:lnTo>
                <a:lnTo>
                  <a:pt x="120396" y="262127"/>
                </a:lnTo>
                <a:lnTo>
                  <a:pt x="141732" y="262127"/>
                </a:lnTo>
                <a:lnTo>
                  <a:pt x="140970" y="263651"/>
                </a:lnTo>
                <a:close/>
              </a:path>
              <a:path w="323215" h="289560">
                <a:moveTo>
                  <a:pt x="137668" y="271271"/>
                </a:moveTo>
                <a:lnTo>
                  <a:pt x="112776" y="271271"/>
                </a:lnTo>
                <a:lnTo>
                  <a:pt x="114300" y="269748"/>
                </a:lnTo>
                <a:lnTo>
                  <a:pt x="115824" y="266700"/>
                </a:lnTo>
                <a:lnTo>
                  <a:pt x="118872" y="263651"/>
                </a:lnTo>
                <a:lnTo>
                  <a:pt x="140970" y="263651"/>
                </a:lnTo>
                <a:lnTo>
                  <a:pt x="138684" y="268224"/>
                </a:lnTo>
                <a:lnTo>
                  <a:pt x="138684" y="269748"/>
                </a:lnTo>
                <a:lnTo>
                  <a:pt x="137668" y="271271"/>
                </a:lnTo>
                <a:close/>
              </a:path>
              <a:path w="323215" h="289560">
                <a:moveTo>
                  <a:pt x="118872" y="289559"/>
                </a:moveTo>
                <a:lnTo>
                  <a:pt x="105156" y="289559"/>
                </a:lnTo>
                <a:lnTo>
                  <a:pt x="105156" y="288035"/>
                </a:lnTo>
                <a:lnTo>
                  <a:pt x="102108" y="288035"/>
                </a:lnTo>
                <a:lnTo>
                  <a:pt x="100584" y="286511"/>
                </a:lnTo>
                <a:lnTo>
                  <a:pt x="96012" y="284987"/>
                </a:lnTo>
                <a:lnTo>
                  <a:pt x="94488" y="283463"/>
                </a:lnTo>
                <a:lnTo>
                  <a:pt x="89916" y="280416"/>
                </a:lnTo>
                <a:lnTo>
                  <a:pt x="80772" y="275843"/>
                </a:lnTo>
                <a:lnTo>
                  <a:pt x="79248" y="275843"/>
                </a:lnTo>
                <a:lnTo>
                  <a:pt x="76200" y="274319"/>
                </a:lnTo>
                <a:lnTo>
                  <a:pt x="71628" y="272795"/>
                </a:lnTo>
                <a:lnTo>
                  <a:pt x="70104" y="271271"/>
                </a:lnTo>
                <a:lnTo>
                  <a:pt x="65532" y="269748"/>
                </a:lnTo>
                <a:lnTo>
                  <a:pt x="109728" y="269748"/>
                </a:lnTo>
                <a:lnTo>
                  <a:pt x="112014" y="270890"/>
                </a:lnTo>
                <a:lnTo>
                  <a:pt x="111252" y="271271"/>
                </a:lnTo>
                <a:lnTo>
                  <a:pt x="137668" y="271271"/>
                </a:lnTo>
                <a:lnTo>
                  <a:pt x="135636" y="274319"/>
                </a:lnTo>
                <a:lnTo>
                  <a:pt x="131064" y="278891"/>
                </a:lnTo>
                <a:lnTo>
                  <a:pt x="129540" y="281940"/>
                </a:lnTo>
                <a:lnTo>
                  <a:pt x="124968" y="286511"/>
                </a:lnTo>
                <a:lnTo>
                  <a:pt x="118872" y="289559"/>
                </a:lnTo>
                <a:close/>
              </a:path>
              <a:path w="323215" h="289560">
                <a:moveTo>
                  <a:pt x="112776" y="271271"/>
                </a:moveTo>
                <a:lnTo>
                  <a:pt x="112014" y="270890"/>
                </a:lnTo>
                <a:lnTo>
                  <a:pt x="114300" y="269748"/>
                </a:lnTo>
                <a:lnTo>
                  <a:pt x="112776" y="271271"/>
                </a:lnTo>
                <a:close/>
              </a:path>
              <a:path w="323215" h="289560">
                <a:moveTo>
                  <a:pt x="112776" y="271271"/>
                </a:moveTo>
                <a:lnTo>
                  <a:pt x="111252" y="271271"/>
                </a:lnTo>
                <a:lnTo>
                  <a:pt x="112014" y="270890"/>
                </a:lnTo>
                <a:lnTo>
                  <a:pt x="112776" y="271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0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6751" y="4472940"/>
            <a:ext cx="865632" cy="126365"/>
          </a:xfrm>
          <a:prstGeom prst="rect">
            <a:avLst/>
          </a:prstGeom>
        </p:spPr>
      </p:pic>
      <p:sp>
        <p:nvSpPr>
          <p:cNvPr id="1048726" name="object 10"/>
          <p:cNvSpPr/>
          <p:nvPr/>
        </p:nvSpPr>
        <p:spPr>
          <a:xfrm>
            <a:off x="864108" y="4480560"/>
            <a:ext cx="367665" cy="471170"/>
          </a:xfrm>
          <a:custGeom>
            <a:avLst/>
            <a:gdLst/>
            <a:ahLst/>
            <a:cxnLst/>
            <a:rect l="l" t="t" r="r" b="b"/>
            <a:pathLst>
              <a:path w="367665" h="471170">
                <a:moveTo>
                  <a:pt x="305257" y="115824"/>
                </a:moveTo>
                <a:lnTo>
                  <a:pt x="275843" y="115824"/>
                </a:lnTo>
                <a:lnTo>
                  <a:pt x="284987" y="100583"/>
                </a:lnTo>
                <a:lnTo>
                  <a:pt x="295656" y="86867"/>
                </a:lnTo>
                <a:lnTo>
                  <a:pt x="313943" y="59436"/>
                </a:lnTo>
                <a:lnTo>
                  <a:pt x="313943" y="57912"/>
                </a:lnTo>
                <a:lnTo>
                  <a:pt x="341375" y="16764"/>
                </a:lnTo>
                <a:lnTo>
                  <a:pt x="352044" y="3048"/>
                </a:lnTo>
                <a:lnTo>
                  <a:pt x="353567" y="0"/>
                </a:lnTo>
                <a:lnTo>
                  <a:pt x="358140" y="0"/>
                </a:lnTo>
                <a:lnTo>
                  <a:pt x="361187" y="1524"/>
                </a:lnTo>
                <a:lnTo>
                  <a:pt x="365759" y="3048"/>
                </a:lnTo>
                <a:lnTo>
                  <a:pt x="367283" y="6096"/>
                </a:lnTo>
                <a:lnTo>
                  <a:pt x="365759" y="10667"/>
                </a:lnTo>
                <a:lnTo>
                  <a:pt x="362712" y="25908"/>
                </a:lnTo>
                <a:lnTo>
                  <a:pt x="361187" y="28956"/>
                </a:lnTo>
                <a:lnTo>
                  <a:pt x="352044" y="44196"/>
                </a:lnTo>
                <a:lnTo>
                  <a:pt x="344423" y="57912"/>
                </a:lnTo>
                <a:lnTo>
                  <a:pt x="335279" y="73151"/>
                </a:lnTo>
                <a:lnTo>
                  <a:pt x="326135" y="86867"/>
                </a:lnTo>
                <a:lnTo>
                  <a:pt x="315467" y="100583"/>
                </a:lnTo>
                <a:lnTo>
                  <a:pt x="307238" y="114300"/>
                </a:lnTo>
                <a:lnTo>
                  <a:pt x="306323" y="114300"/>
                </a:lnTo>
                <a:lnTo>
                  <a:pt x="305257" y="115824"/>
                </a:lnTo>
                <a:close/>
              </a:path>
              <a:path w="367665" h="471170">
                <a:moveTo>
                  <a:pt x="200336" y="277367"/>
                </a:moveTo>
                <a:lnTo>
                  <a:pt x="173735" y="277367"/>
                </a:lnTo>
                <a:lnTo>
                  <a:pt x="182879" y="259080"/>
                </a:lnTo>
                <a:lnTo>
                  <a:pt x="193548" y="242316"/>
                </a:lnTo>
                <a:lnTo>
                  <a:pt x="211835" y="208788"/>
                </a:lnTo>
                <a:lnTo>
                  <a:pt x="233171" y="175259"/>
                </a:lnTo>
                <a:lnTo>
                  <a:pt x="243839" y="160020"/>
                </a:lnTo>
                <a:lnTo>
                  <a:pt x="252983" y="144780"/>
                </a:lnTo>
                <a:lnTo>
                  <a:pt x="254508" y="144780"/>
                </a:lnTo>
                <a:lnTo>
                  <a:pt x="275843" y="114300"/>
                </a:lnTo>
                <a:lnTo>
                  <a:pt x="275843" y="115824"/>
                </a:lnTo>
                <a:lnTo>
                  <a:pt x="305257" y="115824"/>
                </a:lnTo>
                <a:lnTo>
                  <a:pt x="274319" y="160020"/>
                </a:lnTo>
                <a:lnTo>
                  <a:pt x="265175" y="175259"/>
                </a:lnTo>
                <a:lnTo>
                  <a:pt x="244906" y="204216"/>
                </a:lnTo>
                <a:lnTo>
                  <a:pt x="243839" y="204216"/>
                </a:lnTo>
                <a:lnTo>
                  <a:pt x="233171" y="220980"/>
                </a:lnTo>
                <a:lnTo>
                  <a:pt x="214883" y="254508"/>
                </a:lnTo>
                <a:lnTo>
                  <a:pt x="200336" y="277367"/>
                </a:lnTo>
                <a:close/>
              </a:path>
              <a:path w="367665" h="471170">
                <a:moveTo>
                  <a:pt x="306323" y="115824"/>
                </a:moveTo>
                <a:lnTo>
                  <a:pt x="306323" y="114300"/>
                </a:lnTo>
                <a:lnTo>
                  <a:pt x="307238" y="114300"/>
                </a:lnTo>
                <a:lnTo>
                  <a:pt x="306323" y="115824"/>
                </a:lnTo>
                <a:close/>
              </a:path>
              <a:path w="367665" h="471170">
                <a:moveTo>
                  <a:pt x="243839" y="205740"/>
                </a:moveTo>
                <a:lnTo>
                  <a:pt x="243839" y="204216"/>
                </a:lnTo>
                <a:lnTo>
                  <a:pt x="244906" y="204216"/>
                </a:lnTo>
                <a:lnTo>
                  <a:pt x="243839" y="205740"/>
                </a:lnTo>
                <a:close/>
              </a:path>
              <a:path w="367665" h="471170">
                <a:moveTo>
                  <a:pt x="141731" y="327659"/>
                </a:moveTo>
                <a:lnTo>
                  <a:pt x="163067" y="294132"/>
                </a:lnTo>
                <a:lnTo>
                  <a:pt x="173735" y="275843"/>
                </a:lnTo>
                <a:lnTo>
                  <a:pt x="173735" y="277367"/>
                </a:lnTo>
                <a:lnTo>
                  <a:pt x="200336" y="277367"/>
                </a:lnTo>
                <a:lnTo>
                  <a:pt x="193548" y="288036"/>
                </a:lnTo>
                <a:lnTo>
                  <a:pt x="193548" y="289559"/>
                </a:lnTo>
                <a:lnTo>
                  <a:pt x="182879" y="306324"/>
                </a:lnTo>
                <a:lnTo>
                  <a:pt x="173735" y="323088"/>
                </a:lnTo>
                <a:lnTo>
                  <a:pt x="172212" y="324612"/>
                </a:lnTo>
                <a:lnTo>
                  <a:pt x="171145" y="326136"/>
                </a:lnTo>
                <a:lnTo>
                  <a:pt x="143256" y="326136"/>
                </a:lnTo>
                <a:lnTo>
                  <a:pt x="141731" y="327659"/>
                </a:lnTo>
                <a:close/>
              </a:path>
              <a:path w="367665" h="471170">
                <a:moveTo>
                  <a:pt x="96012" y="428243"/>
                </a:moveTo>
                <a:lnTo>
                  <a:pt x="68579" y="428243"/>
                </a:lnTo>
                <a:lnTo>
                  <a:pt x="73152" y="420624"/>
                </a:lnTo>
                <a:lnTo>
                  <a:pt x="79248" y="413004"/>
                </a:lnTo>
                <a:lnTo>
                  <a:pt x="85343" y="403859"/>
                </a:lnTo>
                <a:lnTo>
                  <a:pt x="92964" y="393192"/>
                </a:lnTo>
                <a:lnTo>
                  <a:pt x="102108" y="382524"/>
                </a:lnTo>
                <a:lnTo>
                  <a:pt x="111252" y="370332"/>
                </a:lnTo>
                <a:lnTo>
                  <a:pt x="120396" y="356616"/>
                </a:lnTo>
                <a:lnTo>
                  <a:pt x="131064" y="341375"/>
                </a:lnTo>
                <a:lnTo>
                  <a:pt x="143256" y="326136"/>
                </a:lnTo>
                <a:lnTo>
                  <a:pt x="171145" y="326136"/>
                </a:lnTo>
                <a:lnTo>
                  <a:pt x="161543" y="339851"/>
                </a:lnTo>
                <a:lnTo>
                  <a:pt x="161543" y="341375"/>
                </a:lnTo>
                <a:lnTo>
                  <a:pt x="150875" y="355092"/>
                </a:lnTo>
                <a:lnTo>
                  <a:pt x="140208" y="370332"/>
                </a:lnTo>
                <a:lnTo>
                  <a:pt x="131064" y="384048"/>
                </a:lnTo>
                <a:lnTo>
                  <a:pt x="129539" y="384048"/>
                </a:lnTo>
                <a:lnTo>
                  <a:pt x="111252" y="408432"/>
                </a:lnTo>
                <a:lnTo>
                  <a:pt x="103631" y="417575"/>
                </a:lnTo>
                <a:lnTo>
                  <a:pt x="97535" y="425195"/>
                </a:lnTo>
                <a:lnTo>
                  <a:pt x="97535" y="426720"/>
                </a:lnTo>
                <a:lnTo>
                  <a:pt x="96012" y="428243"/>
                </a:lnTo>
                <a:close/>
              </a:path>
              <a:path w="367665" h="471170">
                <a:moveTo>
                  <a:pt x="57912" y="416052"/>
                </a:moveTo>
                <a:lnTo>
                  <a:pt x="42671" y="416052"/>
                </a:lnTo>
                <a:lnTo>
                  <a:pt x="57912" y="408432"/>
                </a:lnTo>
                <a:lnTo>
                  <a:pt x="59435" y="406908"/>
                </a:lnTo>
                <a:lnTo>
                  <a:pt x="62483" y="406908"/>
                </a:lnTo>
                <a:lnTo>
                  <a:pt x="62483" y="409956"/>
                </a:lnTo>
                <a:lnTo>
                  <a:pt x="64008" y="411479"/>
                </a:lnTo>
                <a:lnTo>
                  <a:pt x="64008" y="413004"/>
                </a:lnTo>
                <a:lnTo>
                  <a:pt x="57912" y="416052"/>
                </a:lnTo>
                <a:close/>
              </a:path>
              <a:path w="367665" h="471170">
                <a:moveTo>
                  <a:pt x="56387" y="419100"/>
                </a:moveTo>
                <a:lnTo>
                  <a:pt x="35052" y="419100"/>
                </a:lnTo>
                <a:lnTo>
                  <a:pt x="38100" y="417575"/>
                </a:lnTo>
                <a:lnTo>
                  <a:pt x="39623" y="417575"/>
                </a:lnTo>
                <a:lnTo>
                  <a:pt x="41148" y="416052"/>
                </a:lnTo>
                <a:lnTo>
                  <a:pt x="59435" y="416052"/>
                </a:lnTo>
                <a:lnTo>
                  <a:pt x="56387" y="419100"/>
                </a:lnTo>
                <a:close/>
              </a:path>
              <a:path w="367665" h="471170">
                <a:moveTo>
                  <a:pt x="50291" y="422147"/>
                </a:moveTo>
                <a:lnTo>
                  <a:pt x="30479" y="422147"/>
                </a:lnTo>
                <a:lnTo>
                  <a:pt x="33527" y="419100"/>
                </a:lnTo>
                <a:lnTo>
                  <a:pt x="54864" y="419100"/>
                </a:lnTo>
                <a:lnTo>
                  <a:pt x="51816" y="420624"/>
                </a:lnTo>
                <a:lnTo>
                  <a:pt x="50291" y="422147"/>
                </a:lnTo>
                <a:close/>
              </a:path>
              <a:path w="367665" h="471170">
                <a:moveTo>
                  <a:pt x="30479" y="422147"/>
                </a:moveTo>
                <a:lnTo>
                  <a:pt x="27431" y="422147"/>
                </a:lnTo>
                <a:lnTo>
                  <a:pt x="30479" y="420624"/>
                </a:lnTo>
                <a:lnTo>
                  <a:pt x="30479" y="422147"/>
                </a:lnTo>
                <a:close/>
              </a:path>
              <a:path w="367665" h="471170">
                <a:moveTo>
                  <a:pt x="50292" y="422147"/>
                </a:moveTo>
                <a:lnTo>
                  <a:pt x="51816" y="420624"/>
                </a:lnTo>
                <a:lnTo>
                  <a:pt x="53339" y="420624"/>
                </a:lnTo>
                <a:lnTo>
                  <a:pt x="50292" y="422147"/>
                </a:lnTo>
                <a:close/>
              </a:path>
              <a:path w="367665" h="471170">
                <a:moveTo>
                  <a:pt x="48767" y="469392"/>
                </a:moveTo>
                <a:lnTo>
                  <a:pt x="21335" y="469392"/>
                </a:lnTo>
                <a:lnTo>
                  <a:pt x="19812" y="467868"/>
                </a:lnTo>
                <a:lnTo>
                  <a:pt x="13716" y="464820"/>
                </a:lnTo>
                <a:lnTo>
                  <a:pt x="12190" y="463295"/>
                </a:lnTo>
                <a:lnTo>
                  <a:pt x="9143" y="461772"/>
                </a:lnTo>
                <a:lnTo>
                  <a:pt x="4571" y="457200"/>
                </a:lnTo>
                <a:lnTo>
                  <a:pt x="3048" y="454152"/>
                </a:lnTo>
                <a:lnTo>
                  <a:pt x="1523" y="452627"/>
                </a:lnTo>
                <a:lnTo>
                  <a:pt x="0" y="449579"/>
                </a:lnTo>
                <a:lnTo>
                  <a:pt x="0" y="437388"/>
                </a:lnTo>
                <a:lnTo>
                  <a:pt x="1524" y="435863"/>
                </a:lnTo>
                <a:lnTo>
                  <a:pt x="3048" y="432816"/>
                </a:lnTo>
                <a:lnTo>
                  <a:pt x="4571" y="431292"/>
                </a:lnTo>
                <a:lnTo>
                  <a:pt x="7619" y="431292"/>
                </a:lnTo>
                <a:lnTo>
                  <a:pt x="9143" y="429768"/>
                </a:lnTo>
                <a:lnTo>
                  <a:pt x="12191" y="429768"/>
                </a:lnTo>
                <a:lnTo>
                  <a:pt x="13716" y="428243"/>
                </a:lnTo>
                <a:lnTo>
                  <a:pt x="16764" y="428243"/>
                </a:lnTo>
                <a:lnTo>
                  <a:pt x="18287" y="426720"/>
                </a:lnTo>
                <a:lnTo>
                  <a:pt x="21335" y="426720"/>
                </a:lnTo>
                <a:lnTo>
                  <a:pt x="24383" y="423672"/>
                </a:lnTo>
                <a:lnTo>
                  <a:pt x="25908" y="423672"/>
                </a:lnTo>
                <a:lnTo>
                  <a:pt x="28956" y="422147"/>
                </a:lnTo>
                <a:lnTo>
                  <a:pt x="50292" y="422147"/>
                </a:lnTo>
                <a:lnTo>
                  <a:pt x="48767" y="423672"/>
                </a:lnTo>
                <a:lnTo>
                  <a:pt x="48767" y="425195"/>
                </a:lnTo>
                <a:lnTo>
                  <a:pt x="47243" y="425195"/>
                </a:lnTo>
                <a:lnTo>
                  <a:pt x="42671" y="429768"/>
                </a:lnTo>
                <a:lnTo>
                  <a:pt x="33527" y="434340"/>
                </a:lnTo>
                <a:lnTo>
                  <a:pt x="32004" y="434340"/>
                </a:lnTo>
                <a:lnTo>
                  <a:pt x="28956" y="437388"/>
                </a:lnTo>
                <a:lnTo>
                  <a:pt x="28956" y="438911"/>
                </a:lnTo>
                <a:lnTo>
                  <a:pt x="27431" y="438911"/>
                </a:lnTo>
                <a:lnTo>
                  <a:pt x="25908" y="440436"/>
                </a:lnTo>
                <a:lnTo>
                  <a:pt x="18287" y="440436"/>
                </a:lnTo>
                <a:lnTo>
                  <a:pt x="19304" y="443484"/>
                </a:lnTo>
                <a:lnTo>
                  <a:pt x="19176" y="444500"/>
                </a:lnTo>
                <a:lnTo>
                  <a:pt x="18287" y="448056"/>
                </a:lnTo>
                <a:lnTo>
                  <a:pt x="24384" y="448056"/>
                </a:lnTo>
                <a:lnTo>
                  <a:pt x="25908" y="449579"/>
                </a:lnTo>
                <a:lnTo>
                  <a:pt x="28956" y="451104"/>
                </a:lnTo>
                <a:lnTo>
                  <a:pt x="76199" y="451104"/>
                </a:lnTo>
                <a:lnTo>
                  <a:pt x="74675" y="452627"/>
                </a:lnTo>
                <a:lnTo>
                  <a:pt x="73152" y="452627"/>
                </a:lnTo>
                <a:lnTo>
                  <a:pt x="65531" y="460247"/>
                </a:lnTo>
                <a:lnTo>
                  <a:pt x="64008" y="460247"/>
                </a:lnTo>
                <a:lnTo>
                  <a:pt x="61721" y="461772"/>
                </a:lnTo>
                <a:lnTo>
                  <a:pt x="60960" y="461772"/>
                </a:lnTo>
                <a:lnTo>
                  <a:pt x="57912" y="464820"/>
                </a:lnTo>
                <a:lnTo>
                  <a:pt x="48767" y="469392"/>
                </a:lnTo>
                <a:close/>
              </a:path>
              <a:path w="367665" h="471170">
                <a:moveTo>
                  <a:pt x="45719" y="426720"/>
                </a:moveTo>
                <a:lnTo>
                  <a:pt x="47243" y="425195"/>
                </a:lnTo>
                <a:lnTo>
                  <a:pt x="48767" y="425195"/>
                </a:lnTo>
                <a:lnTo>
                  <a:pt x="45719" y="426720"/>
                </a:lnTo>
                <a:close/>
              </a:path>
              <a:path w="367665" h="471170">
                <a:moveTo>
                  <a:pt x="77724" y="449579"/>
                </a:moveTo>
                <a:lnTo>
                  <a:pt x="44196" y="449579"/>
                </a:lnTo>
                <a:lnTo>
                  <a:pt x="48767" y="446532"/>
                </a:lnTo>
                <a:lnTo>
                  <a:pt x="48767" y="445008"/>
                </a:lnTo>
                <a:lnTo>
                  <a:pt x="53339" y="443484"/>
                </a:lnTo>
                <a:lnTo>
                  <a:pt x="51816" y="443484"/>
                </a:lnTo>
                <a:lnTo>
                  <a:pt x="56387" y="440436"/>
                </a:lnTo>
                <a:lnTo>
                  <a:pt x="64008" y="432816"/>
                </a:lnTo>
                <a:lnTo>
                  <a:pt x="68579" y="426720"/>
                </a:lnTo>
                <a:lnTo>
                  <a:pt x="68579" y="428243"/>
                </a:lnTo>
                <a:lnTo>
                  <a:pt x="96012" y="428243"/>
                </a:lnTo>
                <a:lnTo>
                  <a:pt x="89916" y="434340"/>
                </a:lnTo>
                <a:lnTo>
                  <a:pt x="91439" y="434340"/>
                </a:lnTo>
                <a:lnTo>
                  <a:pt x="85343" y="440436"/>
                </a:lnTo>
                <a:lnTo>
                  <a:pt x="85343" y="441959"/>
                </a:lnTo>
                <a:lnTo>
                  <a:pt x="77724" y="449579"/>
                </a:lnTo>
                <a:close/>
              </a:path>
              <a:path w="367665" h="471170">
                <a:moveTo>
                  <a:pt x="30480" y="435863"/>
                </a:moveTo>
                <a:lnTo>
                  <a:pt x="32004" y="434340"/>
                </a:lnTo>
                <a:lnTo>
                  <a:pt x="33527" y="434340"/>
                </a:lnTo>
                <a:lnTo>
                  <a:pt x="30480" y="435863"/>
                </a:lnTo>
                <a:close/>
              </a:path>
              <a:path w="367665" h="471170">
                <a:moveTo>
                  <a:pt x="30480" y="435863"/>
                </a:moveTo>
                <a:close/>
              </a:path>
              <a:path w="367665" h="471170">
                <a:moveTo>
                  <a:pt x="19376" y="443701"/>
                </a:moveTo>
                <a:lnTo>
                  <a:pt x="18287" y="440436"/>
                </a:lnTo>
                <a:lnTo>
                  <a:pt x="19557" y="442976"/>
                </a:lnTo>
                <a:lnTo>
                  <a:pt x="19376" y="443701"/>
                </a:lnTo>
                <a:close/>
              </a:path>
              <a:path w="367665" h="471170">
                <a:moveTo>
                  <a:pt x="19557" y="442976"/>
                </a:moveTo>
                <a:lnTo>
                  <a:pt x="18287" y="440436"/>
                </a:lnTo>
                <a:lnTo>
                  <a:pt x="24383" y="440436"/>
                </a:lnTo>
                <a:lnTo>
                  <a:pt x="22860" y="441959"/>
                </a:lnTo>
                <a:lnTo>
                  <a:pt x="19812" y="441959"/>
                </a:lnTo>
                <a:lnTo>
                  <a:pt x="19557" y="442976"/>
                </a:lnTo>
                <a:close/>
              </a:path>
              <a:path w="367665" h="471170">
                <a:moveTo>
                  <a:pt x="19812" y="443484"/>
                </a:moveTo>
                <a:lnTo>
                  <a:pt x="19557" y="442976"/>
                </a:lnTo>
                <a:lnTo>
                  <a:pt x="19812" y="441959"/>
                </a:lnTo>
                <a:lnTo>
                  <a:pt x="19812" y="443484"/>
                </a:lnTo>
                <a:close/>
              </a:path>
              <a:path w="367665" h="471170">
                <a:moveTo>
                  <a:pt x="19812" y="445008"/>
                </a:moveTo>
                <a:lnTo>
                  <a:pt x="19812" y="441959"/>
                </a:lnTo>
                <a:lnTo>
                  <a:pt x="20828" y="443992"/>
                </a:lnTo>
                <a:lnTo>
                  <a:pt x="19812" y="445008"/>
                </a:lnTo>
                <a:close/>
              </a:path>
              <a:path w="367665" h="471170">
                <a:moveTo>
                  <a:pt x="20828" y="443992"/>
                </a:moveTo>
                <a:lnTo>
                  <a:pt x="19812" y="441959"/>
                </a:lnTo>
                <a:lnTo>
                  <a:pt x="22860" y="441959"/>
                </a:lnTo>
                <a:lnTo>
                  <a:pt x="22860" y="443484"/>
                </a:lnTo>
                <a:lnTo>
                  <a:pt x="21335" y="443484"/>
                </a:lnTo>
                <a:lnTo>
                  <a:pt x="20828" y="443992"/>
                </a:lnTo>
                <a:close/>
              </a:path>
              <a:path w="367665" h="471170">
                <a:moveTo>
                  <a:pt x="19812" y="445008"/>
                </a:moveTo>
                <a:lnTo>
                  <a:pt x="19473" y="443992"/>
                </a:lnTo>
                <a:lnTo>
                  <a:pt x="19430" y="443484"/>
                </a:lnTo>
                <a:lnTo>
                  <a:pt x="19557" y="442976"/>
                </a:lnTo>
                <a:lnTo>
                  <a:pt x="19812" y="443484"/>
                </a:lnTo>
                <a:lnTo>
                  <a:pt x="19812" y="445008"/>
                </a:lnTo>
                <a:close/>
              </a:path>
              <a:path w="367665" h="471170">
                <a:moveTo>
                  <a:pt x="20955" y="444246"/>
                </a:moveTo>
                <a:lnTo>
                  <a:pt x="20828" y="443992"/>
                </a:lnTo>
                <a:lnTo>
                  <a:pt x="21335" y="443484"/>
                </a:lnTo>
                <a:lnTo>
                  <a:pt x="20955" y="444246"/>
                </a:lnTo>
                <a:close/>
              </a:path>
              <a:path w="367665" h="471170">
                <a:moveTo>
                  <a:pt x="21031" y="444398"/>
                </a:moveTo>
                <a:lnTo>
                  <a:pt x="21082" y="443992"/>
                </a:lnTo>
                <a:lnTo>
                  <a:pt x="21335" y="443484"/>
                </a:lnTo>
                <a:lnTo>
                  <a:pt x="22860" y="443484"/>
                </a:lnTo>
                <a:lnTo>
                  <a:pt x="21031" y="444398"/>
                </a:lnTo>
                <a:close/>
              </a:path>
              <a:path w="367665" h="471170">
                <a:moveTo>
                  <a:pt x="18287" y="448056"/>
                </a:moveTo>
                <a:lnTo>
                  <a:pt x="19376" y="443701"/>
                </a:lnTo>
                <a:lnTo>
                  <a:pt x="19811" y="445008"/>
                </a:lnTo>
                <a:lnTo>
                  <a:pt x="18287" y="448056"/>
                </a:lnTo>
                <a:close/>
              </a:path>
              <a:path w="367665" h="471170">
                <a:moveTo>
                  <a:pt x="19812" y="445008"/>
                </a:moveTo>
                <a:lnTo>
                  <a:pt x="20828" y="443992"/>
                </a:lnTo>
                <a:lnTo>
                  <a:pt x="20828" y="444500"/>
                </a:lnTo>
                <a:lnTo>
                  <a:pt x="19812" y="445008"/>
                </a:lnTo>
                <a:close/>
              </a:path>
              <a:path w="367665" h="471170">
                <a:moveTo>
                  <a:pt x="20828" y="444500"/>
                </a:moveTo>
                <a:lnTo>
                  <a:pt x="20955" y="444246"/>
                </a:lnTo>
                <a:lnTo>
                  <a:pt x="21031" y="444398"/>
                </a:lnTo>
                <a:lnTo>
                  <a:pt x="20828" y="444500"/>
                </a:lnTo>
                <a:close/>
              </a:path>
              <a:path w="367665" h="471170">
                <a:moveTo>
                  <a:pt x="22098" y="446532"/>
                </a:moveTo>
                <a:lnTo>
                  <a:pt x="19812" y="446532"/>
                </a:lnTo>
                <a:lnTo>
                  <a:pt x="20828" y="444500"/>
                </a:lnTo>
                <a:lnTo>
                  <a:pt x="21031" y="444398"/>
                </a:lnTo>
                <a:lnTo>
                  <a:pt x="21336" y="445008"/>
                </a:lnTo>
                <a:lnTo>
                  <a:pt x="22098" y="446532"/>
                </a:lnTo>
                <a:close/>
              </a:path>
              <a:path w="367665" h="471170">
                <a:moveTo>
                  <a:pt x="19812" y="446532"/>
                </a:moveTo>
                <a:lnTo>
                  <a:pt x="19812" y="445008"/>
                </a:lnTo>
                <a:lnTo>
                  <a:pt x="20828" y="444500"/>
                </a:lnTo>
                <a:lnTo>
                  <a:pt x="19812" y="446532"/>
                </a:lnTo>
                <a:close/>
              </a:path>
              <a:path w="367665" h="471170">
                <a:moveTo>
                  <a:pt x="22860" y="448056"/>
                </a:moveTo>
                <a:lnTo>
                  <a:pt x="18287" y="448056"/>
                </a:lnTo>
                <a:lnTo>
                  <a:pt x="19812" y="445008"/>
                </a:lnTo>
                <a:lnTo>
                  <a:pt x="19812" y="446532"/>
                </a:lnTo>
                <a:lnTo>
                  <a:pt x="22098" y="446532"/>
                </a:lnTo>
                <a:lnTo>
                  <a:pt x="22860" y="448056"/>
                </a:lnTo>
                <a:close/>
              </a:path>
              <a:path w="367665" h="471170">
                <a:moveTo>
                  <a:pt x="24383" y="448056"/>
                </a:moveTo>
                <a:lnTo>
                  <a:pt x="22860" y="448056"/>
                </a:lnTo>
                <a:lnTo>
                  <a:pt x="21336" y="445008"/>
                </a:lnTo>
                <a:lnTo>
                  <a:pt x="22860" y="446532"/>
                </a:lnTo>
                <a:lnTo>
                  <a:pt x="24383" y="448056"/>
                </a:lnTo>
                <a:close/>
              </a:path>
              <a:path w="367665" h="471170">
                <a:moveTo>
                  <a:pt x="76199" y="451104"/>
                </a:moveTo>
                <a:lnTo>
                  <a:pt x="38100" y="451104"/>
                </a:lnTo>
                <a:lnTo>
                  <a:pt x="41148" y="449579"/>
                </a:lnTo>
                <a:lnTo>
                  <a:pt x="45719" y="448056"/>
                </a:lnTo>
                <a:lnTo>
                  <a:pt x="42671" y="449579"/>
                </a:lnTo>
                <a:lnTo>
                  <a:pt x="77724" y="449579"/>
                </a:lnTo>
                <a:lnTo>
                  <a:pt x="76199" y="451104"/>
                </a:lnTo>
                <a:close/>
              </a:path>
              <a:path w="367665" h="471170">
                <a:moveTo>
                  <a:pt x="44196" y="449579"/>
                </a:moveTo>
                <a:lnTo>
                  <a:pt x="42671" y="449579"/>
                </a:lnTo>
                <a:lnTo>
                  <a:pt x="45719" y="448056"/>
                </a:lnTo>
                <a:lnTo>
                  <a:pt x="44196" y="449579"/>
                </a:lnTo>
                <a:close/>
              </a:path>
              <a:path w="367665" h="471170">
                <a:moveTo>
                  <a:pt x="30479" y="451104"/>
                </a:moveTo>
                <a:lnTo>
                  <a:pt x="28956" y="451104"/>
                </a:lnTo>
                <a:lnTo>
                  <a:pt x="27431" y="449579"/>
                </a:lnTo>
                <a:lnTo>
                  <a:pt x="30479" y="451104"/>
                </a:lnTo>
                <a:close/>
              </a:path>
              <a:path w="367665" h="471170">
                <a:moveTo>
                  <a:pt x="33527" y="451104"/>
                </a:moveTo>
                <a:lnTo>
                  <a:pt x="30479" y="451104"/>
                </a:lnTo>
                <a:lnTo>
                  <a:pt x="28956" y="449579"/>
                </a:lnTo>
                <a:lnTo>
                  <a:pt x="33527" y="451104"/>
                </a:lnTo>
                <a:close/>
              </a:path>
              <a:path w="367665" h="471170">
                <a:moveTo>
                  <a:pt x="59436" y="463295"/>
                </a:moveTo>
                <a:lnTo>
                  <a:pt x="60960" y="461772"/>
                </a:lnTo>
                <a:lnTo>
                  <a:pt x="61721" y="461772"/>
                </a:lnTo>
                <a:lnTo>
                  <a:pt x="59436" y="463295"/>
                </a:lnTo>
                <a:close/>
              </a:path>
              <a:path w="367665" h="471170">
                <a:moveTo>
                  <a:pt x="59436" y="463295"/>
                </a:moveTo>
                <a:close/>
              </a:path>
              <a:path w="367665" h="471170">
                <a:moveTo>
                  <a:pt x="42671" y="470916"/>
                </a:moveTo>
                <a:lnTo>
                  <a:pt x="25908" y="470916"/>
                </a:lnTo>
                <a:lnTo>
                  <a:pt x="24383" y="469392"/>
                </a:lnTo>
                <a:lnTo>
                  <a:pt x="45719" y="469392"/>
                </a:lnTo>
                <a:lnTo>
                  <a:pt x="42671" y="470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7" name="object 11"/>
          <p:cNvSpPr/>
          <p:nvPr/>
        </p:nvSpPr>
        <p:spPr>
          <a:xfrm>
            <a:off x="899160" y="5303520"/>
            <a:ext cx="266700" cy="314325"/>
          </a:xfrm>
          <a:custGeom>
            <a:avLst/>
            <a:gdLst/>
            <a:ahLst/>
            <a:cxnLst/>
            <a:rect l="l" t="t" r="r" b="b"/>
            <a:pathLst>
              <a:path w="266700" h="314325">
                <a:moveTo>
                  <a:pt x="224027" y="36576"/>
                </a:moveTo>
                <a:lnTo>
                  <a:pt x="227075" y="32003"/>
                </a:lnTo>
                <a:lnTo>
                  <a:pt x="227075" y="30480"/>
                </a:lnTo>
                <a:lnTo>
                  <a:pt x="233171" y="21335"/>
                </a:lnTo>
                <a:lnTo>
                  <a:pt x="234695" y="19812"/>
                </a:lnTo>
                <a:lnTo>
                  <a:pt x="237743" y="15240"/>
                </a:lnTo>
                <a:lnTo>
                  <a:pt x="242315" y="10667"/>
                </a:lnTo>
                <a:lnTo>
                  <a:pt x="251460" y="4572"/>
                </a:lnTo>
                <a:lnTo>
                  <a:pt x="257556" y="1524"/>
                </a:lnTo>
                <a:lnTo>
                  <a:pt x="259079" y="0"/>
                </a:lnTo>
                <a:lnTo>
                  <a:pt x="262127" y="1524"/>
                </a:lnTo>
                <a:lnTo>
                  <a:pt x="263652" y="1524"/>
                </a:lnTo>
                <a:lnTo>
                  <a:pt x="265175" y="3048"/>
                </a:lnTo>
                <a:lnTo>
                  <a:pt x="266700" y="6096"/>
                </a:lnTo>
                <a:lnTo>
                  <a:pt x="266700" y="7619"/>
                </a:lnTo>
                <a:lnTo>
                  <a:pt x="265175" y="15240"/>
                </a:lnTo>
                <a:lnTo>
                  <a:pt x="265175" y="16764"/>
                </a:lnTo>
                <a:lnTo>
                  <a:pt x="260604" y="25908"/>
                </a:lnTo>
                <a:lnTo>
                  <a:pt x="256031" y="30480"/>
                </a:lnTo>
                <a:lnTo>
                  <a:pt x="256413" y="30480"/>
                </a:lnTo>
                <a:lnTo>
                  <a:pt x="252983" y="35051"/>
                </a:lnTo>
                <a:lnTo>
                  <a:pt x="225552" y="35051"/>
                </a:lnTo>
                <a:lnTo>
                  <a:pt x="224027" y="36576"/>
                </a:lnTo>
                <a:close/>
              </a:path>
              <a:path w="266700" h="314325">
                <a:moveTo>
                  <a:pt x="256413" y="30480"/>
                </a:moveTo>
                <a:lnTo>
                  <a:pt x="256031" y="30480"/>
                </a:lnTo>
                <a:lnTo>
                  <a:pt x="257556" y="28956"/>
                </a:lnTo>
                <a:lnTo>
                  <a:pt x="256413" y="30480"/>
                </a:lnTo>
                <a:close/>
              </a:path>
              <a:path w="266700" h="314325">
                <a:moveTo>
                  <a:pt x="230885" y="74676"/>
                </a:moveTo>
                <a:lnTo>
                  <a:pt x="204215" y="74676"/>
                </a:lnTo>
                <a:lnTo>
                  <a:pt x="213360" y="56387"/>
                </a:lnTo>
                <a:lnTo>
                  <a:pt x="214883" y="51816"/>
                </a:lnTo>
                <a:lnTo>
                  <a:pt x="216408" y="50292"/>
                </a:lnTo>
                <a:lnTo>
                  <a:pt x="219456" y="45719"/>
                </a:lnTo>
                <a:lnTo>
                  <a:pt x="220979" y="41148"/>
                </a:lnTo>
                <a:lnTo>
                  <a:pt x="222504" y="39624"/>
                </a:lnTo>
                <a:lnTo>
                  <a:pt x="225552" y="35051"/>
                </a:lnTo>
                <a:lnTo>
                  <a:pt x="252983" y="35051"/>
                </a:lnTo>
                <a:lnTo>
                  <a:pt x="254508" y="33528"/>
                </a:lnTo>
                <a:lnTo>
                  <a:pt x="251460" y="38100"/>
                </a:lnTo>
                <a:lnTo>
                  <a:pt x="251460" y="39624"/>
                </a:lnTo>
                <a:lnTo>
                  <a:pt x="246887" y="44196"/>
                </a:lnTo>
                <a:lnTo>
                  <a:pt x="247650" y="44196"/>
                </a:lnTo>
                <a:lnTo>
                  <a:pt x="245364" y="48767"/>
                </a:lnTo>
                <a:lnTo>
                  <a:pt x="236219" y="62483"/>
                </a:lnTo>
                <a:lnTo>
                  <a:pt x="236982" y="62483"/>
                </a:lnTo>
                <a:lnTo>
                  <a:pt x="230885" y="74676"/>
                </a:lnTo>
                <a:close/>
              </a:path>
              <a:path w="266700" h="314325">
                <a:moveTo>
                  <a:pt x="247650" y="44196"/>
                </a:moveTo>
                <a:lnTo>
                  <a:pt x="246887" y="44196"/>
                </a:lnTo>
                <a:lnTo>
                  <a:pt x="248412" y="42672"/>
                </a:lnTo>
                <a:lnTo>
                  <a:pt x="247650" y="44196"/>
                </a:lnTo>
                <a:close/>
              </a:path>
              <a:path w="266700" h="314325">
                <a:moveTo>
                  <a:pt x="236982" y="62483"/>
                </a:moveTo>
                <a:lnTo>
                  <a:pt x="236219" y="62483"/>
                </a:lnTo>
                <a:lnTo>
                  <a:pt x="237743" y="60960"/>
                </a:lnTo>
                <a:lnTo>
                  <a:pt x="236982" y="62483"/>
                </a:lnTo>
                <a:close/>
              </a:path>
              <a:path w="266700" h="314325">
                <a:moveTo>
                  <a:pt x="211835" y="112776"/>
                </a:moveTo>
                <a:lnTo>
                  <a:pt x="211835" y="111251"/>
                </a:lnTo>
                <a:lnTo>
                  <a:pt x="187452" y="111251"/>
                </a:lnTo>
                <a:lnTo>
                  <a:pt x="190500" y="102108"/>
                </a:lnTo>
                <a:lnTo>
                  <a:pt x="196595" y="86867"/>
                </a:lnTo>
                <a:lnTo>
                  <a:pt x="198119" y="86867"/>
                </a:lnTo>
                <a:lnTo>
                  <a:pt x="201167" y="80772"/>
                </a:lnTo>
                <a:lnTo>
                  <a:pt x="204215" y="73151"/>
                </a:lnTo>
                <a:lnTo>
                  <a:pt x="204215" y="74676"/>
                </a:lnTo>
                <a:lnTo>
                  <a:pt x="230885" y="74676"/>
                </a:lnTo>
                <a:lnTo>
                  <a:pt x="229361" y="77724"/>
                </a:lnTo>
                <a:lnTo>
                  <a:pt x="228600" y="77724"/>
                </a:lnTo>
                <a:lnTo>
                  <a:pt x="225552" y="83819"/>
                </a:lnTo>
                <a:lnTo>
                  <a:pt x="225552" y="85344"/>
                </a:lnTo>
                <a:lnTo>
                  <a:pt x="222504" y="91440"/>
                </a:lnTo>
                <a:lnTo>
                  <a:pt x="217931" y="97535"/>
                </a:lnTo>
                <a:lnTo>
                  <a:pt x="214883" y="103632"/>
                </a:lnTo>
                <a:lnTo>
                  <a:pt x="211835" y="112776"/>
                </a:lnTo>
                <a:close/>
              </a:path>
              <a:path w="266700" h="314325">
                <a:moveTo>
                  <a:pt x="228600" y="79248"/>
                </a:moveTo>
                <a:lnTo>
                  <a:pt x="228600" y="77724"/>
                </a:lnTo>
                <a:lnTo>
                  <a:pt x="229361" y="77724"/>
                </a:lnTo>
                <a:lnTo>
                  <a:pt x="228600" y="79248"/>
                </a:lnTo>
                <a:close/>
              </a:path>
              <a:path w="266700" h="314325">
                <a:moveTo>
                  <a:pt x="164591" y="220980"/>
                </a:moveTo>
                <a:lnTo>
                  <a:pt x="164591" y="219456"/>
                </a:lnTo>
                <a:lnTo>
                  <a:pt x="140208" y="219456"/>
                </a:lnTo>
                <a:lnTo>
                  <a:pt x="149352" y="196596"/>
                </a:lnTo>
                <a:lnTo>
                  <a:pt x="149352" y="195072"/>
                </a:lnTo>
                <a:lnTo>
                  <a:pt x="153923" y="187451"/>
                </a:lnTo>
                <a:lnTo>
                  <a:pt x="156971" y="178308"/>
                </a:lnTo>
                <a:lnTo>
                  <a:pt x="161543" y="170687"/>
                </a:lnTo>
                <a:lnTo>
                  <a:pt x="160019" y="170687"/>
                </a:lnTo>
                <a:lnTo>
                  <a:pt x="163067" y="163067"/>
                </a:lnTo>
                <a:lnTo>
                  <a:pt x="166115" y="153924"/>
                </a:lnTo>
                <a:lnTo>
                  <a:pt x="167639" y="152400"/>
                </a:lnTo>
                <a:lnTo>
                  <a:pt x="170687" y="143256"/>
                </a:lnTo>
                <a:lnTo>
                  <a:pt x="175260" y="134112"/>
                </a:lnTo>
                <a:lnTo>
                  <a:pt x="179831" y="126492"/>
                </a:lnTo>
                <a:lnTo>
                  <a:pt x="182879" y="117348"/>
                </a:lnTo>
                <a:lnTo>
                  <a:pt x="187452" y="109728"/>
                </a:lnTo>
                <a:lnTo>
                  <a:pt x="187452" y="111251"/>
                </a:lnTo>
                <a:lnTo>
                  <a:pt x="211835" y="111251"/>
                </a:lnTo>
                <a:lnTo>
                  <a:pt x="208787" y="118872"/>
                </a:lnTo>
                <a:lnTo>
                  <a:pt x="208787" y="120396"/>
                </a:lnTo>
                <a:lnTo>
                  <a:pt x="204215" y="128016"/>
                </a:lnTo>
                <a:lnTo>
                  <a:pt x="201167" y="135635"/>
                </a:lnTo>
                <a:lnTo>
                  <a:pt x="196595" y="144780"/>
                </a:lnTo>
                <a:lnTo>
                  <a:pt x="192023" y="152400"/>
                </a:lnTo>
                <a:lnTo>
                  <a:pt x="182879" y="179832"/>
                </a:lnTo>
                <a:lnTo>
                  <a:pt x="179070" y="187451"/>
                </a:lnTo>
                <a:lnTo>
                  <a:pt x="178308" y="187451"/>
                </a:lnTo>
                <a:lnTo>
                  <a:pt x="172720" y="204216"/>
                </a:lnTo>
                <a:lnTo>
                  <a:pt x="172212" y="204216"/>
                </a:lnTo>
                <a:lnTo>
                  <a:pt x="167639" y="213360"/>
                </a:lnTo>
                <a:lnTo>
                  <a:pt x="164591" y="220980"/>
                </a:lnTo>
                <a:close/>
              </a:path>
              <a:path w="266700" h="314325">
                <a:moveTo>
                  <a:pt x="178308" y="188976"/>
                </a:moveTo>
                <a:lnTo>
                  <a:pt x="178308" y="187451"/>
                </a:lnTo>
                <a:lnTo>
                  <a:pt x="179070" y="187451"/>
                </a:lnTo>
                <a:lnTo>
                  <a:pt x="178308" y="188976"/>
                </a:lnTo>
                <a:close/>
              </a:path>
              <a:path w="266700" h="314325">
                <a:moveTo>
                  <a:pt x="172212" y="205740"/>
                </a:moveTo>
                <a:lnTo>
                  <a:pt x="172212" y="204216"/>
                </a:lnTo>
                <a:lnTo>
                  <a:pt x="172720" y="204216"/>
                </a:lnTo>
                <a:lnTo>
                  <a:pt x="172212" y="205740"/>
                </a:lnTo>
                <a:close/>
              </a:path>
              <a:path w="266700" h="314325">
                <a:moveTo>
                  <a:pt x="132587" y="240792"/>
                </a:moveTo>
                <a:lnTo>
                  <a:pt x="135635" y="233172"/>
                </a:lnTo>
                <a:lnTo>
                  <a:pt x="137160" y="225551"/>
                </a:lnTo>
                <a:lnTo>
                  <a:pt x="138683" y="225551"/>
                </a:lnTo>
                <a:lnTo>
                  <a:pt x="140208" y="217932"/>
                </a:lnTo>
                <a:lnTo>
                  <a:pt x="140208" y="219456"/>
                </a:lnTo>
                <a:lnTo>
                  <a:pt x="164591" y="219456"/>
                </a:lnTo>
                <a:lnTo>
                  <a:pt x="163067" y="227076"/>
                </a:lnTo>
                <a:lnTo>
                  <a:pt x="160629" y="233172"/>
                </a:lnTo>
                <a:lnTo>
                  <a:pt x="160019" y="233172"/>
                </a:lnTo>
                <a:lnTo>
                  <a:pt x="158800" y="239267"/>
                </a:lnTo>
                <a:lnTo>
                  <a:pt x="134112" y="239267"/>
                </a:lnTo>
                <a:lnTo>
                  <a:pt x="132587" y="240792"/>
                </a:lnTo>
                <a:close/>
              </a:path>
              <a:path w="266700" h="314325">
                <a:moveTo>
                  <a:pt x="160019" y="234696"/>
                </a:moveTo>
                <a:lnTo>
                  <a:pt x="160019" y="233172"/>
                </a:lnTo>
                <a:lnTo>
                  <a:pt x="160629" y="233172"/>
                </a:lnTo>
                <a:lnTo>
                  <a:pt x="160019" y="234696"/>
                </a:lnTo>
                <a:close/>
              </a:path>
              <a:path w="266700" h="314325">
                <a:moveTo>
                  <a:pt x="153923" y="252983"/>
                </a:moveTo>
                <a:lnTo>
                  <a:pt x="153923" y="251460"/>
                </a:lnTo>
                <a:lnTo>
                  <a:pt x="129539" y="251460"/>
                </a:lnTo>
                <a:lnTo>
                  <a:pt x="131064" y="245364"/>
                </a:lnTo>
                <a:lnTo>
                  <a:pt x="134112" y="239267"/>
                </a:lnTo>
                <a:lnTo>
                  <a:pt x="158495" y="239267"/>
                </a:lnTo>
                <a:lnTo>
                  <a:pt x="155447" y="246887"/>
                </a:lnTo>
                <a:lnTo>
                  <a:pt x="155447" y="248412"/>
                </a:lnTo>
                <a:lnTo>
                  <a:pt x="153923" y="252983"/>
                </a:lnTo>
                <a:close/>
              </a:path>
              <a:path w="266700" h="314325">
                <a:moveTo>
                  <a:pt x="158495" y="240792"/>
                </a:moveTo>
                <a:lnTo>
                  <a:pt x="158495" y="239267"/>
                </a:lnTo>
                <a:lnTo>
                  <a:pt x="158800" y="239267"/>
                </a:lnTo>
                <a:lnTo>
                  <a:pt x="158495" y="240792"/>
                </a:lnTo>
                <a:close/>
              </a:path>
              <a:path w="266700" h="314325">
                <a:moveTo>
                  <a:pt x="3810" y="252602"/>
                </a:moveTo>
                <a:lnTo>
                  <a:pt x="4571" y="251460"/>
                </a:lnTo>
                <a:lnTo>
                  <a:pt x="9143" y="248412"/>
                </a:lnTo>
                <a:lnTo>
                  <a:pt x="6095" y="251460"/>
                </a:lnTo>
                <a:lnTo>
                  <a:pt x="3810" y="252602"/>
                </a:lnTo>
                <a:close/>
              </a:path>
              <a:path w="266700" h="314325">
                <a:moveTo>
                  <a:pt x="9334" y="268795"/>
                </a:moveTo>
                <a:lnTo>
                  <a:pt x="7619" y="268224"/>
                </a:lnTo>
                <a:lnTo>
                  <a:pt x="4571" y="266700"/>
                </a:lnTo>
                <a:lnTo>
                  <a:pt x="1524" y="263651"/>
                </a:lnTo>
                <a:lnTo>
                  <a:pt x="1523" y="256032"/>
                </a:lnTo>
                <a:lnTo>
                  <a:pt x="3810" y="252602"/>
                </a:lnTo>
                <a:lnTo>
                  <a:pt x="6095" y="251460"/>
                </a:lnTo>
                <a:lnTo>
                  <a:pt x="9143" y="248412"/>
                </a:lnTo>
                <a:lnTo>
                  <a:pt x="13715" y="249935"/>
                </a:lnTo>
                <a:lnTo>
                  <a:pt x="15239" y="249935"/>
                </a:lnTo>
                <a:lnTo>
                  <a:pt x="20116" y="252374"/>
                </a:lnTo>
                <a:lnTo>
                  <a:pt x="22860" y="256032"/>
                </a:lnTo>
                <a:lnTo>
                  <a:pt x="21335" y="260603"/>
                </a:lnTo>
                <a:lnTo>
                  <a:pt x="19812" y="260603"/>
                </a:lnTo>
                <a:lnTo>
                  <a:pt x="21335" y="263651"/>
                </a:lnTo>
                <a:lnTo>
                  <a:pt x="22097" y="263651"/>
                </a:lnTo>
                <a:lnTo>
                  <a:pt x="22860" y="265176"/>
                </a:lnTo>
                <a:lnTo>
                  <a:pt x="22352" y="266700"/>
                </a:lnTo>
                <a:lnTo>
                  <a:pt x="7619" y="266700"/>
                </a:lnTo>
                <a:lnTo>
                  <a:pt x="9143" y="268224"/>
                </a:lnTo>
                <a:lnTo>
                  <a:pt x="9334" y="268795"/>
                </a:lnTo>
                <a:close/>
              </a:path>
              <a:path w="266700" h="314325">
                <a:moveTo>
                  <a:pt x="15239" y="249935"/>
                </a:moveTo>
                <a:lnTo>
                  <a:pt x="13715" y="249935"/>
                </a:lnTo>
                <a:lnTo>
                  <a:pt x="9143" y="248412"/>
                </a:lnTo>
                <a:lnTo>
                  <a:pt x="12191" y="248412"/>
                </a:lnTo>
                <a:lnTo>
                  <a:pt x="15239" y="249935"/>
                </a:lnTo>
                <a:close/>
              </a:path>
              <a:path w="266700" h="314325">
                <a:moveTo>
                  <a:pt x="20116" y="252374"/>
                </a:moveTo>
                <a:lnTo>
                  <a:pt x="15239" y="249935"/>
                </a:lnTo>
                <a:lnTo>
                  <a:pt x="18287" y="249935"/>
                </a:lnTo>
                <a:lnTo>
                  <a:pt x="20116" y="252374"/>
                </a:lnTo>
                <a:close/>
              </a:path>
              <a:path w="266700" h="314325">
                <a:moveTo>
                  <a:pt x="150113" y="265176"/>
                </a:moveTo>
                <a:lnTo>
                  <a:pt x="124967" y="265176"/>
                </a:lnTo>
                <a:lnTo>
                  <a:pt x="128015" y="256032"/>
                </a:lnTo>
                <a:lnTo>
                  <a:pt x="129539" y="249935"/>
                </a:lnTo>
                <a:lnTo>
                  <a:pt x="129539" y="251460"/>
                </a:lnTo>
                <a:lnTo>
                  <a:pt x="153923" y="251460"/>
                </a:lnTo>
                <a:lnTo>
                  <a:pt x="151256" y="262128"/>
                </a:lnTo>
                <a:lnTo>
                  <a:pt x="150875" y="262128"/>
                </a:lnTo>
                <a:lnTo>
                  <a:pt x="150113" y="265176"/>
                </a:lnTo>
                <a:close/>
              </a:path>
              <a:path w="266700" h="314325">
                <a:moveTo>
                  <a:pt x="21335" y="277367"/>
                </a:moveTo>
                <a:lnTo>
                  <a:pt x="18287" y="275844"/>
                </a:lnTo>
                <a:lnTo>
                  <a:pt x="18287" y="274319"/>
                </a:lnTo>
                <a:lnTo>
                  <a:pt x="15239" y="272796"/>
                </a:lnTo>
                <a:lnTo>
                  <a:pt x="16764" y="272796"/>
                </a:lnTo>
                <a:lnTo>
                  <a:pt x="16001" y="272415"/>
                </a:lnTo>
                <a:lnTo>
                  <a:pt x="21336" y="269747"/>
                </a:lnTo>
                <a:lnTo>
                  <a:pt x="22860" y="265176"/>
                </a:lnTo>
                <a:lnTo>
                  <a:pt x="21335" y="262128"/>
                </a:lnTo>
                <a:lnTo>
                  <a:pt x="21335" y="260603"/>
                </a:lnTo>
                <a:lnTo>
                  <a:pt x="22860" y="256032"/>
                </a:lnTo>
                <a:lnTo>
                  <a:pt x="20116" y="252374"/>
                </a:lnTo>
                <a:lnTo>
                  <a:pt x="27431" y="256032"/>
                </a:lnTo>
                <a:lnTo>
                  <a:pt x="30479" y="259080"/>
                </a:lnTo>
                <a:lnTo>
                  <a:pt x="32004" y="259080"/>
                </a:lnTo>
                <a:lnTo>
                  <a:pt x="35052" y="262128"/>
                </a:lnTo>
                <a:lnTo>
                  <a:pt x="44195" y="266700"/>
                </a:lnTo>
                <a:lnTo>
                  <a:pt x="48767" y="271272"/>
                </a:lnTo>
                <a:lnTo>
                  <a:pt x="54864" y="275844"/>
                </a:lnTo>
                <a:lnTo>
                  <a:pt x="19812" y="275844"/>
                </a:lnTo>
                <a:lnTo>
                  <a:pt x="21335" y="277367"/>
                </a:lnTo>
                <a:close/>
              </a:path>
              <a:path w="266700" h="314325">
                <a:moveTo>
                  <a:pt x="1523" y="256032"/>
                </a:moveTo>
                <a:lnTo>
                  <a:pt x="3047" y="252983"/>
                </a:lnTo>
                <a:lnTo>
                  <a:pt x="3810" y="252602"/>
                </a:lnTo>
                <a:lnTo>
                  <a:pt x="1523" y="256032"/>
                </a:lnTo>
                <a:close/>
              </a:path>
              <a:path w="266700" h="314325">
                <a:moveTo>
                  <a:pt x="1523" y="263651"/>
                </a:moveTo>
                <a:lnTo>
                  <a:pt x="0" y="260603"/>
                </a:lnTo>
                <a:lnTo>
                  <a:pt x="1523" y="256032"/>
                </a:lnTo>
                <a:lnTo>
                  <a:pt x="1523" y="263651"/>
                </a:lnTo>
                <a:close/>
              </a:path>
              <a:path w="266700" h="314325">
                <a:moveTo>
                  <a:pt x="32004" y="259080"/>
                </a:moveTo>
                <a:lnTo>
                  <a:pt x="30479" y="259080"/>
                </a:lnTo>
                <a:lnTo>
                  <a:pt x="28956" y="257556"/>
                </a:lnTo>
                <a:lnTo>
                  <a:pt x="32004" y="259080"/>
                </a:lnTo>
                <a:close/>
              </a:path>
              <a:path w="266700" h="314325">
                <a:moveTo>
                  <a:pt x="21335" y="263651"/>
                </a:moveTo>
                <a:lnTo>
                  <a:pt x="19812" y="260603"/>
                </a:lnTo>
                <a:lnTo>
                  <a:pt x="21335" y="262128"/>
                </a:lnTo>
                <a:lnTo>
                  <a:pt x="21335" y="263651"/>
                </a:lnTo>
                <a:close/>
              </a:path>
              <a:path w="266700" h="314325">
                <a:moveTo>
                  <a:pt x="21335" y="262128"/>
                </a:moveTo>
                <a:lnTo>
                  <a:pt x="19812" y="260603"/>
                </a:lnTo>
                <a:lnTo>
                  <a:pt x="21335" y="260603"/>
                </a:lnTo>
                <a:lnTo>
                  <a:pt x="21335" y="262128"/>
                </a:lnTo>
                <a:close/>
              </a:path>
              <a:path w="266700" h="314325">
                <a:moveTo>
                  <a:pt x="22097" y="263651"/>
                </a:moveTo>
                <a:lnTo>
                  <a:pt x="21335" y="263651"/>
                </a:lnTo>
                <a:lnTo>
                  <a:pt x="21335" y="262128"/>
                </a:lnTo>
                <a:lnTo>
                  <a:pt x="22097" y="263651"/>
                </a:lnTo>
                <a:close/>
              </a:path>
              <a:path w="266700" h="314325">
                <a:moveTo>
                  <a:pt x="150875" y="263651"/>
                </a:moveTo>
                <a:lnTo>
                  <a:pt x="150875" y="262128"/>
                </a:lnTo>
                <a:lnTo>
                  <a:pt x="151256" y="262128"/>
                </a:lnTo>
                <a:lnTo>
                  <a:pt x="150875" y="263651"/>
                </a:lnTo>
                <a:close/>
              </a:path>
              <a:path w="266700" h="314325">
                <a:moveTo>
                  <a:pt x="117348" y="281939"/>
                </a:moveTo>
                <a:lnTo>
                  <a:pt x="118872" y="277367"/>
                </a:lnTo>
                <a:lnTo>
                  <a:pt x="120395" y="274319"/>
                </a:lnTo>
                <a:lnTo>
                  <a:pt x="123443" y="271272"/>
                </a:lnTo>
                <a:lnTo>
                  <a:pt x="121919" y="271272"/>
                </a:lnTo>
                <a:lnTo>
                  <a:pt x="123443" y="268224"/>
                </a:lnTo>
                <a:lnTo>
                  <a:pt x="124967" y="263651"/>
                </a:lnTo>
                <a:lnTo>
                  <a:pt x="124967" y="265176"/>
                </a:lnTo>
                <a:lnTo>
                  <a:pt x="150113" y="265176"/>
                </a:lnTo>
                <a:lnTo>
                  <a:pt x="149352" y="268224"/>
                </a:lnTo>
                <a:lnTo>
                  <a:pt x="147827" y="272796"/>
                </a:lnTo>
                <a:lnTo>
                  <a:pt x="146304" y="274319"/>
                </a:lnTo>
                <a:lnTo>
                  <a:pt x="144017" y="278892"/>
                </a:lnTo>
                <a:lnTo>
                  <a:pt x="118871" y="278892"/>
                </a:lnTo>
                <a:lnTo>
                  <a:pt x="117348" y="281939"/>
                </a:lnTo>
                <a:close/>
              </a:path>
              <a:path w="266700" h="314325">
                <a:moveTo>
                  <a:pt x="7619" y="268224"/>
                </a:moveTo>
                <a:lnTo>
                  <a:pt x="3047" y="266700"/>
                </a:lnTo>
                <a:lnTo>
                  <a:pt x="1524" y="263651"/>
                </a:lnTo>
                <a:lnTo>
                  <a:pt x="4571" y="266700"/>
                </a:lnTo>
                <a:lnTo>
                  <a:pt x="7619" y="268224"/>
                </a:lnTo>
                <a:close/>
              </a:path>
              <a:path w="266700" h="314325">
                <a:moveTo>
                  <a:pt x="12191" y="269748"/>
                </a:moveTo>
                <a:lnTo>
                  <a:pt x="9905" y="268986"/>
                </a:lnTo>
                <a:lnTo>
                  <a:pt x="7619" y="266700"/>
                </a:lnTo>
                <a:lnTo>
                  <a:pt x="12191" y="269748"/>
                </a:lnTo>
                <a:close/>
              </a:path>
              <a:path w="266700" h="314325">
                <a:moveTo>
                  <a:pt x="21335" y="269748"/>
                </a:moveTo>
                <a:lnTo>
                  <a:pt x="12191" y="269747"/>
                </a:lnTo>
                <a:lnTo>
                  <a:pt x="7619" y="266700"/>
                </a:lnTo>
                <a:lnTo>
                  <a:pt x="22352" y="266700"/>
                </a:lnTo>
                <a:lnTo>
                  <a:pt x="21335" y="269748"/>
                </a:lnTo>
                <a:close/>
              </a:path>
              <a:path w="266700" h="314325">
                <a:moveTo>
                  <a:pt x="9448" y="269138"/>
                </a:moveTo>
                <a:lnTo>
                  <a:pt x="7619" y="268224"/>
                </a:lnTo>
                <a:lnTo>
                  <a:pt x="9334" y="268795"/>
                </a:lnTo>
                <a:lnTo>
                  <a:pt x="9448" y="269138"/>
                </a:lnTo>
                <a:close/>
              </a:path>
              <a:path w="266700" h="314325">
                <a:moveTo>
                  <a:pt x="9905" y="268986"/>
                </a:moveTo>
                <a:lnTo>
                  <a:pt x="9334" y="268795"/>
                </a:lnTo>
                <a:lnTo>
                  <a:pt x="9143" y="268224"/>
                </a:lnTo>
                <a:lnTo>
                  <a:pt x="9905" y="268986"/>
                </a:lnTo>
                <a:close/>
              </a:path>
              <a:path w="266700" h="314325">
                <a:moveTo>
                  <a:pt x="10667" y="269747"/>
                </a:moveTo>
                <a:lnTo>
                  <a:pt x="9448" y="269138"/>
                </a:lnTo>
                <a:lnTo>
                  <a:pt x="9334" y="268795"/>
                </a:lnTo>
                <a:lnTo>
                  <a:pt x="9905" y="268986"/>
                </a:lnTo>
                <a:lnTo>
                  <a:pt x="10667" y="269747"/>
                </a:lnTo>
                <a:close/>
              </a:path>
              <a:path w="266700" h="314325">
                <a:moveTo>
                  <a:pt x="12191" y="269748"/>
                </a:moveTo>
                <a:lnTo>
                  <a:pt x="10667" y="269747"/>
                </a:lnTo>
                <a:lnTo>
                  <a:pt x="9905" y="268986"/>
                </a:lnTo>
                <a:lnTo>
                  <a:pt x="12191" y="269748"/>
                </a:lnTo>
                <a:close/>
              </a:path>
              <a:path w="266700" h="314325">
                <a:moveTo>
                  <a:pt x="15239" y="272796"/>
                </a:moveTo>
                <a:lnTo>
                  <a:pt x="10667" y="272796"/>
                </a:lnTo>
                <a:lnTo>
                  <a:pt x="9448" y="269138"/>
                </a:lnTo>
                <a:lnTo>
                  <a:pt x="10667" y="269748"/>
                </a:lnTo>
                <a:lnTo>
                  <a:pt x="12191" y="271272"/>
                </a:lnTo>
                <a:lnTo>
                  <a:pt x="13715" y="271272"/>
                </a:lnTo>
                <a:lnTo>
                  <a:pt x="16001" y="272415"/>
                </a:lnTo>
                <a:lnTo>
                  <a:pt x="15239" y="272796"/>
                </a:lnTo>
                <a:close/>
              </a:path>
              <a:path w="266700" h="314325">
                <a:moveTo>
                  <a:pt x="16001" y="272415"/>
                </a:moveTo>
                <a:lnTo>
                  <a:pt x="13715" y="271272"/>
                </a:lnTo>
                <a:lnTo>
                  <a:pt x="12191" y="271272"/>
                </a:lnTo>
                <a:lnTo>
                  <a:pt x="10667" y="269747"/>
                </a:lnTo>
                <a:lnTo>
                  <a:pt x="21335" y="269748"/>
                </a:lnTo>
                <a:lnTo>
                  <a:pt x="16001" y="272415"/>
                </a:lnTo>
                <a:close/>
              </a:path>
              <a:path w="266700" h="314325">
                <a:moveTo>
                  <a:pt x="57912" y="277367"/>
                </a:moveTo>
                <a:lnTo>
                  <a:pt x="21335" y="277367"/>
                </a:lnTo>
                <a:lnTo>
                  <a:pt x="19812" y="275844"/>
                </a:lnTo>
                <a:lnTo>
                  <a:pt x="54864" y="275844"/>
                </a:lnTo>
                <a:lnTo>
                  <a:pt x="54864" y="274319"/>
                </a:lnTo>
                <a:lnTo>
                  <a:pt x="57912" y="277367"/>
                </a:lnTo>
                <a:close/>
              </a:path>
              <a:path w="266700" h="314325">
                <a:moveTo>
                  <a:pt x="121919" y="310896"/>
                </a:moveTo>
                <a:lnTo>
                  <a:pt x="86867" y="310896"/>
                </a:lnTo>
                <a:lnTo>
                  <a:pt x="82295" y="309372"/>
                </a:lnTo>
                <a:lnTo>
                  <a:pt x="79247" y="309372"/>
                </a:lnTo>
                <a:lnTo>
                  <a:pt x="70104" y="304800"/>
                </a:lnTo>
                <a:lnTo>
                  <a:pt x="65531" y="304800"/>
                </a:lnTo>
                <a:lnTo>
                  <a:pt x="62483" y="303276"/>
                </a:lnTo>
                <a:lnTo>
                  <a:pt x="62483" y="301751"/>
                </a:lnTo>
                <a:lnTo>
                  <a:pt x="57912" y="300228"/>
                </a:lnTo>
                <a:lnTo>
                  <a:pt x="54864" y="298703"/>
                </a:lnTo>
                <a:lnTo>
                  <a:pt x="53339" y="298703"/>
                </a:lnTo>
                <a:lnTo>
                  <a:pt x="50291" y="295656"/>
                </a:lnTo>
                <a:lnTo>
                  <a:pt x="51815" y="295656"/>
                </a:lnTo>
                <a:lnTo>
                  <a:pt x="48767" y="294132"/>
                </a:lnTo>
                <a:lnTo>
                  <a:pt x="47243" y="294132"/>
                </a:lnTo>
                <a:lnTo>
                  <a:pt x="44195" y="292608"/>
                </a:lnTo>
                <a:lnTo>
                  <a:pt x="38100" y="288035"/>
                </a:lnTo>
                <a:lnTo>
                  <a:pt x="36575" y="288035"/>
                </a:lnTo>
                <a:lnTo>
                  <a:pt x="30479" y="284987"/>
                </a:lnTo>
                <a:lnTo>
                  <a:pt x="28956" y="283464"/>
                </a:lnTo>
                <a:lnTo>
                  <a:pt x="25908" y="281940"/>
                </a:lnTo>
                <a:lnTo>
                  <a:pt x="25908" y="280416"/>
                </a:lnTo>
                <a:lnTo>
                  <a:pt x="22860" y="278892"/>
                </a:lnTo>
                <a:lnTo>
                  <a:pt x="21335" y="277367"/>
                </a:lnTo>
                <a:lnTo>
                  <a:pt x="57912" y="277367"/>
                </a:lnTo>
                <a:lnTo>
                  <a:pt x="60960" y="278892"/>
                </a:lnTo>
                <a:lnTo>
                  <a:pt x="62483" y="278892"/>
                </a:lnTo>
                <a:lnTo>
                  <a:pt x="65531" y="280416"/>
                </a:lnTo>
                <a:lnTo>
                  <a:pt x="64008" y="280416"/>
                </a:lnTo>
                <a:lnTo>
                  <a:pt x="67056" y="281940"/>
                </a:lnTo>
                <a:lnTo>
                  <a:pt x="71627" y="283464"/>
                </a:lnTo>
                <a:lnTo>
                  <a:pt x="70104" y="283464"/>
                </a:lnTo>
                <a:lnTo>
                  <a:pt x="76200" y="286512"/>
                </a:lnTo>
                <a:lnTo>
                  <a:pt x="77723" y="286512"/>
                </a:lnTo>
                <a:lnTo>
                  <a:pt x="82295" y="288035"/>
                </a:lnTo>
                <a:lnTo>
                  <a:pt x="85343" y="289560"/>
                </a:lnTo>
                <a:lnTo>
                  <a:pt x="91440" y="289560"/>
                </a:lnTo>
                <a:lnTo>
                  <a:pt x="92964" y="291083"/>
                </a:lnTo>
                <a:lnTo>
                  <a:pt x="138683" y="291083"/>
                </a:lnTo>
                <a:lnTo>
                  <a:pt x="137160" y="292608"/>
                </a:lnTo>
                <a:lnTo>
                  <a:pt x="132587" y="301751"/>
                </a:lnTo>
                <a:lnTo>
                  <a:pt x="131064" y="301751"/>
                </a:lnTo>
                <a:lnTo>
                  <a:pt x="129539" y="303276"/>
                </a:lnTo>
                <a:lnTo>
                  <a:pt x="131064" y="303276"/>
                </a:lnTo>
                <a:lnTo>
                  <a:pt x="128015" y="304800"/>
                </a:lnTo>
                <a:lnTo>
                  <a:pt x="126491" y="307848"/>
                </a:lnTo>
                <a:lnTo>
                  <a:pt x="124967" y="309372"/>
                </a:lnTo>
                <a:lnTo>
                  <a:pt x="121919" y="310896"/>
                </a:lnTo>
                <a:close/>
              </a:path>
              <a:path w="266700" h="314325">
                <a:moveTo>
                  <a:pt x="143256" y="281940"/>
                </a:moveTo>
                <a:lnTo>
                  <a:pt x="117347" y="281940"/>
                </a:lnTo>
                <a:lnTo>
                  <a:pt x="118871" y="278892"/>
                </a:lnTo>
                <a:lnTo>
                  <a:pt x="144017" y="278892"/>
                </a:lnTo>
                <a:lnTo>
                  <a:pt x="143256" y="280416"/>
                </a:lnTo>
                <a:lnTo>
                  <a:pt x="143256" y="281940"/>
                </a:lnTo>
                <a:close/>
              </a:path>
              <a:path w="266700" h="314325">
                <a:moveTo>
                  <a:pt x="140208" y="288035"/>
                </a:moveTo>
                <a:lnTo>
                  <a:pt x="114300" y="288035"/>
                </a:lnTo>
                <a:lnTo>
                  <a:pt x="117348" y="281939"/>
                </a:lnTo>
                <a:lnTo>
                  <a:pt x="143256" y="281940"/>
                </a:lnTo>
                <a:lnTo>
                  <a:pt x="140208" y="288035"/>
                </a:lnTo>
                <a:close/>
              </a:path>
              <a:path w="266700" h="314325">
                <a:moveTo>
                  <a:pt x="114807" y="286512"/>
                </a:moveTo>
                <a:lnTo>
                  <a:pt x="114300" y="286512"/>
                </a:lnTo>
                <a:lnTo>
                  <a:pt x="115823" y="283464"/>
                </a:lnTo>
                <a:lnTo>
                  <a:pt x="114807" y="286512"/>
                </a:lnTo>
                <a:close/>
              </a:path>
              <a:path w="266700" h="314325">
                <a:moveTo>
                  <a:pt x="138683" y="291083"/>
                </a:moveTo>
                <a:lnTo>
                  <a:pt x="109727" y="291083"/>
                </a:lnTo>
                <a:lnTo>
                  <a:pt x="112775" y="289560"/>
                </a:lnTo>
                <a:lnTo>
                  <a:pt x="111251" y="289560"/>
                </a:lnTo>
                <a:lnTo>
                  <a:pt x="112775" y="288035"/>
                </a:lnTo>
                <a:lnTo>
                  <a:pt x="114300" y="284987"/>
                </a:lnTo>
                <a:lnTo>
                  <a:pt x="114300" y="286512"/>
                </a:lnTo>
                <a:lnTo>
                  <a:pt x="114807" y="286512"/>
                </a:lnTo>
                <a:lnTo>
                  <a:pt x="114300" y="288035"/>
                </a:lnTo>
                <a:lnTo>
                  <a:pt x="140208" y="288035"/>
                </a:lnTo>
                <a:lnTo>
                  <a:pt x="138683" y="291083"/>
                </a:lnTo>
                <a:close/>
              </a:path>
              <a:path w="266700" h="314325">
                <a:moveTo>
                  <a:pt x="86867" y="289560"/>
                </a:moveTo>
                <a:lnTo>
                  <a:pt x="85343" y="289560"/>
                </a:lnTo>
                <a:lnTo>
                  <a:pt x="82295" y="288035"/>
                </a:lnTo>
                <a:lnTo>
                  <a:pt x="86867" y="289560"/>
                </a:lnTo>
                <a:close/>
              </a:path>
              <a:path w="266700" h="314325">
                <a:moveTo>
                  <a:pt x="111251" y="289560"/>
                </a:moveTo>
                <a:close/>
              </a:path>
              <a:path w="266700" h="314325">
                <a:moveTo>
                  <a:pt x="109727" y="291083"/>
                </a:moveTo>
                <a:lnTo>
                  <a:pt x="111252" y="289560"/>
                </a:lnTo>
                <a:lnTo>
                  <a:pt x="112775" y="289560"/>
                </a:lnTo>
                <a:lnTo>
                  <a:pt x="109727" y="291083"/>
                </a:lnTo>
                <a:close/>
              </a:path>
              <a:path w="266700" h="314325">
                <a:moveTo>
                  <a:pt x="109727" y="291083"/>
                </a:moveTo>
                <a:lnTo>
                  <a:pt x="108204" y="291083"/>
                </a:lnTo>
                <a:lnTo>
                  <a:pt x="111251" y="289560"/>
                </a:lnTo>
                <a:lnTo>
                  <a:pt x="109727" y="291083"/>
                </a:lnTo>
                <a:close/>
              </a:path>
              <a:path w="266700" h="314325">
                <a:moveTo>
                  <a:pt x="71627" y="306324"/>
                </a:moveTo>
                <a:lnTo>
                  <a:pt x="67056" y="304800"/>
                </a:lnTo>
                <a:lnTo>
                  <a:pt x="70104" y="304800"/>
                </a:lnTo>
                <a:lnTo>
                  <a:pt x="71627" y="306324"/>
                </a:lnTo>
                <a:close/>
              </a:path>
              <a:path w="266700" h="314325">
                <a:moveTo>
                  <a:pt x="115823" y="312419"/>
                </a:moveTo>
                <a:lnTo>
                  <a:pt x="91439" y="312419"/>
                </a:lnTo>
                <a:lnTo>
                  <a:pt x="88391" y="310896"/>
                </a:lnTo>
                <a:lnTo>
                  <a:pt x="118871" y="310896"/>
                </a:lnTo>
                <a:lnTo>
                  <a:pt x="115823" y="312419"/>
                </a:lnTo>
                <a:close/>
              </a:path>
              <a:path w="266700" h="314325">
                <a:moveTo>
                  <a:pt x="109727" y="313944"/>
                </a:moveTo>
                <a:lnTo>
                  <a:pt x="99060" y="313944"/>
                </a:lnTo>
                <a:lnTo>
                  <a:pt x="96012" y="312419"/>
                </a:lnTo>
                <a:lnTo>
                  <a:pt x="112775" y="312419"/>
                </a:lnTo>
                <a:lnTo>
                  <a:pt x="109727" y="3139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8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>
            <a:off x="953979" y="1896294"/>
            <a:ext cx="8135620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 marR="405130" indent="-347980">
              <a:lnSpc>
                <a:spcPct val="14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reason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a.c.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d.c.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sufficiently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usually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sufficient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initiatory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cosmic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naturally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occurring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radioactive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sources.</a:t>
            </a:r>
            <a:endParaRPr sz="1600">
              <a:latin typeface="Microsoft Sans Serif"/>
              <a:cs typeface="Microsoft Sans Serif"/>
            </a:endParaRPr>
          </a:p>
          <a:p>
            <a:pPr marL="423545" marR="628015" indent="-347980" algn="just">
              <a:lnSpc>
                <a:spcPct val="140000"/>
              </a:lnSpc>
              <a:buClr>
                <a:srgbClr val="0070BF"/>
              </a:buClr>
              <a:buChar char="•"/>
              <a:tabLst>
                <a:tab pos="424180" algn="l"/>
              </a:tabLst>
            </a:pPr>
            <a:r>
              <a:rPr sz="1600" spc="-15" dirty="0">
                <a:latin typeface="Microsoft Sans Serif"/>
                <a:cs typeface="Microsoft Sans Serif"/>
              </a:rPr>
              <a:t>However, </a:t>
            </a:r>
            <a:r>
              <a:rPr sz="1600" spc="-10" dirty="0">
                <a:latin typeface="Microsoft Sans Serif"/>
                <a:cs typeface="Microsoft Sans Serif"/>
              </a:rPr>
              <a:t>with </a:t>
            </a:r>
            <a:r>
              <a:rPr sz="1600" spc="-5" dirty="0">
                <a:latin typeface="Microsoft Sans Serif"/>
                <a:cs typeface="Microsoft Sans Serif"/>
              </a:rPr>
              <a:t>rapidly varying voltages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short duration (~ </a:t>
            </a:r>
            <a:r>
              <a:rPr sz="1600" dirty="0">
                <a:latin typeface="Microsoft Sans Serif"/>
                <a:cs typeface="Microsoft Sans Serif"/>
              </a:rPr>
              <a:t>10</a:t>
            </a:r>
            <a:r>
              <a:rPr sz="1575" baseline="26455" dirty="0">
                <a:latin typeface="Microsoft Sans Serif"/>
                <a:cs typeface="Microsoft Sans Serif"/>
              </a:rPr>
              <a:t>-6 </a:t>
            </a:r>
            <a:r>
              <a:rPr sz="1600" spc="-5" dirty="0">
                <a:latin typeface="Microsoft Sans Serif"/>
                <a:cs typeface="Microsoft Sans Serif"/>
              </a:rPr>
              <a:t>s),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initiatory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 may </a:t>
            </a:r>
            <a:r>
              <a:rPr sz="1600" dirty="0">
                <a:latin typeface="Microsoft Sans Serif"/>
                <a:cs typeface="Microsoft Sans Serif"/>
              </a:rPr>
              <a:t>not be </a:t>
            </a:r>
            <a:r>
              <a:rPr sz="1600" spc="-5" dirty="0">
                <a:latin typeface="Microsoft Sans Serif"/>
                <a:cs typeface="Microsoft Sans Serif"/>
              </a:rPr>
              <a:t>present in the gap, </a:t>
            </a:r>
            <a:r>
              <a:rPr sz="1600" dirty="0">
                <a:latin typeface="Microsoft Sans Serif"/>
                <a:cs typeface="Microsoft Sans Serif"/>
              </a:rPr>
              <a:t>and </a:t>
            </a:r>
            <a:r>
              <a:rPr sz="1600" spc="-5" dirty="0">
                <a:latin typeface="Microsoft Sans Serif"/>
                <a:cs typeface="Microsoft Sans Serif"/>
              </a:rPr>
              <a:t>in the absence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such </a:t>
            </a:r>
            <a:r>
              <a:rPr sz="1600" spc="-10" dirty="0">
                <a:latin typeface="Microsoft Sans Serif"/>
                <a:cs typeface="Microsoft Sans Serif"/>
              </a:rPr>
              <a:t>an </a:t>
            </a:r>
            <a:r>
              <a:rPr sz="1600" spc="-5" dirty="0">
                <a:latin typeface="Microsoft Sans Serif"/>
                <a:cs typeface="Microsoft Sans Serif"/>
              </a:rPr>
              <a:t>electron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cannot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occur.</a:t>
            </a:r>
            <a:endParaRPr sz="1600">
              <a:latin typeface="Microsoft Sans Serif"/>
              <a:cs typeface="Microsoft Sans Serif"/>
            </a:endParaRPr>
          </a:p>
          <a:p>
            <a:pPr marL="423545" marR="81280" indent="-347980">
              <a:lnSpc>
                <a:spcPct val="140000"/>
              </a:lnSpc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lapses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application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sufficient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appearance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initiating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statistical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(t</a:t>
            </a:r>
            <a:r>
              <a:rPr sz="1575" baseline="-21164" dirty="0">
                <a:latin typeface="Microsoft Sans Serif"/>
                <a:cs typeface="Microsoft Sans Serif"/>
              </a:rPr>
              <a:t>s</a:t>
            </a:r>
            <a:r>
              <a:rPr sz="1600" dirty="0">
                <a:latin typeface="Microsoft Sans Serif"/>
                <a:cs typeface="Microsoft Sans Serif"/>
              </a:rPr>
              <a:t>)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gap.</a:t>
            </a:r>
            <a:endParaRPr sz="1600">
              <a:latin typeface="Microsoft Sans Serif"/>
              <a:cs typeface="Microsoft Sans Serif"/>
            </a:endParaRPr>
          </a:p>
          <a:p>
            <a:pPr marL="423545" marR="102870" indent="-347980">
              <a:lnSpc>
                <a:spcPct val="140000"/>
              </a:lnSpc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appearance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575" spc="-7" baseline="-21164" dirty="0">
                <a:latin typeface="Microsoft Sans Serif"/>
                <a:cs typeface="Microsoft Sans Serif"/>
              </a:rPr>
              <a:t>t</a:t>
            </a:r>
            <a:r>
              <a:rPr sz="1575" spc="277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fully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formative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time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(t</a:t>
            </a:r>
            <a:r>
              <a:rPr sz="1575" baseline="-21164" dirty="0">
                <a:latin typeface="Microsoft Sans Serif"/>
                <a:cs typeface="Microsoft Sans Serif"/>
              </a:rPr>
              <a:t>f</a:t>
            </a:r>
            <a:r>
              <a:rPr sz="1600" dirty="0">
                <a:latin typeface="Microsoft Sans Serif"/>
                <a:cs typeface="Microsoft Sans Serif"/>
              </a:rPr>
              <a:t>).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30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74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64BC"/>
                </a:solidFill>
              </a:rPr>
              <a:t>Time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Lags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for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sp>
        <p:nvSpPr>
          <p:cNvPr id="1048731" name="object 4"/>
          <p:cNvSpPr/>
          <p:nvPr/>
        </p:nvSpPr>
        <p:spPr>
          <a:xfrm>
            <a:off x="880872" y="1917192"/>
            <a:ext cx="419100" cy="490855"/>
          </a:xfrm>
          <a:custGeom>
            <a:avLst/>
            <a:gdLst/>
            <a:ahLst/>
            <a:cxnLst/>
            <a:rect l="l" t="t" r="r" b="b"/>
            <a:pathLst>
              <a:path w="419100" h="490855">
                <a:moveTo>
                  <a:pt x="373041" y="77724"/>
                </a:moveTo>
                <a:lnTo>
                  <a:pt x="342899" y="77724"/>
                </a:lnTo>
                <a:lnTo>
                  <a:pt x="353568" y="64008"/>
                </a:lnTo>
                <a:lnTo>
                  <a:pt x="362711" y="50291"/>
                </a:lnTo>
                <a:lnTo>
                  <a:pt x="373379" y="35052"/>
                </a:lnTo>
                <a:lnTo>
                  <a:pt x="397764" y="4571"/>
                </a:lnTo>
                <a:lnTo>
                  <a:pt x="400811" y="0"/>
                </a:lnTo>
                <a:lnTo>
                  <a:pt x="408431" y="0"/>
                </a:lnTo>
                <a:lnTo>
                  <a:pt x="413003" y="3048"/>
                </a:lnTo>
                <a:lnTo>
                  <a:pt x="417576" y="7620"/>
                </a:lnTo>
                <a:lnTo>
                  <a:pt x="419099" y="13716"/>
                </a:lnTo>
                <a:lnTo>
                  <a:pt x="414527" y="18287"/>
                </a:lnTo>
                <a:lnTo>
                  <a:pt x="393191" y="48767"/>
                </a:lnTo>
                <a:lnTo>
                  <a:pt x="384048" y="64008"/>
                </a:lnTo>
                <a:lnTo>
                  <a:pt x="382523" y="65532"/>
                </a:lnTo>
                <a:lnTo>
                  <a:pt x="373041" y="77724"/>
                </a:lnTo>
                <a:close/>
              </a:path>
              <a:path w="419100" h="490855">
                <a:moveTo>
                  <a:pt x="323088" y="103632"/>
                </a:moveTo>
                <a:lnTo>
                  <a:pt x="332231" y="89916"/>
                </a:lnTo>
                <a:lnTo>
                  <a:pt x="333755" y="89916"/>
                </a:lnTo>
                <a:lnTo>
                  <a:pt x="342899" y="76200"/>
                </a:lnTo>
                <a:lnTo>
                  <a:pt x="342899" y="77724"/>
                </a:lnTo>
                <a:lnTo>
                  <a:pt x="373041" y="77724"/>
                </a:lnTo>
                <a:lnTo>
                  <a:pt x="371856" y="79248"/>
                </a:lnTo>
                <a:lnTo>
                  <a:pt x="362711" y="91440"/>
                </a:lnTo>
                <a:lnTo>
                  <a:pt x="362711" y="92963"/>
                </a:lnTo>
                <a:lnTo>
                  <a:pt x="354711" y="102108"/>
                </a:lnTo>
                <a:lnTo>
                  <a:pt x="324611" y="102108"/>
                </a:lnTo>
                <a:lnTo>
                  <a:pt x="323088" y="103632"/>
                </a:lnTo>
                <a:close/>
              </a:path>
              <a:path w="419100" h="490855">
                <a:moveTo>
                  <a:pt x="160020" y="441959"/>
                </a:moveTo>
                <a:lnTo>
                  <a:pt x="140207" y="441959"/>
                </a:lnTo>
                <a:lnTo>
                  <a:pt x="143255" y="431292"/>
                </a:lnTo>
                <a:lnTo>
                  <a:pt x="147827" y="422148"/>
                </a:lnTo>
                <a:lnTo>
                  <a:pt x="150875" y="409956"/>
                </a:lnTo>
                <a:lnTo>
                  <a:pt x="155448" y="397763"/>
                </a:lnTo>
                <a:lnTo>
                  <a:pt x="167639" y="370332"/>
                </a:lnTo>
                <a:lnTo>
                  <a:pt x="167639" y="368808"/>
                </a:lnTo>
                <a:lnTo>
                  <a:pt x="175259" y="353567"/>
                </a:lnTo>
                <a:lnTo>
                  <a:pt x="182879" y="336804"/>
                </a:lnTo>
                <a:lnTo>
                  <a:pt x="190500" y="318516"/>
                </a:lnTo>
                <a:lnTo>
                  <a:pt x="199643" y="298704"/>
                </a:lnTo>
                <a:lnTo>
                  <a:pt x="217931" y="262128"/>
                </a:lnTo>
                <a:lnTo>
                  <a:pt x="228600" y="243840"/>
                </a:lnTo>
                <a:lnTo>
                  <a:pt x="237743" y="225552"/>
                </a:lnTo>
                <a:lnTo>
                  <a:pt x="249935" y="207263"/>
                </a:lnTo>
                <a:lnTo>
                  <a:pt x="260603" y="190500"/>
                </a:lnTo>
                <a:lnTo>
                  <a:pt x="272796" y="175259"/>
                </a:lnTo>
                <a:lnTo>
                  <a:pt x="283463" y="160020"/>
                </a:lnTo>
                <a:lnTo>
                  <a:pt x="292607" y="146304"/>
                </a:lnTo>
                <a:lnTo>
                  <a:pt x="292607" y="144779"/>
                </a:lnTo>
                <a:lnTo>
                  <a:pt x="303275" y="131063"/>
                </a:lnTo>
                <a:lnTo>
                  <a:pt x="312419" y="117348"/>
                </a:lnTo>
                <a:lnTo>
                  <a:pt x="313943" y="115824"/>
                </a:lnTo>
                <a:lnTo>
                  <a:pt x="324611" y="102108"/>
                </a:lnTo>
                <a:lnTo>
                  <a:pt x="354711" y="102108"/>
                </a:lnTo>
                <a:lnTo>
                  <a:pt x="352044" y="105156"/>
                </a:lnTo>
                <a:lnTo>
                  <a:pt x="352552" y="105156"/>
                </a:lnTo>
                <a:lnTo>
                  <a:pt x="344423" y="117348"/>
                </a:lnTo>
                <a:lnTo>
                  <a:pt x="342899" y="117348"/>
                </a:lnTo>
                <a:lnTo>
                  <a:pt x="332231" y="131063"/>
                </a:lnTo>
                <a:lnTo>
                  <a:pt x="333755" y="131063"/>
                </a:lnTo>
                <a:lnTo>
                  <a:pt x="323088" y="144779"/>
                </a:lnTo>
                <a:lnTo>
                  <a:pt x="313486" y="158495"/>
                </a:lnTo>
                <a:lnTo>
                  <a:pt x="312419" y="158495"/>
                </a:lnTo>
                <a:lnTo>
                  <a:pt x="303275" y="173736"/>
                </a:lnTo>
                <a:lnTo>
                  <a:pt x="301752" y="173736"/>
                </a:lnTo>
                <a:lnTo>
                  <a:pt x="280415" y="204216"/>
                </a:lnTo>
                <a:lnTo>
                  <a:pt x="269332" y="219456"/>
                </a:lnTo>
                <a:lnTo>
                  <a:pt x="268223" y="219456"/>
                </a:lnTo>
                <a:lnTo>
                  <a:pt x="257555" y="237744"/>
                </a:lnTo>
                <a:lnTo>
                  <a:pt x="246887" y="254508"/>
                </a:lnTo>
                <a:lnTo>
                  <a:pt x="228600" y="291083"/>
                </a:lnTo>
                <a:lnTo>
                  <a:pt x="218820" y="307848"/>
                </a:lnTo>
                <a:lnTo>
                  <a:pt x="217931" y="307848"/>
                </a:lnTo>
                <a:lnTo>
                  <a:pt x="210311" y="327659"/>
                </a:lnTo>
                <a:lnTo>
                  <a:pt x="201167" y="345948"/>
                </a:lnTo>
                <a:lnTo>
                  <a:pt x="193548" y="362712"/>
                </a:lnTo>
                <a:lnTo>
                  <a:pt x="185927" y="377952"/>
                </a:lnTo>
                <a:lnTo>
                  <a:pt x="179831" y="391667"/>
                </a:lnTo>
                <a:lnTo>
                  <a:pt x="175259" y="405383"/>
                </a:lnTo>
                <a:lnTo>
                  <a:pt x="169163" y="417575"/>
                </a:lnTo>
                <a:lnTo>
                  <a:pt x="170687" y="417575"/>
                </a:lnTo>
                <a:lnTo>
                  <a:pt x="161543" y="438912"/>
                </a:lnTo>
                <a:lnTo>
                  <a:pt x="160020" y="441959"/>
                </a:lnTo>
                <a:close/>
              </a:path>
              <a:path w="419100" h="490855">
                <a:moveTo>
                  <a:pt x="352552" y="105156"/>
                </a:moveTo>
                <a:lnTo>
                  <a:pt x="352044" y="105156"/>
                </a:lnTo>
                <a:lnTo>
                  <a:pt x="353568" y="103632"/>
                </a:lnTo>
                <a:lnTo>
                  <a:pt x="352552" y="105156"/>
                </a:lnTo>
                <a:close/>
              </a:path>
              <a:path w="419100" h="490855">
                <a:moveTo>
                  <a:pt x="312419" y="160020"/>
                </a:moveTo>
                <a:lnTo>
                  <a:pt x="312419" y="158495"/>
                </a:lnTo>
                <a:lnTo>
                  <a:pt x="313486" y="158495"/>
                </a:lnTo>
                <a:lnTo>
                  <a:pt x="312419" y="160020"/>
                </a:lnTo>
                <a:close/>
              </a:path>
              <a:path w="419100" h="490855">
                <a:moveTo>
                  <a:pt x="268223" y="220979"/>
                </a:moveTo>
                <a:lnTo>
                  <a:pt x="268223" y="219456"/>
                </a:lnTo>
                <a:lnTo>
                  <a:pt x="269332" y="219456"/>
                </a:lnTo>
                <a:lnTo>
                  <a:pt x="268223" y="220979"/>
                </a:lnTo>
                <a:close/>
              </a:path>
              <a:path w="419100" h="490855">
                <a:moveTo>
                  <a:pt x="217931" y="309371"/>
                </a:moveTo>
                <a:lnTo>
                  <a:pt x="217931" y="307848"/>
                </a:lnTo>
                <a:lnTo>
                  <a:pt x="218820" y="307848"/>
                </a:lnTo>
                <a:lnTo>
                  <a:pt x="217931" y="309371"/>
                </a:lnTo>
                <a:close/>
              </a:path>
              <a:path w="419100" h="490855">
                <a:moveTo>
                  <a:pt x="9143" y="458724"/>
                </a:moveTo>
                <a:lnTo>
                  <a:pt x="3048" y="458724"/>
                </a:lnTo>
                <a:lnTo>
                  <a:pt x="0" y="455675"/>
                </a:lnTo>
                <a:lnTo>
                  <a:pt x="0" y="446532"/>
                </a:lnTo>
                <a:lnTo>
                  <a:pt x="1523" y="445008"/>
                </a:lnTo>
                <a:lnTo>
                  <a:pt x="4571" y="443483"/>
                </a:lnTo>
                <a:lnTo>
                  <a:pt x="6096" y="441959"/>
                </a:lnTo>
                <a:lnTo>
                  <a:pt x="9143" y="440436"/>
                </a:lnTo>
                <a:lnTo>
                  <a:pt x="12191" y="437387"/>
                </a:lnTo>
                <a:lnTo>
                  <a:pt x="18287" y="434340"/>
                </a:lnTo>
                <a:lnTo>
                  <a:pt x="36575" y="434340"/>
                </a:lnTo>
                <a:lnTo>
                  <a:pt x="38100" y="435863"/>
                </a:lnTo>
                <a:lnTo>
                  <a:pt x="41148" y="435863"/>
                </a:lnTo>
                <a:lnTo>
                  <a:pt x="44196" y="437387"/>
                </a:lnTo>
                <a:lnTo>
                  <a:pt x="47243" y="437387"/>
                </a:lnTo>
                <a:lnTo>
                  <a:pt x="48767" y="438912"/>
                </a:lnTo>
                <a:lnTo>
                  <a:pt x="54863" y="441959"/>
                </a:lnTo>
                <a:lnTo>
                  <a:pt x="56387" y="441959"/>
                </a:lnTo>
                <a:lnTo>
                  <a:pt x="64007" y="449579"/>
                </a:lnTo>
                <a:lnTo>
                  <a:pt x="21335" y="449579"/>
                </a:lnTo>
                <a:lnTo>
                  <a:pt x="18287" y="451104"/>
                </a:lnTo>
                <a:lnTo>
                  <a:pt x="16763" y="452628"/>
                </a:lnTo>
                <a:lnTo>
                  <a:pt x="15239" y="452628"/>
                </a:lnTo>
                <a:lnTo>
                  <a:pt x="12191" y="454152"/>
                </a:lnTo>
                <a:lnTo>
                  <a:pt x="10667" y="455675"/>
                </a:lnTo>
                <a:lnTo>
                  <a:pt x="11430" y="455675"/>
                </a:lnTo>
                <a:lnTo>
                  <a:pt x="10667" y="457200"/>
                </a:lnTo>
                <a:lnTo>
                  <a:pt x="9143" y="458724"/>
                </a:lnTo>
                <a:close/>
              </a:path>
              <a:path w="419100" h="490855">
                <a:moveTo>
                  <a:pt x="153314" y="455675"/>
                </a:moveTo>
                <a:lnTo>
                  <a:pt x="132587" y="455675"/>
                </a:lnTo>
                <a:lnTo>
                  <a:pt x="135635" y="448056"/>
                </a:lnTo>
                <a:lnTo>
                  <a:pt x="140207" y="440436"/>
                </a:lnTo>
                <a:lnTo>
                  <a:pt x="140207" y="441959"/>
                </a:lnTo>
                <a:lnTo>
                  <a:pt x="160020" y="441959"/>
                </a:lnTo>
                <a:lnTo>
                  <a:pt x="156971" y="448056"/>
                </a:lnTo>
                <a:lnTo>
                  <a:pt x="156971" y="449579"/>
                </a:lnTo>
                <a:lnTo>
                  <a:pt x="153314" y="455675"/>
                </a:lnTo>
                <a:close/>
              </a:path>
              <a:path w="419100" h="490855">
                <a:moveTo>
                  <a:pt x="45719" y="457200"/>
                </a:moveTo>
                <a:lnTo>
                  <a:pt x="41148" y="454152"/>
                </a:lnTo>
                <a:lnTo>
                  <a:pt x="42671" y="454152"/>
                </a:lnTo>
                <a:lnTo>
                  <a:pt x="39623" y="452628"/>
                </a:lnTo>
                <a:lnTo>
                  <a:pt x="35052" y="452628"/>
                </a:lnTo>
                <a:lnTo>
                  <a:pt x="35052" y="451104"/>
                </a:lnTo>
                <a:lnTo>
                  <a:pt x="32003" y="449579"/>
                </a:lnTo>
                <a:lnTo>
                  <a:pt x="64007" y="449579"/>
                </a:lnTo>
                <a:lnTo>
                  <a:pt x="64007" y="448056"/>
                </a:lnTo>
                <a:lnTo>
                  <a:pt x="67055" y="451104"/>
                </a:lnTo>
                <a:lnTo>
                  <a:pt x="68579" y="451104"/>
                </a:lnTo>
                <a:lnTo>
                  <a:pt x="73152" y="454152"/>
                </a:lnTo>
                <a:lnTo>
                  <a:pt x="73152" y="455675"/>
                </a:lnTo>
                <a:lnTo>
                  <a:pt x="44196" y="455675"/>
                </a:lnTo>
                <a:lnTo>
                  <a:pt x="45719" y="457200"/>
                </a:lnTo>
                <a:close/>
              </a:path>
              <a:path w="419100" h="490855">
                <a:moveTo>
                  <a:pt x="19811" y="451104"/>
                </a:moveTo>
                <a:lnTo>
                  <a:pt x="21335" y="449579"/>
                </a:lnTo>
                <a:lnTo>
                  <a:pt x="22859" y="449579"/>
                </a:lnTo>
                <a:lnTo>
                  <a:pt x="19811" y="451104"/>
                </a:lnTo>
                <a:close/>
              </a:path>
              <a:path w="419100" h="490855">
                <a:moveTo>
                  <a:pt x="32003" y="451104"/>
                </a:moveTo>
                <a:lnTo>
                  <a:pt x="28955" y="449579"/>
                </a:lnTo>
                <a:lnTo>
                  <a:pt x="32003" y="449579"/>
                </a:lnTo>
                <a:lnTo>
                  <a:pt x="32003" y="451104"/>
                </a:lnTo>
                <a:close/>
              </a:path>
              <a:path w="419100" h="490855">
                <a:moveTo>
                  <a:pt x="11430" y="455675"/>
                </a:moveTo>
                <a:lnTo>
                  <a:pt x="10667" y="455675"/>
                </a:lnTo>
                <a:lnTo>
                  <a:pt x="12191" y="454152"/>
                </a:lnTo>
                <a:lnTo>
                  <a:pt x="11430" y="455675"/>
                </a:lnTo>
                <a:close/>
              </a:path>
              <a:path w="419100" h="490855">
                <a:moveTo>
                  <a:pt x="149352" y="464820"/>
                </a:moveTo>
                <a:lnTo>
                  <a:pt x="123443" y="464820"/>
                </a:lnTo>
                <a:lnTo>
                  <a:pt x="129539" y="458724"/>
                </a:lnTo>
                <a:lnTo>
                  <a:pt x="132587" y="454152"/>
                </a:lnTo>
                <a:lnTo>
                  <a:pt x="132587" y="455675"/>
                </a:lnTo>
                <a:lnTo>
                  <a:pt x="153314" y="455675"/>
                </a:lnTo>
                <a:lnTo>
                  <a:pt x="152400" y="457200"/>
                </a:lnTo>
                <a:lnTo>
                  <a:pt x="149352" y="464820"/>
                </a:lnTo>
                <a:close/>
              </a:path>
              <a:path w="419100" h="490855">
                <a:moveTo>
                  <a:pt x="59435" y="466344"/>
                </a:moveTo>
                <a:lnTo>
                  <a:pt x="50291" y="460248"/>
                </a:lnTo>
                <a:lnTo>
                  <a:pt x="48767" y="458724"/>
                </a:lnTo>
                <a:lnTo>
                  <a:pt x="44196" y="455675"/>
                </a:lnTo>
                <a:lnTo>
                  <a:pt x="73152" y="455675"/>
                </a:lnTo>
                <a:lnTo>
                  <a:pt x="77723" y="458724"/>
                </a:lnTo>
                <a:lnTo>
                  <a:pt x="76200" y="458724"/>
                </a:lnTo>
                <a:lnTo>
                  <a:pt x="85343" y="464820"/>
                </a:lnTo>
                <a:lnTo>
                  <a:pt x="57911" y="464820"/>
                </a:lnTo>
                <a:lnTo>
                  <a:pt x="59435" y="466344"/>
                </a:lnTo>
                <a:close/>
              </a:path>
              <a:path w="419100" h="490855">
                <a:moveTo>
                  <a:pt x="88391" y="467867"/>
                </a:moveTo>
                <a:lnTo>
                  <a:pt x="62483" y="467867"/>
                </a:lnTo>
                <a:lnTo>
                  <a:pt x="57911" y="464820"/>
                </a:lnTo>
                <a:lnTo>
                  <a:pt x="83819" y="464820"/>
                </a:lnTo>
                <a:lnTo>
                  <a:pt x="88391" y="467867"/>
                </a:lnTo>
                <a:close/>
              </a:path>
              <a:path w="419100" h="490855">
                <a:moveTo>
                  <a:pt x="122681" y="465582"/>
                </a:moveTo>
                <a:lnTo>
                  <a:pt x="123443" y="464820"/>
                </a:lnTo>
                <a:lnTo>
                  <a:pt x="122681" y="465582"/>
                </a:lnTo>
                <a:close/>
              </a:path>
              <a:path w="419100" h="490855">
                <a:moveTo>
                  <a:pt x="146684" y="466344"/>
                </a:moveTo>
                <a:lnTo>
                  <a:pt x="121919" y="466344"/>
                </a:lnTo>
                <a:lnTo>
                  <a:pt x="123443" y="464820"/>
                </a:lnTo>
                <a:lnTo>
                  <a:pt x="147827" y="464820"/>
                </a:lnTo>
                <a:lnTo>
                  <a:pt x="146684" y="466344"/>
                </a:lnTo>
                <a:close/>
              </a:path>
              <a:path w="419100" h="490855">
                <a:moveTo>
                  <a:pt x="144398" y="469392"/>
                </a:moveTo>
                <a:lnTo>
                  <a:pt x="118871" y="469392"/>
                </a:lnTo>
                <a:lnTo>
                  <a:pt x="122681" y="465582"/>
                </a:lnTo>
                <a:lnTo>
                  <a:pt x="121919" y="466344"/>
                </a:lnTo>
                <a:lnTo>
                  <a:pt x="146684" y="466344"/>
                </a:lnTo>
                <a:lnTo>
                  <a:pt x="144398" y="469392"/>
                </a:lnTo>
                <a:close/>
              </a:path>
              <a:path w="419100" h="490855">
                <a:moveTo>
                  <a:pt x="96011" y="470916"/>
                </a:moveTo>
                <a:lnTo>
                  <a:pt x="64007" y="470916"/>
                </a:lnTo>
                <a:lnTo>
                  <a:pt x="60959" y="467867"/>
                </a:lnTo>
                <a:lnTo>
                  <a:pt x="88391" y="467867"/>
                </a:lnTo>
                <a:lnTo>
                  <a:pt x="86867" y="466344"/>
                </a:lnTo>
                <a:lnTo>
                  <a:pt x="91439" y="469392"/>
                </a:lnTo>
                <a:lnTo>
                  <a:pt x="96011" y="470916"/>
                </a:lnTo>
                <a:close/>
              </a:path>
              <a:path w="419100" h="490855">
                <a:moveTo>
                  <a:pt x="141731" y="472440"/>
                </a:moveTo>
                <a:lnTo>
                  <a:pt x="112775" y="472440"/>
                </a:lnTo>
                <a:lnTo>
                  <a:pt x="115823" y="470916"/>
                </a:lnTo>
                <a:lnTo>
                  <a:pt x="118871" y="467867"/>
                </a:lnTo>
                <a:lnTo>
                  <a:pt x="118871" y="469392"/>
                </a:lnTo>
                <a:lnTo>
                  <a:pt x="144398" y="469392"/>
                </a:lnTo>
                <a:lnTo>
                  <a:pt x="143255" y="470916"/>
                </a:lnTo>
                <a:lnTo>
                  <a:pt x="141731" y="472440"/>
                </a:lnTo>
                <a:close/>
              </a:path>
              <a:path w="419100" h="490855">
                <a:moveTo>
                  <a:pt x="129539" y="483108"/>
                </a:moveTo>
                <a:lnTo>
                  <a:pt x="77723" y="483108"/>
                </a:lnTo>
                <a:lnTo>
                  <a:pt x="73152" y="478536"/>
                </a:lnTo>
                <a:lnTo>
                  <a:pt x="68579" y="475487"/>
                </a:lnTo>
                <a:lnTo>
                  <a:pt x="65531" y="470916"/>
                </a:lnTo>
                <a:lnTo>
                  <a:pt x="94487" y="470916"/>
                </a:lnTo>
                <a:lnTo>
                  <a:pt x="99059" y="472440"/>
                </a:lnTo>
                <a:lnTo>
                  <a:pt x="102107" y="472440"/>
                </a:lnTo>
                <a:lnTo>
                  <a:pt x="104546" y="473659"/>
                </a:lnTo>
                <a:lnTo>
                  <a:pt x="103631" y="473963"/>
                </a:lnTo>
                <a:lnTo>
                  <a:pt x="140208" y="473963"/>
                </a:lnTo>
                <a:lnTo>
                  <a:pt x="134111" y="480059"/>
                </a:lnTo>
                <a:lnTo>
                  <a:pt x="129539" y="483108"/>
                </a:lnTo>
                <a:close/>
              </a:path>
              <a:path w="419100" h="490855">
                <a:moveTo>
                  <a:pt x="140208" y="473963"/>
                </a:moveTo>
                <a:lnTo>
                  <a:pt x="106679" y="473963"/>
                </a:lnTo>
                <a:lnTo>
                  <a:pt x="111252" y="472440"/>
                </a:lnTo>
                <a:lnTo>
                  <a:pt x="114300" y="470916"/>
                </a:lnTo>
                <a:lnTo>
                  <a:pt x="112775" y="472440"/>
                </a:lnTo>
                <a:lnTo>
                  <a:pt x="141731" y="472440"/>
                </a:lnTo>
                <a:lnTo>
                  <a:pt x="140208" y="473963"/>
                </a:lnTo>
                <a:close/>
              </a:path>
              <a:path w="419100" h="490855">
                <a:moveTo>
                  <a:pt x="106679" y="473963"/>
                </a:moveTo>
                <a:lnTo>
                  <a:pt x="105155" y="473963"/>
                </a:lnTo>
                <a:lnTo>
                  <a:pt x="104546" y="473659"/>
                </a:lnTo>
                <a:lnTo>
                  <a:pt x="108203" y="472440"/>
                </a:lnTo>
                <a:lnTo>
                  <a:pt x="106679" y="473963"/>
                </a:lnTo>
                <a:close/>
              </a:path>
              <a:path w="419100" h="490855">
                <a:moveTo>
                  <a:pt x="105155" y="473963"/>
                </a:moveTo>
                <a:lnTo>
                  <a:pt x="103631" y="473963"/>
                </a:lnTo>
                <a:lnTo>
                  <a:pt x="104546" y="473659"/>
                </a:lnTo>
                <a:lnTo>
                  <a:pt x="105155" y="473963"/>
                </a:lnTo>
                <a:close/>
              </a:path>
              <a:path w="419100" h="490855">
                <a:moveTo>
                  <a:pt x="115823" y="490728"/>
                </a:moveTo>
                <a:lnTo>
                  <a:pt x="97535" y="490728"/>
                </a:lnTo>
                <a:lnTo>
                  <a:pt x="88391" y="487679"/>
                </a:lnTo>
                <a:lnTo>
                  <a:pt x="86867" y="487679"/>
                </a:lnTo>
                <a:lnTo>
                  <a:pt x="83819" y="484632"/>
                </a:lnTo>
                <a:lnTo>
                  <a:pt x="79248" y="483108"/>
                </a:lnTo>
                <a:lnTo>
                  <a:pt x="128015" y="483108"/>
                </a:lnTo>
                <a:lnTo>
                  <a:pt x="124967" y="486156"/>
                </a:lnTo>
                <a:lnTo>
                  <a:pt x="115823" y="4907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06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7248" y="2529840"/>
            <a:ext cx="816864" cy="170180"/>
          </a:xfrm>
          <a:prstGeom prst="rect">
            <a:avLst/>
          </a:prstGeom>
        </p:spPr>
      </p:pic>
      <p:pic>
        <p:nvPicPr>
          <p:cNvPr id="2097307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1151" y="2903219"/>
            <a:ext cx="1607820" cy="105156"/>
          </a:xfrm>
          <a:prstGeom prst="rect">
            <a:avLst/>
          </a:prstGeom>
        </p:spPr>
      </p:pic>
      <p:sp>
        <p:nvSpPr>
          <p:cNvPr id="1048732" name="object 7"/>
          <p:cNvSpPr/>
          <p:nvPr/>
        </p:nvSpPr>
        <p:spPr>
          <a:xfrm>
            <a:off x="809244" y="3055619"/>
            <a:ext cx="413384" cy="445134"/>
          </a:xfrm>
          <a:custGeom>
            <a:avLst/>
            <a:gdLst/>
            <a:ahLst/>
            <a:cxnLst/>
            <a:rect l="l" t="t" r="r" b="b"/>
            <a:pathLst>
              <a:path w="413384" h="445135">
                <a:moveTo>
                  <a:pt x="256031" y="214883"/>
                </a:moveTo>
                <a:lnTo>
                  <a:pt x="228600" y="214883"/>
                </a:lnTo>
                <a:lnTo>
                  <a:pt x="236220" y="201168"/>
                </a:lnTo>
                <a:lnTo>
                  <a:pt x="236220" y="199644"/>
                </a:lnTo>
                <a:lnTo>
                  <a:pt x="245364" y="187452"/>
                </a:lnTo>
                <a:lnTo>
                  <a:pt x="252983" y="175260"/>
                </a:lnTo>
                <a:lnTo>
                  <a:pt x="254508" y="173736"/>
                </a:lnTo>
                <a:lnTo>
                  <a:pt x="272795" y="149352"/>
                </a:lnTo>
                <a:lnTo>
                  <a:pt x="283464" y="135636"/>
                </a:lnTo>
                <a:lnTo>
                  <a:pt x="315468" y="99060"/>
                </a:lnTo>
                <a:lnTo>
                  <a:pt x="327660" y="86868"/>
                </a:lnTo>
                <a:lnTo>
                  <a:pt x="338328" y="74676"/>
                </a:lnTo>
                <a:lnTo>
                  <a:pt x="350520" y="62483"/>
                </a:lnTo>
                <a:lnTo>
                  <a:pt x="361187" y="48768"/>
                </a:lnTo>
                <a:lnTo>
                  <a:pt x="373380" y="36576"/>
                </a:lnTo>
                <a:lnTo>
                  <a:pt x="371856" y="36576"/>
                </a:lnTo>
                <a:lnTo>
                  <a:pt x="382524" y="21336"/>
                </a:lnTo>
                <a:lnTo>
                  <a:pt x="394716" y="6096"/>
                </a:lnTo>
                <a:lnTo>
                  <a:pt x="397764" y="1524"/>
                </a:lnTo>
                <a:lnTo>
                  <a:pt x="403860" y="0"/>
                </a:lnTo>
                <a:lnTo>
                  <a:pt x="408431" y="3048"/>
                </a:lnTo>
                <a:lnTo>
                  <a:pt x="411480" y="6096"/>
                </a:lnTo>
                <a:lnTo>
                  <a:pt x="413004" y="12191"/>
                </a:lnTo>
                <a:lnTo>
                  <a:pt x="409956" y="16764"/>
                </a:lnTo>
                <a:lnTo>
                  <a:pt x="399287" y="33528"/>
                </a:lnTo>
                <a:lnTo>
                  <a:pt x="400812" y="33528"/>
                </a:lnTo>
                <a:lnTo>
                  <a:pt x="390144" y="48768"/>
                </a:lnTo>
                <a:lnTo>
                  <a:pt x="390144" y="50291"/>
                </a:lnTo>
                <a:lnTo>
                  <a:pt x="368808" y="77724"/>
                </a:lnTo>
                <a:lnTo>
                  <a:pt x="368808" y="79248"/>
                </a:lnTo>
                <a:lnTo>
                  <a:pt x="344424" y="103632"/>
                </a:lnTo>
                <a:lnTo>
                  <a:pt x="324421" y="126491"/>
                </a:lnTo>
                <a:lnTo>
                  <a:pt x="323087" y="126491"/>
                </a:lnTo>
                <a:lnTo>
                  <a:pt x="313605" y="138683"/>
                </a:lnTo>
                <a:lnTo>
                  <a:pt x="312420" y="138683"/>
                </a:lnTo>
                <a:lnTo>
                  <a:pt x="303276" y="150876"/>
                </a:lnTo>
                <a:lnTo>
                  <a:pt x="303276" y="152400"/>
                </a:lnTo>
                <a:lnTo>
                  <a:pt x="292608" y="164591"/>
                </a:lnTo>
                <a:lnTo>
                  <a:pt x="274320" y="188976"/>
                </a:lnTo>
                <a:lnTo>
                  <a:pt x="266700" y="201168"/>
                </a:lnTo>
                <a:lnTo>
                  <a:pt x="265176" y="201168"/>
                </a:lnTo>
                <a:lnTo>
                  <a:pt x="256031" y="214883"/>
                </a:lnTo>
                <a:close/>
              </a:path>
              <a:path w="413384" h="445135">
                <a:moveTo>
                  <a:pt x="323087" y="128016"/>
                </a:moveTo>
                <a:lnTo>
                  <a:pt x="323087" y="126491"/>
                </a:lnTo>
                <a:lnTo>
                  <a:pt x="324421" y="126491"/>
                </a:lnTo>
                <a:lnTo>
                  <a:pt x="323087" y="128016"/>
                </a:lnTo>
                <a:close/>
              </a:path>
              <a:path w="413384" h="445135">
                <a:moveTo>
                  <a:pt x="312420" y="140208"/>
                </a:moveTo>
                <a:lnTo>
                  <a:pt x="312420" y="138683"/>
                </a:lnTo>
                <a:lnTo>
                  <a:pt x="313605" y="138683"/>
                </a:lnTo>
                <a:lnTo>
                  <a:pt x="312420" y="140208"/>
                </a:lnTo>
                <a:close/>
              </a:path>
              <a:path w="413384" h="445135">
                <a:moveTo>
                  <a:pt x="193548" y="309372"/>
                </a:moveTo>
                <a:lnTo>
                  <a:pt x="166116" y="309372"/>
                </a:lnTo>
                <a:lnTo>
                  <a:pt x="211835" y="240791"/>
                </a:lnTo>
                <a:lnTo>
                  <a:pt x="219456" y="227076"/>
                </a:lnTo>
                <a:lnTo>
                  <a:pt x="228600" y="213360"/>
                </a:lnTo>
                <a:lnTo>
                  <a:pt x="228600" y="214883"/>
                </a:lnTo>
                <a:lnTo>
                  <a:pt x="256540" y="214883"/>
                </a:lnTo>
                <a:lnTo>
                  <a:pt x="239268" y="240791"/>
                </a:lnTo>
                <a:lnTo>
                  <a:pt x="239776" y="240791"/>
                </a:lnTo>
                <a:lnTo>
                  <a:pt x="222504" y="266700"/>
                </a:lnTo>
                <a:lnTo>
                  <a:pt x="213360" y="281940"/>
                </a:lnTo>
                <a:lnTo>
                  <a:pt x="204216" y="295656"/>
                </a:lnTo>
                <a:lnTo>
                  <a:pt x="193548" y="309372"/>
                </a:lnTo>
                <a:close/>
              </a:path>
              <a:path w="413384" h="445135">
                <a:moveTo>
                  <a:pt x="256540" y="214883"/>
                </a:moveTo>
                <a:lnTo>
                  <a:pt x="256031" y="214883"/>
                </a:lnTo>
                <a:lnTo>
                  <a:pt x="257556" y="213360"/>
                </a:lnTo>
                <a:lnTo>
                  <a:pt x="256540" y="214883"/>
                </a:lnTo>
                <a:close/>
              </a:path>
              <a:path w="413384" h="445135">
                <a:moveTo>
                  <a:pt x="239776" y="240791"/>
                </a:moveTo>
                <a:lnTo>
                  <a:pt x="239268" y="240791"/>
                </a:lnTo>
                <a:lnTo>
                  <a:pt x="240791" y="239268"/>
                </a:lnTo>
                <a:lnTo>
                  <a:pt x="239776" y="240791"/>
                </a:lnTo>
                <a:close/>
              </a:path>
              <a:path w="413384" h="445135">
                <a:moveTo>
                  <a:pt x="140208" y="382524"/>
                </a:moveTo>
                <a:lnTo>
                  <a:pt x="115824" y="382524"/>
                </a:lnTo>
                <a:lnTo>
                  <a:pt x="121920" y="370332"/>
                </a:lnTo>
                <a:lnTo>
                  <a:pt x="123443" y="370332"/>
                </a:lnTo>
                <a:lnTo>
                  <a:pt x="129539" y="359664"/>
                </a:lnTo>
                <a:lnTo>
                  <a:pt x="138683" y="347472"/>
                </a:lnTo>
                <a:lnTo>
                  <a:pt x="146304" y="333756"/>
                </a:lnTo>
                <a:lnTo>
                  <a:pt x="147828" y="333756"/>
                </a:lnTo>
                <a:lnTo>
                  <a:pt x="155448" y="321564"/>
                </a:lnTo>
                <a:lnTo>
                  <a:pt x="156972" y="321564"/>
                </a:lnTo>
                <a:lnTo>
                  <a:pt x="166116" y="307848"/>
                </a:lnTo>
                <a:lnTo>
                  <a:pt x="166116" y="309372"/>
                </a:lnTo>
                <a:lnTo>
                  <a:pt x="193548" y="309372"/>
                </a:lnTo>
                <a:lnTo>
                  <a:pt x="184404" y="321564"/>
                </a:lnTo>
                <a:lnTo>
                  <a:pt x="184404" y="323088"/>
                </a:lnTo>
                <a:lnTo>
                  <a:pt x="173735" y="335280"/>
                </a:lnTo>
                <a:lnTo>
                  <a:pt x="175260" y="335280"/>
                </a:lnTo>
                <a:lnTo>
                  <a:pt x="156972" y="359664"/>
                </a:lnTo>
                <a:lnTo>
                  <a:pt x="149352" y="371856"/>
                </a:lnTo>
                <a:lnTo>
                  <a:pt x="147828" y="371856"/>
                </a:lnTo>
                <a:lnTo>
                  <a:pt x="140208" y="382524"/>
                </a:lnTo>
                <a:close/>
              </a:path>
              <a:path w="413384" h="445135">
                <a:moveTo>
                  <a:pt x="32004" y="333756"/>
                </a:moveTo>
                <a:lnTo>
                  <a:pt x="21335" y="333756"/>
                </a:lnTo>
                <a:lnTo>
                  <a:pt x="24383" y="332232"/>
                </a:lnTo>
                <a:lnTo>
                  <a:pt x="30480" y="332232"/>
                </a:lnTo>
                <a:lnTo>
                  <a:pt x="32004" y="333756"/>
                </a:lnTo>
                <a:close/>
              </a:path>
              <a:path w="413384" h="445135">
                <a:moveTo>
                  <a:pt x="38100" y="333756"/>
                </a:moveTo>
                <a:lnTo>
                  <a:pt x="32004" y="333756"/>
                </a:lnTo>
                <a:lnTo>
                  <a:pt x="30480" y="332232"/>
                </a:lnTo>
                <a:lnTo>
                  <a:pt x="36576" y="332232"/>
                </a:lnTo>
                <a:lnTo>
                  <a:pt x="38100" y="333756"/>
                </a:lnTo>
                <a:close/>
              </a:path>
              <a:path w="413384" h="445135">
                <a:moveTo>
                  <a:pt x="16764" y="336804"/>
                </a:moveTo>
                <a:lnTo>
                  <a:pt x="6095" y="336804"/>
                </a:lnTo>
                <a:lnTo>
                  <a:pt x="7620" y="335280"/>
                </a:lnTo>
                <a:lnTo>
                  <a:pt x="10668" y="333756"/>
                </a:lnTo>
                <a:lnTo>
                  <a:pt x="16764" y="336804"/>
                </a:lnTo>
                <a:close/>
              </a:path>
              <a:path w="413384" h="445135">
                <a:moveTo>
                  <a:pt x="79248" y="422148"/>
                </a:moveTo>
                <a:lnTo>
                  <a:pt x="54863" y="422148"/>
                </a:lnTo>
                <a:lnTo>
                  <a:pt x="53339" y="420624"/>
                </a:lnTo>
                <a:lnTo>
                  <a:pt x="50291" y="416052"/>
                </a:lnTo>
                <a:lnTo>
                  <a:pt x="47243" y="413004"/>
                </a:lnTo>
                <a:lnTo>
                  <a:pt x="44195" y="408432"/>
                </a:lnTo>
                <a:lnTo>
                  <a:pt x="39624" y="405383"/>
                </a:lnTo>
                <a:lnTo>
                  <a:pt x="36576" y="400812"/>
                </a:lnTo>
                <a:lnTo>
                  <a:pt x="32004" y="397764"/>
                </a:lnTo>
                <a:lnTo>
                  <a:pt x="30480" y="397764"/>
                </a:lnTo>
                <a:lnTo>
                  <a:pt x="27431" y="393192"/>
                </a:lnTo>
                <a:lnTo>
                  <a:pt x="19812" y="385572"/>
                </a:lnTo>
                <a:lnTo>
                  <a:pt x="16764" y="381000"/>
                </a:lnTo>
                <a:lnTo>
                  <a:pt x="12191" y="377952"/>
                </a:lnTo>
                <a:lnTo>
                  <a:pt x="9143" y="374904"/>
                </a:lnTo>
                <a:lnTo>
                  <a:pt x="9143" y="373380"/>
                </a:lnTo>
                <a:lnTo>
                  <a:pt x="6095" y="370332"/>
                </a:lnTo>
                <a:lnTo>
                  <a:pt x="6095" y="368808"/>
                </a:lnTo>
                <a:lnTo>
                  <a:pt x="3048" y="364236"/>
                </a:lnTo>
                <a:lnTo>
                  <a:pt x="3048" y="362712"/>
                </a:lnTo>
                <a:lnTo>
                  <a:pt x="1524" y="359664"/>
                </a:lnTo>
                <a:lnTo>
                  <a:pt x="3048" y="359664"/>
                </a:lnTo>
                <a:lnTo>
                  <a:pt x="1524" y="356616"/>
                </a:lnTo>
                <a:lnTo>
                  <a:pt x="0" y="355092"/>
                </a:lnTo>
                <a:lnTo>
                  <a:pt x="0" y="341376"/>
                </a:lnTo>
                <a:lnTo>
                  <a:pt x="3048" y="336804"/>
                </a:lnTo>
                <a:lnTo>
                  <a:pt x="16764" y="336804"/>
                </a:lnTo>
                <a:lnTo>
                  <a:pt x="15239" y="335280"/>
                </a:lnTo>
                <a:lnTo>
                  <a:pt x="18287" y="333756"/>
                </a:lnTo>
                <a:lnTo>
                  <a:pt x="16764" y="335280"/>
                </a:lnTo>
                <a:lnTo>
                  <a:pt x="42672" y="335280"/>
                </a:lnTo>
                <a:lnTo>
                  <a:pt x="42672" y="339852"/>
                </a:lnTo>
                <a:lnTo>
                  <a:pt x="41909" y="341376"/>
                </a:lnTo>
                <a:lnTo>
                  <a:pt x="33528" y="341376"/>
                </a:lnTo>
                <a:lnTo>
                  <a:pt x="30480" y="342900"/>
                </a:lnTo>
                <a:lnTo>
                  <a:pt x="30480" y="344424"/>
                </a:lnTo>
                <a:lnTo>
                  <a:pt x="27431" y="345948"/>
                </a:lnTo>
                <a:lnTo>
                  <a:pt x="19812" y="345948"/>
                </a:lnTo>
                <a:lnTo>
                  <a:pt x="17780" y="351028"/>
                </a:lnTo>
                <a:lnTo>
                  <a:pt x="16764" y="352044"/>
                </a:lnTo>
                <a:lnTo>
                  <a:pt x="17373" y="352044"/>
                </a:lnTo>
                <a:lnTo>
                  <a:pt x="16764" y="353568"/>
                </a:lnTo>
                <a:lnTo>
                  <a:pt x="21335" y="353568"/>
                </a:lnTo>
                <a:lnTo>
                  <a:pt x="22860" y="356616"/>
                </a:lnTo>
                <a:lnTo>
                  <a:pt x="21335" y="356616"/>
                </a:lnTo>
                <a:lnTo>
                  <a:pt x="22860" y="358140"/>
                </a:lnTo>
                <a:lnTo>
                  <a:pt x="24892" y="361188"/>
                </a:lnTo>
                <a:lnTo>
                  <a:pt x="24383" y="361188"/>
                </a:lnTo>
                <a:lnTo>
                  <a:pt x="27431" y="364236"/>
                </a:lnTo>
                <a:lnTo>
                  <a:pt x="30480" y="368808"/>
                </a:lnTo>
                <a:lnTo>
                  <a:pt x="35052" y="371856"/>
                </a:lnTo>
                <a:lnTo>
                  <a:pt x="33528" y="371856"/>
                </a:lnTo>
                <a:lnTo>
                  <a:pt x="38100" y="374904"/>
                </a:lnTo>
                <a:lnTo>
                  <a:pt x="41148" y="379476"/>
                </a:lnTo>
                <a:lnTo>
                  <a:pt x="45720" y="382524"/>
                </a:lnTo>
                <a:lnTo>
                  <a:pt x="48768" y="387096"/>
                </a:lnTo>
                <a:lnTo>
                  <a:pt x="53339" y="390144"/>
                </a:lnTo>
                <a:lnTo>
                  <a:pt x="53339" y="391668"/>
                </a:lnTo>
                <a:lnTo>
                  <a:pt x="57912" y="394716"/>
                </a:lnTo>
                <a:lnTo>
                  <a:pt x="62483" y="399288"/>
                </a:lnTo>
                <a:lnTo>
                  <a:pt x="68580" y="408432"/>
                </a:lnTo>
                <a:lnTo>
                  <a:pt x="70104" y="408432"/>
                </a:lnTo>
                <a:lnTo>
                  <a:pt x="71628" y="409956"/>
                </a:lnTo>
                <a:lnTo>
                  <a:pt x="73914" y="414528"/>
                </a:lnTo>
                <a:lnTo>
                  <a:pt x="73152" y="414528"/>
                </a:lnTo>
                <a:lnTo>
                  <a:pt x="76200" y="419100"/>
                </a:lnTo>
                <a:lnTo>
                  <a:pt x="79248" y="422148"/>
                </a:lnTo>
                <a:close/>
              </a:path>
              <a:path w="413384" h="445135">
                <a:moveTo>
                  <a:pt x="42672" y="335280"/>
                </a:moveTo>
                <a:lnTo>
                  <a:pt x="16764" y="335280"/>
                </a:lnTo>
                <a:lnTo>
                  <a:pt x="19812" y="333756"/>
                </a:lnTo>
                <a:lnTo>
                  <a:pt x="41148" y="333756"/>
                </a:lnTo>
                <a:lnTo>
                  <a:pt x="42672" y="335280"/>
                </a:lnTo>
                <a:close/>
              </a:path>
              <a:path w="413384" h="445135">
                <a:moveTo>
                  <a:pt x="16764" y="336804"/>
                </a:moveTo>
                <a:lnTo>
                  <a:pt x="13716" y="335280"/>
                </a:lnTo>
                <a:lnTo>
                  <a:pt x="15239" y="335280"/>
                </a:lnTo>
                <a:lnTo>
                  <a:pt x="16764" y="336804"/>
                </a:lnTo>
                <a:close/>
              </a:path>
              <a:path w="413384" h="445135">
                <a:moveTo>
                  <a:pt x="41148" y="342900"/>
                </a:moveTo>
                <a:lnTo>
                  <a:pt x="30480" y="342900"/>
                </a:lnTo>
                <a:lnTo>
                  <a:pt x="33528" y="341376"/>
                </a:lnTo>
                <a:lnTo>
                  <a:pt x="41909" y="341376"/>
                </a:lnTo>
                <a:lnTo>
                  <a:pt x="41148" y="342900"/>
                </a:lnTo>
                <a:close/>
              </a:path>
              <a:path w="413384" h="445135">
                <a:moveTo>
                  <a:pt x="17780" y="351028"/>
                </a:moveTo>
                <a:lnTo>
                  <a:pt x="19812" y="345948"/>
                </a:lnTo>
                <a:lnTo>
                  <a:pt x="19812" y="350520"/>
                </a:lnTo>
                <a:lnTo>
                  <a:pt x="18287" y="350520"/>
                </a:lnTo>
                <a:lnTo>
                  <a:pt x="17780" y="351028"/>
                </a:lnTo>
                <a:close/>
              </a:path>
              <a:path w="413384" h="445135">
                <a:moveTo>
                  <a:pt x="21335" y="350520"/>
                </a:moveTo>
                <a:lnTo>
                  <a:pt x="20320" y="350520"/>
                </a:lnTo>
                <a:lnTo>
                  <a:pt x="19812" y="348996"/>
                </a:lnTo>
                <a:lnTo>
                  <a:pt x="19812" y="345948"/>
                </a:lnTo>
                <a:lnTo>
                  <a:pt x="27431" y="345948"/>
                </a:lnTo>
                <a:lnTo>
                  <a:pt x="25908" y="347472"/>
                </a:lnTo>
                <a:lnTo>
                  <a:pt x="24383" y="347472"/>
                </a:lnTo>
                <a:lnTo>
                  <a:pt x="21335" y="350520"/>
                </a:lnTo>
                <a:close/>
              </a:path>
              <a:path w="413384" h="445135">
                <a:moveTo>
                  <a:pt x="21335" y="353568"/>
                </a:moveTo>
                <a:lnTo>
                  <a:pt x="16764" y="353568"/>
                </a:lnTo>
                <a:lnTo>
                  <a:pt x="19812" y="350520"/>
                </a:lnTo>
                <a:lnTo>
                  <a:pt x="19812" y="348996"/>
                </a:lnTo>
                <a:lnTo>
                  <a:pt x="21335" y="353568"/>
                </a:lnTo>
                <a:close/>
              </a:path>
              <a:path w="413384" h="445135">
                <a:moveTo>
                  <a:pt x="17526" y="351663"/>
                </a:moveTo>
                <a:lnTo>
                  <a:pt x="17780" y="351028"/>
                </a:lnTo>
                <a:lnTo>
                  <a:pt x="18287" y="350520"/>
                </a:lnTo>
                <a:lnTo>
                  <a:pt x="19812" y="350520"/>
                </a:lnTo>
                <a:lnTo>
                  <a:pt x="17526" y="351663"/>
                </a:lnTo>
                <a:close/>
              </a:path>
              <a:path w="413384" h="445135">
                <a:moveTo>
                  <a:pt x="16764" y="353568"/>
                </a:moveTo>
                <a:lnTo>
                  <a:pt x="17526" y="351663"/>
                </a:lnTo>
                <a:lnTo>
                  <a:pt x="19812" y="350520"/>
                </a:lnTo>
                <a:lnTo>
                  <a:pt x="16764" y="353568"/>
                </a:lnTo>
                <a:close/>
              </a:path>
              <a:path w="413384" h="445135">
                <a:moveTo>
                  <a:pt x="17373" y="352044"/>
                </a:moveTo>
                <a:lnTo>
                  <a:pt x="16764" y="352044"/>
                </a:lnTo>
                <a:lnTo>
                  <a:pt x="17526" y="351663"/>
                </a:lnTo>
                <a:lnTo>
                  <a:pt x="17373" y="352044"/>
                </a:lnTo>
                <a:close/>
              </a:path>
              <a:path w="413384" h="445135">
                <a:moveTo>
                  <a:pt x="25908" y="362712"/>
                </a:moveTo>
                <a:lnTo>
                  <a:pt x="24383" y="361188"/>
                </a:lnTo>
                <a:lnTo>
                  <a:pt x="24892" y="361188"/>
                </a:lnTo>
                <a:lnTo>
                  <a:pt x="25908" y="362712"/>
                </a:lnTo>
                <a:close/>
              </a:path>
              <a:path w="413384" h="445135">
                <a:moveTo>
                  <a:pt x="112395" y="425196"/>
                </a:moveTo>
                <a:lnTo>
                  <a:pt x="85343" y="425196"/>
                </a:lnTo>
                <a:lnTo>
                  <a:pt x="84328" y="424688"/>
                </a:lnTo>
                <a:lnTo>
                  <a:pt x="94487" y="414528"/>
                </a:lnTo>
                <a:lnTo>
                  <a:pt x="92964" y="414528"/>
                </a:lnTo>
                <a:lnTo>
                  <a:pt x="97535" y="408432"/>
                </a:lnTo>
                <a:lnTo>
                  <a:pt x="103631" y="400812"/>
                </a:lnTo>
                <a:lnTo>
                  <a:pt x="109728" y="391668"/>
                </a:lnTo>
                <a:lnTo>
                  <a:pt x="115824" y="381000"/>
                </a:lnTo>
                <a:lnTo>
                  <a:pt x="115824" y="382524"/>
                </a:lnTo>
                <a:lnTo>
                  <a:pt x="141731" y="382524"/>
                </a:lnTo>
                <a:lnTo>
                  <a:pt x="126491" y="403860"/>
                </a:lnTo>
                <a:lnTo>
                  <a:pt x="128016" y="403860"/>
                </a:lnTo>
                <a:lnTo>
                  <a:pt x="121920" y="413004"/>
                </a:lnTo>
                <a:lnTo>
                  <a:pt x="120395" y="413004"/>
                </a:lnTo>
                <a:lnTo>
                  <a:pt x="115824" y="420624"/>
                </a:lnTo>
                <a:lnTo>
                  <a:pt x="112395" y="425196"/>
                </a:lnTo>
                <a:close/>
              </a:path>
              <a:path w="413384" h="445135">
                <a:moveTo>
                  <a:pt x="70104" y="408432"/>
                </a:moveTo>
                <a:lnTo>
                  <a:pt x="68580" y="408432"/>
                </a:lnTo>
                <a:lnTo>
                  <a:pt x="68580" y="406908"/>
                </a:lnTo>
                <a:lnTo>
                  <a:pt x="70104" y="408432"/>
                </a:lnTo>
                <a:close/>
              </a:path>
              <a:path w="413384" h="445135">
                <a:moveTo>
                  <a:pt x="74676" y="416052"/>
                </a:moveTo>
                <a:lnTo>
                  <a:pt x="73152" y="414528"/>
                </a:lnTo>
                <a:lnTo>
                  <a:pt x="73914" y="414528"/>
                </a:lnTo>
                <a:lnTo>
                  <a:pt x="74676" y="416052"/>
                </a:lnTo>
                <a:close/>
              </a:path>
              <a:path w="413384" h="445135">
                <a:moveTo>
                  <a:pt x="80467" y="423062"/>
                </a:moveTo>
                <a:lnTo>
                  <a:pt x="77724" y="422148"/>
                </a:lnTo>
                <a:lnTo>
                  <a:pt x="79248" y="422148"/>
                </a:lnTo>
                <a:lnTo>
                  <a:pt x="79248" y="420624"/>
                </a:lnTo>
                <a:lnTo>
                  <a:pt x="80467" y="423062"/>
                </a:lnTo>
                <a:close/>
              </a:path>
              <a:path w="413384" h="445135">
                <a:moveTo>
                  <a:pt x="80772" y="423672"/>
                </a:moveTo>
                <a:lnTo>
                  <a:pt x="56387" y="423672"/>
                </a:lnTo>
                <a:lnTo>
                  <a:pt x="54864" y="422148"/>
                </a:lnTo>
                <a:lnTo>
                  <a:pt x="77724" y="422148"/>
                </a:lnTo>
                <a:lnTo>
                  <a:pt x="80772" y="423672"/>
                </a:lnTo>
                <a:close/>
              </a:path>
              <a:path w="413384" h="445135">
                <a:moveTo>
                  <a:pt x="80772" y="423672"/>
                </a:moveTo>
                <a:lnTo>
                  <a:pt x="77724" y="422148"/>
                </a:lnTo>
                <a:lnTo>
                  <a:pt x="80467" y="423062"/>
                </a:lnTo>
                <a:lnTo>
                  <a:pt x="80772" y="423672"/>
                </a:lnTo>
                <a:close/>
              </a:path>
              <a:path w="413384" h="445135">
                <a:moveTo>
                  <a:pt x="86868" y="445008"/>
                </a:moveTo>
                <a:lnTo>
                  <a:pt x="77724" y="445008"/>
                </a:lnTo>
                <a:lnTo>
                  <a:pt x="68580" y="440436"/>
                </a:lnTo>
                <a:lnTo>
                  <a:pt x="62483" y="434340"/>
                </a:lnTo>
                <a:lnTo>
                  <a:pt x="60960" y="429768"/>
                </a:lnTo>
                <a:lnTo>
                  <a:pt x="56387" y="425196"/>
                </a:lnTo>
                <a:lnTo>
                  <a:pt x="54864" y="422148"/>
                </a:lnTo>
                <a:lnTo>
                  <a:pt x="56387" y="423672"/>
                </a:lnTo>
                <a:lnTo>
                  <a:pt x="82295" y="423672"/>
                </a:lnTo>
                <a:lnTo>
                  <a:pt x="83515" y="424281"/>
                </a:lnTo>
                <a:lnTo>
                  <a:pt x="80772" y="425196"/>
                </a:lnTo>
                <a:lnTo>
                  <a:pt x="112395" y="425196"/>
                </a:lnTo>
                <a:lnTo>
                  <a:pt x="111252" y="426720"/>
                </a:lnTo>
                <a:lnTo>
                  <a:pt x="105156" y="432816"/>
                </a:lnTo>
                <a:lnTo>
                  <a:pt x="105156" y="434340"/>
                </a:lnTo>
                <a:lnTo>
                  <a:pt x="100583" y="437388"/>
                </a:lnTo>
                <a:lnTo>
                  <a:pt x="100583" y="438912"/>
                </a:lnTo>
                <a:lnTo>
                  <a:pt x="96012" y="441960"/>
                </a:lnTo>
                <a:lnTo>
                  <a:pt x="94487" y="441960"/>
                </a:lnTo>
                <a:lnTo>
                  <a:pt x="91439" y="443483"/>
                </a:lnTo>
                <a:lnTo>
                  <a:pt x="86868" y="445008"/>
                </a:lnTo>
                <a:close/>
              </a:path>
              <a:path w="413384" h="445135">
                <a:moveTo>
                  <a:pt x="82295" y="423672"/>
                </a:moveTo>
                <a:lnTo>
                  <a:pt x="80772" y="423672"/>
                </a:lnTo>
                <a:lnTo>
                  <a:pt x="80467" y="423062"/>
                </a:lnTo>
                <a:lnTo>
                  <a:pt x="82295" y="423672"/>
                </a:lnTo>
                <a:close/>
              </a:path>
              <a:path w="413384" h="445135">
                <a:moveTo>
                  <a:pt x="84328" y="424688"/>
                </a:moveTo>
                <a:lnTo>
                  <a:pt x="83819" y="424434"/>
                </a:lnTo>
                <a:lnTo>
                  <a:pt x="85343" y="423672"/>
                </a:lnTo>
                <a:lnTo>
                  <a:pt x="84328" y="424688"/>
                </a:lnTo>
                <a:close/>
              </a:path>
              <a:path w="413384" h="445135">
                <a:moveTo>
                  <a:pt x="82295" y="425196"/>
                </a:moveTo>
                <a:lnTo>
                  <a:pt x="80772" y="425196"/>
                </a:lnTo>
                <a:lnTo>
                  <a:pt x="83515" y="424281"/>
                </a:lnTo>
                <a:lnTo>
                  <a:pt x="83819" y="424434"/>
                </a:lnTo>
                <a:lnTo>
                  <a:pt x="82295" y="425196"/>
                </a:lnTo>
                <a:close/>
              </a:path>
              <a:path w="413384" h="445135">
                <a:moveTo>
                  <a:pt x="83820" y="425196"/>
                </a:moveTo>
                <a:lnTo>
                  <a:pt x="82295" y="425196"/>
                </a:lnTo>
                <a:lnTo>
                  <a:pt x="83819" y="424434"/>
                </a:lnTo>
                <a:lnTo>
                  <a:pt x="84328" y="424688"/>
                </a:lnTo>
                <a:lnTo>
                  <a:pt x="83820" y="425196"/>
                </a:lnTo>
                <a:close/>
              </a:path>
              <a:path w="413384" h="445135">
                <a:moveTo>
                  <a:pt x="85343" y="425196"/>
                </a:moveTo>
                <a:lnTo>
                  <a:pt x="83820" y="425196"/>
                </a:lnTo>
                <a:lnTo>
                  <a:pt x="84328" y="424688"/>
                </a:lnTo>
                <a:lnTo>
                  <a:pt x="85343" y="425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08" name="object 8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324" y="3895344"/>
            <a:ext cx="1845564" cy="152400"/>
          </a:xfrm>
          <a:prstGeom prst="rect">
            <a:avLst/>
          </a:prstGeom>
        </p:spPr>
      </p:pic>
      <p:sp>
        <p:nvSpPr>
          <p:cNvPr id="1048733" name="object 9"/>
          <p:cNvSpPr/>
          <p:nvPr/>
        </p:nvSpPr>
        <p:spPr>
          <a:xfrm>
            <a:off x="883920" y="3950208"/>
            <a:ext cx="410209" cy="403860"/>
          </a:xfrm>
          <a:custGeom>
            <a:avLst/>
            <a:gdLst/>
            <a:ahLst/>
            <a:cxnLst/>
            <a:rect l="l" t="t" r="r" b="b"/>
            <a:pathLst>
              <a:path w="410209" h="403860">
                <a:moveTo>
                  <a:pt x="338328" y="80772"/>
                </a:moveTo>
                <a:lnTo>
                  <a:pt x="344424" y="70103"/>
                </a:lnTo>
                <a:lnTo>
                  <a:pt x="348996" y="60959"/>
                </a:lnTo>
                <a:lnTo>
                  <a:pt x="350520" y="59435"/>
                </a:lnTo>
                <a:lnTo>
                  <a:pt x="368808" y="28956"/>
                </a:lnTo>
                <a:lnTo>
                  <a:pt x="377951" y="16764"/>
                </a:lnTo>
                <a:lnTo>
                  <a:pt x="381000" y="12191"/>
                </a:lnTo>
                <a:lnTo>
                  <a:pt x="385571" y="9143"/>
                </a:lnTo>
                <a:lnTo>
                  <a:pt x="387096" y="4572"/>
                </a:lnTo>
                <a:lnTo>
                  <a:pt x="390143" y="1524"/>
                </a:lnTo>
                <a:lnTo>
                  <a:pt x="394716" y="0"/>
                </a:lnTo>
                <a:lnTo>
                  <a:pt x="397763" y="1524"/>
                </a:lnTo>
                <a:lnTo>
                  <a:pt x="403859" y="1524"/>
                </a:lnTo>
                <a:lnTo>
                  <a:pt x="408431" y="4572"/>
                </a:lnTo>
                <a:lnTo>
                  <a:pt x="408431" y="9143"/>
                </a:lnTo>
                <a:lnTo>
                  <a:pt x="409955" y="10667"/>
                </a:lnTo>
                <a:lnTo>
                  <a:pt x="409955" y="18288"/>
                </a:lnTo>
                <a:lnTo>
                  <a:pt x="403859" y="24383"/>
                </a:lnTo>
                <a:lnTo>
                  <a:pt x="397763" y="33527"/>
                </a:lnTo>
                <a:lnTo>
                  <a:pt x="393192" y="38100"/>
                </a:lnTo>
                <a:lnTo>
                  <a:pt x="393573" y="38100"/>
                </a:lnTo>
                <a:lnTo>
                  <a:pt x="385571" y="48767"/>
                </a:lnTo>
                <a:lnTo>
                  <a:pt x="387096" y="48767"/>
                </a:lnTo>
                <a:lnTo>
                  <a:pt x="381000" y="56388"/>
                </a:lnTo>
                <a:lnTo>
                  <a:pt x="376428" y="65532"/>
                </a:lnTo>
                <a:lnTo>
                  <a:pt x="370331" y="74675"/>
                </a:lnTo>
                <a:lnTo>
                  <a:pt x="370839" y="74675"/>
                </a:lnTo>
                <a:lnTo>
                  <a:pt x="367791" y="79248"/>
                </a:lnTo>
                <a:lnTo>
                  <a:pt x="339851" y="79248"/>
                </a:lnTo>
                <a:lnTo>
                  <a:pt x="338328" y="80772"/>
                </a:lnTo>
                <a:close/>
              </a:path>
              <a:path w="410209" h="403860">
                <a:moveTo>
                  <a:pt x="393573" y="38100"/>
                </a:moveTo>
                <a:lnTo>
                  <a:pt x="393192" y="38100"/>
                </a:lnTo>
                <a:lnTo>
                  <a:pt x="394716" y="36575"/>
                </a:lnTo>
                <a:lnTo>
                  <a:pt x="393573" y="38100"/>
                </a:lnTo>
                <a:close/>
              </a:path>
              <a:path w="410209" h="403860">
                <a:moveTo>
                  <a:pt x="370839" y="74675"/>
                </a:moveTo>
                <a:lnTo>
                  <a:pt x="370331" y="74675"/>
                </a:lnTo>
                <a:lnTo>
                  <a:pt x="371855" y="73151"/>
                </a:lnTo>
                <a:lnTo>
                  <a:pt x="370839" y="74675"/>
                </a:lnTo>
                <a:close/>
              </a:path>
              <a:path w="410209" h="403860">
                <a:moveTo>
                  <a:pt x="317499" y="163067"/>
                </a:moveTo>
                <a:lnTo>
                  <a:pt x="289559" y="163067"/>
                </a:lnTo>
                <a:lnTo>
                  <a:pt x="297179" y="149351"/>
                </a:lnTo>
                <a:lnTo>
                  <a:pt x="303275" y="137159"/>
                </a:lnTo>
                <a:lnTo>
                  <a:pt x="310895" y="124967"/>
                </a:lnTo>
                <a:lnTo>
                  <a:pt x="316991" y="112775"/>
                </a:lnTo>
                <a:lnTo>
                  <a:pt x="318515" y="111251"/>
                </a:lnTo>
                <a:lnTo>
                  <a:pt x="324611" y="100583"/>
                </a:lnTo>
                <a:lnTo>
                  <a:pt x="326135" y="100583"/>
                </a:lnTo>
                <a:lnTo>
                  <a:pt x="332231" y="89916"/>
                </a:lnTo>
                <a:lnTo>
                  <a:pt x="339851" y="79248"/>
                </a:lnTo>
                <a:lnTo>
                  <a:pt x="367791" y="79248"/>
                </a:lnTo>
                <a:lnTo>
                  <a:pt x="365759" y="82295"/>
                </a:lnTo>
                <a:lnTo>
                  <a:pt x="361187" y="92964"/>
                </a:lnTo>
                <a:lnTo>
                  <a:pt x="359663" y="92964"/>
                </a:lnTo>
                <a:lnTo>
                  <a:pt x="353567" y="103632"/>
                </a:lnTo>
                <a:lnTo>
                  <a:pt x="353567" y="105156"/>
                </a:lnTo>
                <a:lnTo>
                  <a:pt x="345947" y="114300"/>
                </a:lnTo>
                <a:lnTo>
                  <a:pt x="338328" y="124967"/>
                </a:lnTo>
                <a:lnTo>
                  <a:pt x="339851" y="124967"/>
                </a:lnTo>
                <a:lnTo>
                  <a:pt x="324611" y="149351"/>
                </a:lnTo>
                <a:lnTo>
                  <a:pt x="326135" y="149351"/>
                </a:lnTo>
                <a:lnTo>
                  <a:pt x="318515" y="161543"/>
                </a:lnTo>
                <a:lnTo>
                  <a:pt x="317499" y="163067"/>
                </a:lnTo>
                <a:close/>
              </a:path>
              <a:path w="410209" h="403860">
                <a:moveTo>
                  <a:pt x="246888" y="274319"/>
                </a:moveTo>
                <a:lnTo>
                  <a:pt x="220979" y="274319"/>
                </a:lnTo>
                <a:lnTo>
                  <a:pt x="227075" y="260603"/>
                </a:lnTo>
                <a:lnTo>
                  <a:pt x="233171" y="248411"/>
                </a:lnTo>
                <a:lnTo>
                  <a:pt x="248411" y="224027"/>
                </a:lnTo>
                <a:lnTo>
                  <a:pt x="257555" y="211835"/>
                </a:lnTo>
                <a:lnTo>
                  <a:pt x="256031" y="211835"/>
                </a:lnTo>
                <a:lnTo>
                  <a:pt x="265175" y="199643"/>
                </a:lnTo>
                <a:lnTo>
                  <a:pt x="280415" y="175259"/>
                </a:lnTo>
                <a:lnTo>
                  <a:pt x="289559" y="161543"/>
                </a:lnTo>
                <a:lnTo>
                  <a:pt x="289559" y="163067"/>
                </a:lnTo>
                <a:lnTo>
                  <a:pt x="317499" y="163067"/>
                </a:lnTo>
                <a:lnTo>
                  <a:pt x="309371" y="175259"/>
                </a:lnTo>
                <a:lnTo>
                  <a:pt x="301752" y="187451"/>
                </a:lnTo>
                <a:lnTo>
                  <a:pt x="292607" y="201167"/>
                </a:lnTo>
                <a:lnTo>
                  <a:pt x="277367" y="225551"/>
                </a:lnTo>
                <a:lnTo>
                  <a:pt x="275843" y="225551"/>
                </a:lnTo>
                <a:lnTo>
                  <a:pt x="269176" y="236219"/>
                </a:lnTo>
                <a:lnTo>
                  <a:pt x="268223" y="236219"/>
                </a:lnTo>
                <a:lnTo>
                  <a:pt x="260604" y="248411"/>
                </a:lnTo>
                <a:lnTo>
                  <a:pt x="254507" y="260603"/>
                </a:lnTo>
                <a:lnTo>
                  <a:pt x="246887" y="272795"/>
                </a:lnTo>
                <a:lnTo>
                  <a:pt x="247650" y="272795"/>
                </a:lnTo>
                <a:lnTo>
                  <a:pt x="246888" y="274319"/>
                </a:lnTo>
                <a:close/>
              </a:path>
              <a:path w="410209" h="403860">
                <a:moveTo>
                  <a:pt x="268223" y="237743"/>
                </a:moveTo>
                <a:lnTo>
                  <a:pt x="268223" y="236219"/>
                </a:lnTo>
                <a:lnTo>
                  <a:pt x="269176" y="236219"/>
                </a:lnTo>
                <a:lnTo>
                  <a:pt x="268223" y="237743"/>
                </a:lnTo>
                <a:close/>
              </a:path>
              <a:path w="410209" h="403860">
                <a:moveTo>
                  <a:pt x="247650" y="272795"/>
                </a:moveTo>
                <a:lnTo>
                  <a:pt x="246887" y="272795"/>
                </a:lnTo>
                <a:lnTo>
                  <a:pt x="248411" y="271272"/>
                </a:lnTo>
                <a:lnTo>
                  <a:pt x="247650" y="272795"/>
                </a:lnTo>
                <a:close/>
              </a:path>
              <a:path w="410209" h="403860">
                <a:moveTo>
                  <a:pt x="231648" y="306324"/>
                </a:moveTo>
                <a:lnTo>
                  <a:pt x="205739" y="306324"/>
                </a:lnTo>
                <a:lnTo>
                  <a:pt x="214883" y="284988"/>
                </a:lnTo>
                <a:lnTo>
                  <a:pt x="220979" y="272795"/>
                </a:lnTo>
                <a:lnTo>
                  <a:pt x="220979" y="274319"/>
                </a:lnTo>
                <a:lnTo>
                  <a:pt x="246888" y="274319"/>
                </a:lnTo>
                <a:lnTo>
                  <a:pt x="236219" y="295656"/>
                </a:lnTo>
                <a:lnTo>
                  <a:pt x="231648" y="306324"/>
                </a:lnTo>
                <a:close/>
              </a:path>
              <a:path w="410209" h="403860">
                <a:moveTo>
                  <a:pt x="227075" y="315467"/>
                </a:moveTo>
                <a:lnTo>
                  <a:pt x="201167" y="315467"/>
                </a:lnTo>
                <a:lnTo>
                  <a:pt x="205739" y="304800"/>
                </a:lnTo>
                <a:lnTo>
                  <a:pt x="205739" y="306324"/>
                </a:lnTo>
                <a:lnTo>
                  <a:pt x="231648" y="306324"/>
                </a:lnTo>
                <a:lnTo>
                  <a:pt x="227075" y="315467"/>
                </a:lnTo>
                <a:close/>
              </a:path>
              <a:path w="410209" h="403860">
                <a:moveTo>
                  <a:pt x="215899" y="335280"/>
                </a:moveTo>
                <a:lnTo>
                  <a:pt x="192023" y="335280"/>
                </a:lnTo>
                <a:lnTo>
                  <a:pt x="195071" y="324611"/>
                </a:lnTo>
                <a:lnTo>
                  <a:pt x="195071" y="323088"/>
                </a:lnTo>
                <a:lnTo>
                  <a:pt x="201167" y="313943"/>
                </a:lnTo>
                <a:lnTo>
                  <a:pt x="201167" y="315467"/>
                </a:lnTo>
                <a:lnTo>
                  <a:pt x="227075" y="315467"/>
                </a:lnTo>
                <a:lnTo>
                  <a:pt x="225552" y="316991"/>
                </a:lnTo>
                <a:lnTo>
                  <a:pt x="217169" y="333756"/>
                </a:lnTo>
                <a:lnTo>
                  <a:pt x="216407" y="333756"/>
                </a:lnTo>
                <a:lnTo>
                  <a:pt x="215899" y="335280"/>
                </a:lnTo>
                <a:close/>
              </a:path>
              <a:path w="410209" h="403860">
                <a:moveTo>
                  <a:pt x="209397" y="350519"/>
                </a:moveTo>
                <a:lnTo>
                  <a:pt x="184404" y="350519"/>
                </a:lnTo>
                <a:lnTo>
                  <a:pt x="187452" y="342900"/>
                </a:lnTo>
                <a:lnTo>
                  <a:pt x="187452" y="341375"/>
                </a:lnTo>
                <a:lnTo>
                  <a:pt x="192023" y="333756"/>
                </a:lnTo>
                <a:lnTo>
                  <a:pt x="192023" y="335280"/>
                </a:lnTo>
                <a:lnTo>
                  <a:pt x="215899" y="335280"/>
                </a:lnTo>
                <a:lnTo>
                  <a:pt x="213359" y="342900"/>
                </a:lnTo>
                <a:lnTo>
                  <a:pt x="211835" y="344424"/>
                </a:lnTo>
                <a:lnTo>
                  <a:pt x="209397" y="350519"/>
                </a:lnTo>
                <a:close/>
              </a:path>
              <a:path w="410209" h="403860">
                <a:moveTo>
                  <a:pt x="216407" y="335280"/>
                </a:moveTo>
                <a:lnTo>
                  <a:pt x="216407" y="333756"/>
                </a:lnTo>
                <a:lnTo>
                  <a:pt x="217169" y="333756"/>
                </a:lnTo>
                <a:lnTo>
                  <a:pt x="216407" y="335280"/>
                </a:lnTo>
                <a:close/>
              </a:path>
              <a:path w="410209" h="403860">
                <a:moveTo>
                  <a:pt x="203454" y="362711"/>
                </a:moveTo>
                <a:lnTo>
                  <a:pt x="178307" y="362711"/>
                </a:lnTo>
                <a:lnTo>
                  <a:pt x="181355" y="356616"/>
                </a:lnTo>
                <a:lnTo>
                  <a:pt x="184404" y="348995"/>
                </a:lnTo>
                <a:lnTo>
                  <a:pt x="184404" y="350519"/>
                </a:lnTo>
                <a:lnTo>
                  <a:pt x="209397" y="350519"/>
                </a:lnTo>
                <a:lnTo>
                  <a:pt x="205739" y="359664"/>
                </a:lnTo>
                <a:lnTo>
                  <a:pt x="203454" y="362711"/>
                </a:lnTo>
                <a:close/>
              </a:path>
              <a:path w="410209" h="403860">
                <a:moveTo>
                  <a:pt x="175259" y="367283"/>
                </a:moveTo>
                <a:lnTo>
                  <a:pt x="178307" y="361188"/>
                </a:lnTo>
                <a:lnTo>
                  <a:pt x="178307" y="362711"/>
                </a:lnTo>
                <a:lnTo>
                  <a:pt x="203454" y="362711"/>
                </a:lnTo>
                <a:lnTo>
                  <a:pt x="201167" y="365759"/>
                </a:lnTo>
                <a:lnTo>
                  <a:pt x="176783" y="365759"/>
                </a:lnTo>
                <a:lnTo>
                  <a:pt x="175259" y="367283"/>
                </a:lnTo>
                <a:close/>
              </a:path>
              <a:path w="410209" h="403860">
                <a:moveTo>
                  <a:pt x="166623" y="379984"/>
                </a:moveTo>
                <a:lnTo>
                  <a:pt x="167639" y="377951"/>
                </a:lnTo>
                <a:lnTo>
                  <a:pt x="170687" y="374903"/>
                </a:lnTo>
                <a:lnTo>
                  <a:pt x="169163" y="374903"/>
                </a:lnTo>
                <a:lnTo>
                  <a:pt x="172211" y="371856"/>
                </a:lnTo>
                <a:lnTo>
                  <a:pt x="172211" y="370332"/>
                </a:lnTo>
                <a:lnTo>
                  <a:pt x="176783" y="365759"/>
                </a:lnTo>
                <a:lnTo>
                  <a:pt x="201167" y="365759"/>
                </a:lnTo>
                <a:lnTo>
                  <a:pt x="199643" y="371856"/>
                </a:lnTo>
                <a:lnTo>
                  <a:pt x="198119" y="373380"/>
                </a:lnTo>
                <a:lnTo>
                  <a:pt x="195071" y="377951"/>
                </a:lnTo>
                <a:lnTo>
                  <a:pt x="195071" y="379475"/>
                </a:lnTo>
                <a:lnTo>
                  <a:pt x="167639" y="379475"/>
                </a:lnTo>
                <a:lnTo>
                  <a:pt x="166623" y="379984"/>
                </a:lnTo>
                <a:close/>
              </a:path>
              <a:path w="410209" h="403860">
                <a:moveTo>
                  <a:pt x="173735" y="402335"/>
                </a:moveTo>
                <a:lnTo>
                  <a:pt x="21335" y="402335"/>
                </a:lnTo>
                <a:lnTo>
                  <a:pt x="21335" y="400811"/>
                </a:lnTo>
                <a:lnTo>
                  <a:pt x="15239" y="400811"/>
                </a:lnTo>
                <a:lnTo>
                  <a:pt x="9143" y="397764"/>
                </a:lnTo>
                <a:lnTo>
                  <a:pt x="3048" y="397764"/>
                </a:lnTo>
                <a:lnTo>
                  <a:pt x="1523" y="396240"/>
                </a:lnTo>
                <a:lnTo>
                  <a:pt x="0" y="393192"/>
                </a:lnTo>
                <a:lnTo>
                  <a:pt x="0" y="387095"/>
                </a:lnTo>
                <a:lnTo>
                  <a:pt x="1523" y="385572"/>
                </a:lnTo>
                <a:lnTo>
                  <a:pt x="3048" y="381000"/>
                </a:lnTo>
                <a:lnTo>
                  <a:pt x="7619" y="379475"/>
                </a:lnTo>
                <a:lnTo>
                  <a:pt x="10667" y="379475"/>
                </a:lnTo>
                <a:lnTo>
                  <a:pt x="13715" y="381000"/>
                </a:lnTo>
                <a:lnTo>
                  <a:pt x="18287" y="381000"/>
                </a:lnTo>
                <a:lnTo>
                  <a:pt x="21335" y="382524"/>
                </a:lnTo>
                <a:lnTo>
                  <a:pt x="47243" y="382524"/>
                </a:lnTo>
                <a:lnTo>
                  <a:pt x="50291" y="384048"/>
                </a:lnTo>
                <a:lnTo>
                  <a:pt x="192023" y="384048"/>
                </a:lnTo>
                <a:lnTo>
                  <a:pt x="188975" y="387095"/>
                </a:lnTo>
                <a:lnTo>
                  <a:pt x="188975" y="388619"/>
                </a:lnTo>
                <a:lnTo>
                  <a:pt x="185927" y="391667"/>
                </a:lnTo>
                <a:lnTo>
                  <a:pt x="185927" y="393192"/>
                </a:lnTo>
                <a:lnTo>
                  <a:pt x="184403" y="394716"/>
                </a:lnTo>
                <a:lnTo>
                  <a:pt x="182879" y="394716"/>
                </a:lnTo>
                <a:lnTo>
                  <a:pt x="181355" y="397764"/>
                </a:lnTo>
                <a:lnTo>
                  <a:pt x="9143" y="397764"/>
                </a:lnTo>
                <a:lnTo>
                  <a:pt x="6095" y="399288"/>
                </a:lnTo>
                <a:lnTo>
                  <a:pt x="178307" y="399288"/>
                </a:lnTo>
                <a:lnTo>
                  <a:pt x="176783" y="400811"/>
                </a:lnTo>
                <a:lnTo>
                  <a:pt x="173735" y="402335"/>
                </a:lnTo>
                <a:close/>
              </a:path>
              <a:path w="410209" h="403860">
                <a:moveTo>
                  <a:pt x="166496" y="380238"/>
                </a:moveTo>
                <a:lnTo>
                  <a:pt x="166623" y="379984"/>
                </a:lnTo>
                <a:lnTo>
                  <a:pt x="167639" y="379475"/>
                </a:lnTo>
                <a:lnTo>
                  <a:pt x="166496" y="380238"/>
                </a:lnTo>
                <a:close/>
              </a:path>
              <a:path w="410209" h="403860">
                <a:moveTo>
                  <a:pt x="190500" y="384048"/>
                </a:moveTo>
                <a:lnTo>
                  <a:pt x="50291" y="384048"/>
                </a:lnTo>
                <a:lnTo>
                  <a:pt x="47243" y="382524"/>
                </a:lnTo>
                <a:lnTo>
                  <a:pt x="163067" y="382524"/>
                </a:lnTo>
                <a:lnTo>
                  <a:pt x="166115" y="381000"/>
                </a:lnTo>
                <a:lnTo>
                  <a:pt x="167639" y="379475"/>
                </a:lnTo>
                <a:lnTo>
                  <a:pt x="195071" y="379475"/>
                </a:lnTo>
                <a:lnTo>
                  <a:pt x="190500" y="384048"/>
                </a:lnTo>
                <a:close/>
              </a:path>
              <a:path w="410209" h="403860">
                <a:moveTo>
                  <a:pt x="166115" y="381000"/>
                </a:moveTo>
                <a:lnTo>
                  <a:pt x="165353" y="381000"/>
                </a:lnTo>
                <a:lnTo>
                  <a:pt x="166496" y="380238"/>
                </a:lnTo>
                <a:lnTo>
                  <a:pt x="166115" y="381000"/>
                </a:lnTo>
                <a:close/>
              </a:path>
              <a:path w="410209" h="403860">
                <a:moveTo>
                  <a:pt x="115823" y="382524"/>
                </a:moveTo>
                <a:lnTo>
                  <a:pt x="77723" y="382524"/>
                </a:lnTo>
                <a:lnTo>
                  <a:pt x="82295" y="381000"/>
                </a:lnTo>
                <a:lnTo>
                  <a:pt x="111252" y="381000"/>
                </a:lnTo>
                <a:lnTo>
                  <a:pt x="115823" y="382524"/>
                </a:lnTo>
                <a:close/>
              </a:path>
              <a:path w="410209" h="403860">
                <a:moveTo>
                  <a:pt x="163067" y="382524"/>
                </a:moveTo>
                <a:lnTo>
                  <a:pt x="118871" y="382524"/>
                </a:lnTo>
                <a:lnTo>
                  <a:pt x="123443" y="381000"/>
                </a:lnTo>
                <a:lnTo>
                  <a:pt x="165353" y="381000"/>
                </a:lnTo>
                <a:lnTo>
                  <a:pt x="163067" y="382524"/>
                </a:lnTo>
                <a:close/>
              </a:path>
              <a:path w="410209" h="403860">
                <a:moveTo>
                  <a:pt x="182879" y="396240"/>
                </a:moveTo>
                <a:lnTo>
                  <a:pt x="182879" y="394716"/>
                </a:lnTo>
                <a:lnTo>
                  <a:pt x="184403" y="394716"/>
                </a:lnTo>
                <a:lnTo>
                  <a:pt x="182879" y="396240"/>
                </a:lnTo>
                <a:close/>
              </a:path>
              <a:path w="410209" h="403860">
                <a:moveTo>
                  <a:pt x="56387" y="403859"/>
                </a:moveTo>
                <a:lnTo>
                  <a:pt x="45719" y="403859"/>
                </a:lnTo>
                <a:lnTo>
                  <a:pt x="42671" y="402335"/>
                </a:lnTo>
                <a:lnTo>
                  <a:pt x="60959" y="402335"/>
                </a:lnTo>
                <a:lnTo>
                  <a:pt x="56387" y="4038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4" name="object 10"/>
          <p:cNvSpPr/>
          <p:nvPr/>
        </p:nvSpPr>
        <p:spPr>
          <a:xfrm>
            <a:off x="957072" y="4978907"/>
            <a:ext cx="300355" cy="394970"/>
          </a:xfrm>
          <a:custGeom>
            <a:avLst/>
            <a:gdLst/>
            <a:ahLst/>
            <a:cxnLst/>
            <a:rect l="l" t="t" r="r" b="b"/>
            <a:pathLst>
              <a:path w="300355" h="394970">
                <a:moveTo>
                  <a:pt x="277368" y="12192"/>
                </a:moveTo>
                <a:lnTo>
                  <a:pt x="278891" y="7620"/>
                </a:lnTo>
                <a:lnTo>
                  <a:pt x="281939" y="3048"/>
                </a:lnTo>
                <a:lnTo>
                  <a:pt x="286511" y="0"/>
                </a:lnTo>
                <a:lnTo>
                  <a:pt x="292607" y="1524"/>
                </a:lnTo>
                <a:lnTo>
                  <a:pt x="297179" y="3048"/>
                </a:lnTo>
                <a:lnTo>
                  <a:pt x="300227" y="9144"/>
                </a:lnTo>
                <a:lnTo>
                  <a:pt x="278891" y="9144"/>
                </a:lnTo>
                <a:lnTo>
                  <a:pt x="277368" y="12192"/>
                </a:lnTo>
                <a:close/>
              </a:path>
              <a:path w="300355" h="394970">
                <a:moveTo>
                  <a:pt x="268223" y="28956"/>
                </a:moveTo>
                <a:lnTo>
                  <a:pt x="271272" y="24384"/>
                </a:lnTo>
                <a:lnTo>
                  <a:pt x="271272" y="22860"/>
                </a:lnTo>
                <a:lnTo>
                  <a:pt x="272795" y="18288"/>
                </a:lnTo>
                <a:lnTo>
                  <a:pt x="274319" y="16764"/>
                </a:lnTo>
                <a:lnTo>
                  <a:pt x="275843" y="13716"/>
                </a:lnTo>
                <a:lnTo>
                  <a:pt x="277368" y="12192"/>
                </a:lnTo>
                <a:lnTo>
                  <a:pt x="278891" y="9144"/>
                </a:lnTo>
                <a:lnTo>
                  <a:pt x="300227" y="9144"/>
                </a:lnTo>
                <a:lnTo>
                  <a:pt x="300227" y="13716"/>
                </a:lnTo>
                <a:lnTo>
                  <a:pt x="298703" y="18288"/>
                </a:lnTo>
                <a:lnTo>
                  <a:pt x="298703" y="21336"/>
                </a:lnTo>
                <a:lnTo>
                  <a:pt x="297179" y="24384"/>
                </a:lnTo>
                <a:lnTo>
                  <a:pt x="296164" y="27432"/>
                </a:lnTo>
                <a:lnTo>
                  <a:pt x="269748" y="27432"/>
                </a:lnTo>
                <a:lnTo>
                  <a:pt x="268223" y="28956"/>
                </a:lnTo>
                <a:close/>
              </a:path>
              <a:path w="300355" h="394970">
                <a:moveTo>
                  <a:pt x="275843" y="64008"/>
                </a:moveTo>
                <a:lnTo>
                  <a:pt x="249935" y="64008"/>
                </a:lnTo>
                <a:lnTo>
                  <a:pt x="252983" y="56388"/>
                </a:lnTo>
                <a:lnTo>
                  <a:pt x="252983" y="54864"/>
                </a:lnTo>
                <a:lnTo>
                  <a:pt x="256031" y="48768"/>
                </a:lnTo>
                <a:lnTo>
                  <a:pt x="260603" y="42672"/>
                </a:lnTo>
                <a:lnTo>
                  <a:pt x="263652" y="38100"/>
                </a:lnTo>
                <a:lnTo>
                  <a:pt x="266699" y="32004"/>
                </a:lnTo>
                <a:lnTo>
                  <a:pt x="269748" y="27432"/>
                </a:lnTo>
                <a:lnTo>
                  <a:pt x="296164" y="27432"/>
                </a:lnTo>
                <a:lnTo>
                  <a:pt x="295656" y="28956"/>
                </a:lnTo>
                <a:lnTo>
                  <a:pt x="294131" y="28956"/>
                </a:lnTo>
                <a:lnTo>
                  <a:pt x="293115" y="32004"/>
                </a:lnTo>
                <a:lnTo>
                  <a:pt x="292607" y="32004"/>
                </a:lnTo>
                <a:lnTo>
                  <a:pt x="291083" y="36576"/>
                </a:lnTo>
                <a:lnTo>
                  <a:pt x="291083" y="38100"/>
                </a:lnTo>
                <a:lnTo>
                  <a:pt x="284987" y="50292"/>
                </a:lnTo>
                <a:lnTo>
                  <a:pt x="280415" y="54864"/>
                </a:lnTo>
                <a:lnTo>
                  <a:pt x="275843" y="64008"/>
                </a:lnTo>
                <a:close/>
              </a:path>
              <a:path w="300355" h="394970">
                <a:moveTo>
                  <a:pt x="292607" y="33528"/>
                </a:moveTo>
                <a:lnTo>
                  <a:pt x="292607" y="32004"/>
                </a:lnTo>
                <a:lnTo>
                  <a:pt x="293115" y="32004"/>
                </a:lnTo>
                <a:lnTo>
                  <a:pt x="292607" y="33528"/>
                </a:lnTo>
                <a:close/>
              </a:path>
              <a:path w="300355" h="394970">
                <a:moveTo>
                  <a:pt x="260603" y="96012"/>
                </a:moveTo>
                <a:lnTo>
                  <a:pt x="236219" y="96012"/>
                </a:lnTo>
                <a:lnTo>
                  <a:pt x="239267" y="86868"/>
                </a:lnTo>
                <a:lnTo>
                  <a:pt x="242315" y="79248"/>
                </a:lnTo>
                <a:lnTo>
                  <a:pt x="245363" y="70104"/>
                </a:lnTo>
                <a:lnTo>
                  <a:pt x="246887" y="70104"/>
                </a:lnTo>
                <a:lnTo>
                  <a:pt x="249935" y="62484"/>
                </a:lnTo>
                <a:lnTo>
                  <a:pt x="249935" y="64008"/>
                </a:lnTo>
                <a:lnTo>
                  <a:pt x="275843" y="64008"/>
                </a:lnTo>
                <a:lnTo>
                  <a:pt x="275082" y="65532"/>
                </a:lnTo>
                <a:lnTo>
                  <a:pt x="274319" y="65532"/>
                </a:lnTo>
                <a:lnTo>
                  <a:pt x="271272" y="73152"/>
                </a:lnTo>
                <a:lnTo>
                  <a:pt x="271272" y="74676"/>
                </a:lnTo>
                <a:lnTo>
                  <a:pt x="268223" y="80772"/>
                </a:lnTo>
                <a:lnTo>
                  <a:pt x="263652" y="88392"/>
                </a:lnTo>
                <a:lnTo>
                  <a:pt x="265176" y="88392"/>
                </a:lnTo>
                <a:lnTo>
                  <a:pt x="260603" y="96012"/>
                </a:lnTo>
                <a:close/>
              </a:path>
              <a:path w="300355" h="394970">
                <a:moveTo>
                  <a:pt x="274319" y="67056"/>
                </a:moveTo>
                <a:lnTo>
                  <a:pt x="274319" y="65532"/>
                </a:lnTo>
                <a:lnTo>
                  <a:pt x="275082" y="65532"/>
                </a:lnTo>
                <a:lnTo>
                  <a:pt x="274319" y="67056"/>
                </a:lnTo>
                <a:close/>
              </a:path>
              <a:path w="300355" h="394970">
                <a:moveTo>
                  <a:pt x="258064" y="103632"/>
                </a:moveTo>
                <a:lnTo>
                  <a:pt x="231648" y="103632"/>
                </a:lnTo>
                <a:lnTo>
                  <a:pt x="236219" y="94488"/>
                </a:lnTo>
                <a:lnTo>
                  <a:pt x="236219" y="96012"/>
                </a:lnTo>
                <a:lnTo>
                  <a:pt x="260603" y="96012"/>
                </a:lnTo>
                <a:lnTo>
                  <a:pt x="258064" y="103632"/>
                </a:lnTo>
                <a:close/>
              </a:path>
              <a:path w="300355" h="394970">
                <a:moveTo>
                  <a:pt x="242011" y="129540"/>
                </a:moveTo>
                <a:lnTo>
                  <a:pt x="216407" y="129540"/>
                </a:lnTo>
                <a:lnTo>
                  <a:pt x="220979" y="118872"/>
                </a:lnTo>
                <a:lnTo>
                  <a:pt x="222503" y="118872"/>
                </a:lnTo>
                <a:lnTo>
                  <a:pt x="227075" y="109728"/>
                </a:lnTo>
                <a:lnTo>
                  <a:pt x="231648" y="102108"/>
                </a:lnTo>
                <a:lnTo>
                  <a:pt x="231648" y="103632"/>
                </a:lnTo>
                <a:lnTo>
                  <a:pt x="258064" y="103632"/>
                </a:lnTo>
                <a:lnTo>
                  <a:pt x="257555" y="105156"/>
                </a:lnTo>
                <a:lnTo>
                  <a:pt x="257555" y="106680"/>
                </a:lnTo>
                <a:lnTo>
                  <a:pt x="252983" y="114300"/>
                </a:lnTo>
                <a:lnTo>
                  <a:pt x="251459" y="115824"/>
                </a:lnTo>
                <a:lnTo>
                  <a:pt x="246887" y="123444"/>
                </a:lnTo>
                <a:lnTo>
                  <a:pt x="242011" y="129540"/>
                </a:lnTo>
                <a:close/>
              </a:path>
              <a:path w="300355" h="394970">
                <a:moveTo>
                  <a:pt x="237235" y="138684"/>
                </a:moveTo>
                <a:lnTo>
                  <a:pt x="210311" y="138684"/>
                </a:lnTo>
                <a:lnTo>
                  <a:pt x="216407" y="128016"/>
                </a:lnTo>
                <a:lnTo>
                  <a:pt x="216407" y="129540"/>
                </a:lnTo>
                <a:lnTo>
                  <a:pt x="242011" y="129540"/>
                </a:lnTo>
                <a:lnTo>
                  <a:pt x="240791" y="131064"/>
                </a:lnTo>
                <a:lnTo>
                  <a:pt x="242315" y="131064"/>
                </a:lnTo>
                <a:lnTo>
                  <a:pt x="237235" y="138684"/>
                </a:lnTo>
                <a:close/>
              </a:path>
              <a:path w="300355" h="394970">
                <a:moveTo>
                  <a:pt x="171558" y="254508"/>
                </a:moveTo>
                <a:lnTo>
                  <a:pt x="147827" y="254508"/>
                </a:lnTo>
                <a:lnTo>
                  <a:pt x="152400" y="243840"/>
                </a:lnTo>
                <a:lnTo>
                  <a:pt x="152400" y="242316"/>
                </a:lnTo>
                <a:lnTo>
                  <a:pt x="156971" y="233172"/>
                </a:lnTo>
                <a:lnTo>
                  <a:pt x="163067" y="222504"/>
                </a:lnTo>
                <a:lnTo>
                  <a:pt x="163067" y="220980"/>
                </a:lnTo>
                <a:lnTo>
                  <a:pt x="167639" y="210312"/>
                </a:lnTo>
                <a:lnTo>
                  <a:pt x="179831" y="188976"/>
                </a:lnTo>
                <a:lnTo>
                  <a:pt x="184403" y="178308"/>
                </a:lnTo>
                <a:lnTo>
                  <a:pt x="185927" y="176784"/>
                </a:lnTo>
                <a:lnTo>
                  <a:pt x="192023" y="167640"/>
                </a:lnTo>
                <a:lnTo>
                  <a:pt x="198119" y="156972"/>
                </a:lnTo>
                <a:lnTo>
                  <a:pt x="205739" y="147828"/>
                </a:lnTo>
                <a:lnTo>
                  <a:pt x="210311" y="137160"/>
                </a:lnTo>
                <a:lnTo>
                  <a:pt x="210311" y="138684"/>
                </a:lnTo>
                <a:lnTo>
                  <a:pt x="237235" y="138684"/>
                </a:lnTo>
                <a:lnTo>
                  <a:pt x="236219" y="140208"/>
                </a:lnTo>
                <a:lnTo>
                  <a:pt x="231648" y="149352"/>
                </a:lnTo>
                <a:lnTo>
                  <a:pt x="230123" y="149352"/>
                </a:lnTo>
                <a:lnTo>
                  <a:pt x="218803" y="169164"/>
                </a:lnTo>
                <a:lnTo>
                  <a:pt x="217931" y="169164"/>
                </a:lnTo>
                <a:lnTo>
                  <a:pt x="210311" y="179832"/>
                </a:lnTo>
                <a:lnTo>
                  <a:pt x="204215" y="188976"/>
                </a:lnTo>
                <a:lnTo>
                  <a:pt x="205739" y="188976"/>
                </a:lnTo>
                <a:lnTo>
                  <a:pt x="181355" y="231648"/>
                </a:lnTo>
                <a:lnTo>
                  <a:pt x="182879" y="231648"/>
                </a:lnTo>
                <a:lnTo>
                  <a:pt x="176783" y="242316"/>
                </a:lnTo>
                <a:lnTo>
                  <a:pt x="171558" y="254508"/>
                </a:lnTo>
                <a:close/>
              </a:path>
              <a:path w="300355" h="394970">
                <a:moveTo>
                  <a:pt x="217931" y="170688"/>
                </a:moveTo>
                <a:lnTo>
                  <a:pt x="217931" y="169164"/>
                </a:lnTo>
                <a:lnTo>
                  <a:pt x="218803" y="169164"/>
                </a:lnTo>
                <a:lnTo>
                  <a:pt x="217931" y="170688"/>
                </a:lnTo>
                <a:close/>
              </a:path>
              <a:path w="300355" h="394970">
                <a:moveTo>
                  <a:pt x="124967" y="358140"/>
                </a:moveTo>
                <a:lnTo>
                  <a:pt x="100583" y="358140"/>
                </a:lnTo>
                <a:lnTo>
                  <a:pt x="102107" y="353568"/>
                </a:lnTo>
                <a:lnTo>
                  <a:pt x="111252" y="335280"/>
                </a:lnTo>
                <a:lnTo>
                  <a:pt x="114300" y="327660"/>
                </a:lnTo>
                <a:lnTo>
                  <a:pt x="118871" y="320040"/>
                </a:lnTo>
                <a:lnTo>
                  <a:pt x="118871" y="318516"/>
                </a:lnTo>
                <a:lnTo>
                  <a:pt x="121919" y="310896"/>
                </a:lnTo>
                <a:lnTo>
                  <a:pt x="126491" y="301752"/>
                </a:lnTo>
                <a:lnTo>
                  <a:pt x="129539" y="292608"/>
                </a:lnTo>
                <a:lnTo>
                  <a:pt x="134111" y="283464"/>
                </a:lnTo>
                <a:lnTo>
                  <a:pt x="137159" y="274320"/>
                </a:lnTo>
                <a:lnTo>
                  <a:pt x="138683" y="272796"/>
                </a:lnTo>
                <a:lnTo>
                  <a:pt x="141731" y="263652"/>
                </a:lnTo>
                <a:lnTo>
                  <a:pt x="147827" y="252984"/>
                </a:lnTo>
                <a:lnTo>
                  <a:pt x="147827" y="254508"/>
                </a:lnTo>
                <a:lnTo>
                  <a:pt x="171558" y="254508"/>
                </a:lnTo>
                <a:lnTo>
                  <a:pt x="167639" y="263652"/>
                </a:lnTo>
                <a:lnTo>
                  <a:pt x="161543" y="272796"/>
                </a:lnTo>
                <a:lnTo>
                  <a:pt x="158496" y="281940"/>
                </a:lnTo>
                <a:lnTo>
                  <a:pt x="153923" y="291084"/>
                </a:lnTo>
                <a:lnTo>
                  <a:pt x="149352" y="301752"/>
                </a:lnTo>
                <a:lnTo>
                  <a:pt x="146303" y="310896"/>
                </a:lnTo>
                <a:lnTo>
                  <a:pt x="141731" y="320040"/>
                </a:lnTo>
                <a:lnTo>
                  <a:pt x="138683" y="327660"/>
                </a:lnTo>
                <a:lnTo>
                  <a:pt x="134111" y="336804"/>
                </a:lnTo>
                <a:lnTo>
                  <a:pt x="131063" y="344424"/>
                </a:lnTo>
                <a:lnTo>
                  <a:pt x="124967" y="356616"/>
                </a:lnTo>
                <a:lnTo>
                  <a:pt x="124967" y="358140"/>
                </a:lnTo>
                <a:close/>
              </a:path>
              <a:path w="300355" h="394970">
                <a:moveTo>
                  <a:pt x="12191" y="358140"/>
                </a:moveTo>
                <a:lnTo>
                  <a:pt x="7619" y="356616"/>
                </a:lnTo>
                <a:lnTo>
                  <a:pt x="6096" y="353568"/>
                </a:lnTo>
                <a:lnTo>
                  <a:pt x="3048" y="350520"/>
                </a:lnTo>
                <a:lnTo>
                  <a:pt x="3048" y="348996"/>
                </a:lnTo>
                <a:lnTo>
                  <a:pt x="1523" y="345948"/>
                </a:lnTo>
                <a:lnTo>
                  <a:pt x="0" y="341376"/>
                </a:lnTo>
                <a:lnTo>
                  <a:pt x="1523" y="336804"/>
                </a:lnTo>
                <a:lnTo>
                  <a:pt x="4571" y="333756"/>
                </a:lnTo>
                <a:lnTo>
                  <a:pt x="9143" y="332232"/>
                </a:lnTo>
                <a:lnTo>
                  <a:pt x="13715" y="333756"/>
                </a:lnTo>
                <a:lnTo>
                  <a:pt x="16763" y="336804"/>
                </a:lnTo>
                <a:lnTo>
                  <a:pt x="17525" y="338328"/>
                </a:lnTo>
                <a:lnTo>
                  <a:pt x="16763" y="338328"/>
                </a:lnTo>
                <a:lnTo>
                  <a:pt x="18287" y="339852"/>
                </a:lnTo>
                <a:lnTo>
                  <a:pt x="16763" y="339852"/>
                </a:lnTo>
                <a:lnTo>
                  <a:pt x="19811" y="341376"/>
                </a:lnTo>
                <a:lnTo>
                  <a:pt x="21335" y="341376"/>
                </a:lnTo>
                <a:lnTo>
                  <a:pt x="24383" y="344424"/>
                </a:lnTo>
                <a:lnTo>
                  <a:pt x="28955" y="345948"/>
                </a:lnTo>
                <a:lnTo>
                  <a:pt x="30479" y="345948"/>
                </a:lnTo>
                <a:lnTo>
                  <a:pt x="33527" y="347472"/>
                </a:lnTo>
                <a:lnTo>
                  <a:pt x="32003" y="347472"/>
                </a:lnTo>
                <a:lnTo>
                  <a:pt x="35052" y="348996"/>
                </a:lnTo>
                <a:lnTo>
                  <a:pt x="36575" y="348996"/>
                </a:lnTo>
                <a:lnTo>
                  <a:pt x="42671" y="352044"/>
                </a:lnTo>
                <a:lnTo>
                  <a:pt x="45719" y="355092"/>
                </a:lnTo>
                <a:lnTo>
                  <a:pt x="48767" y="356616"/>
                </a:lnTo>
                <a:lnTo>
                  <a:pt x="10667" y="356616"/>
                </a:lnTo>
                <a:lnTo>
                  <a:pt x="12191" y="358140"/>
                </a:lnTo>
                <a:close/>
              </a:path>
              <a:path w="300355" h="394970">
                <a:moveTo>
                  <a:pt x="18287" y="339852"/>
                </a:moveTo>
                <a:lnTo>
                  <a:pt x="16763" y="338328"/>
                </a:lnTo>
                <a:lnTo>
                  <a:pt x="17525" y="338328"/>
                </a:lnTo>
                <a:lnTo>
                  <a:pt x="18287" y="339852"/>
                </a:lnTo>
                <a:close/>
              </a:path>
              <a:path w="300355" h="394970">
                <a:moveTo>
                  <a:pt x="19050" y="340614"/>
                </a:moveTo>
                <a:lnTo>
                  <a:pt x="16763" y="339852"/>
                </a:lnTo>
                <a:lnTo>
                  <a:pt x="18287" y="339852"/>
                </a:lnTo>
                <a:lnTo>
                  <a:pt x="19050" y="340614"/>
                </a:lnTo>
                <a:close/>
              </a:path>
              <a:path w="300355" h="394970">
                <a:moveTo>
                  <a:pt x="19811" y="341376"/>
                </a:moveTo>
                <a:lnTo>
                  <a:pt x="16763" y="339852"/>
                </a:lnTo>
                <a:lnTo>
                  <a:pt x="19050" y="340614"/>
                </a:lnTo>
                <a:lnTo>
                  <a:pt x="19811" y="341376"/>
                </a:lnTo>
                <a:close/>
              </a:path>
              <a:path w="300355" h="394970">
                <a:moveTo>
                  <a:pt x="21335" y="341376"/>
                </a:moveTo>
                <a:lnTo>
                  <a:pt x="19811" y="341376"/>
                </a:lnTo>
                <a:lnTo>
                  <a:pt x="19050" y="340614"/>
                </a:lnTo>
                <a:lnTo>
                  <a:pt x="21335" y="341376"/>
                </a:lnTo>
                <a:close/>
              </a:path>
              <a:path w="300355" h="394970">
                <a:moveTo>
                  <a:pt x="25907" y="344424"/>
                </a:moveTo>
                <a:lnTo>
                  <a:pt x="24383" y="344424"/>
                </a:lnTo>
                <a:lnTo>
                  <a:pt x="24383" y="342900"/>
                </a:lnTo>
                <a:lnTo>
                  <a:pt x="25907" y="344424"/>
                </a:lnTo>
                <a:close/>
              </a:path>
              <a:path w="300355" h="394970">
                <a:moveTo>
                  <a:pt x="21335" y="364236"/>
                </a:moveTo>
                <a:lnTo>
                  <a:pt x="15239" y="361188"/>
                </a:lnTo>
                <a:lnTo>
                  <a:pt x="10667" y="356616"/>
                </a:lnTo>
                <a:lnTo>
                  <a:pt x="48767" y="356616"/>
                </a:lnTo>
                <a:lnTo>
                  <a:pt x="48767" y="355092"/>
                </a:lnTo>
                <a:lnTo>
                  <a:pt x="51815" y="356616"/>
                </a:lnTo>
                <a:lnTo>
                  <a:pt x="53339" y="358140"/>
                </a:lnTo>
                <a:lnTo>
                  <a:pt x="59435" y="361188"/>
                </a:lnTo>
                <a:lnTo>
                  <a:pt x="60959" y="361188"/>
                </a:lnTo>
                <a:lnTo>
                  <a:pt x="62483" y="362712"/>
                </a:lnTo>
                <a:lnTo>
                  <a:pt x="19811" y="362712"/>
                </a:lnTo>
                <a:lnTo>
                  <a:pt x="21335" y="364236"/>
                </a:lnTo>
                <a:close/>
              </a:path>
              <a:path w="300355" h="394970">
                <a:moveTo>
                  <a:pt x="118871" y="370332"/>
                </a:moveTo>
                <a:lnTo>
                  <a:pt x="92963" y="370332"/>
                </a:lnTo>
                <a:lnTo>
                  <a:pt x="94487" y="367284"/>
                </a:lnTo>
                <a:lnTo>
                  <a:pt x="96011" y="365760"/>
                </a:lnTo>
                <a:lnTo>
                  <a:pt x="96011" y="364236"/>
                </a:lnTo>
                <a:lnTo>
                  <a:pt x="97535" y="361188"/>
                </a:lnTo>
                <a:lnTo>
                  <a:pt x="100583" y="356616"/>
                </a:lnTo>
                <a:lnTo>
                  <a:pt x="100583" y="358140"/>
                </a:lnTo>
                <a:lnTo>
                  <a:pt x="124967" y="358140"/>
                </a:lnTo>
                <a:lnTo>
                  <a:pt x="118871" y="367284"/>
                </a:lnTo>
                <a:lnTo>
                  <a:pt x="118871" y="370332"/>
                </a:lnTo>
                <a:close/>
              </a:path>
              <a:path w="300355" h="394970">
                <a:moveTo>
                  <a:pt x="44196" y="376428"/>
                </a:moveTo>
                <a:lnTo>
                  <a:pt x="41148" y="374904"/>
                </a:lnTo>
                <a:lnTo>
                  <a:pt x="41148" y="373380"/>
                </a:lnTo>
                <a:lnTo>
                  <a:pt x="32003" y="370332"/>
                </a:lnTo>
                <a:lnTo>
                  <a:pt x="33527" y="370332"/>
                </a:lnTo>
                <a:lnTo>
                  <a:pt x="24383" y="365760"/>
                </a:lnTo>
                <a:lnTo>
                  <a:pt x="22859" y="365760"/>
                </a:lnTo>
                <a:lnTo>
                  <a:pt x="19811" y="362712"/>
                </a:lnTo>
                <a:lnTo>
                  <a:pt x="62483" y="362712"/>
                </a:lnTo>
                <a:lnTo>
                  <a:pt x="64007" y="364236"/>
                </a:lnTo>
                <a:lnTo>
                  <a:pt x="67055" y="364236"/>
                </a:lnTo>
                <a:lnTo>
                  <a:pt x="68579" y="365760"/>
                </a:lnTo>
                <a:lnTo>
                  <a:pt x="71627" y="367284"/>
                </a:lnTo>
                <a:lnTo>
                  <a:pt x="74675" y="367284"/>
                </a:lnTo>
                <a:lnTo>
                  <a:pt x="74675" y="368808"/>
                </a:lnTo>
                <a:lnTo>
                  <a:pt x="77723" y="368808"/>
                </a:lnTo>
                <a:lnTo>
                  <a:pt x="79248" y="370332"/>
                </a:lnTo>
                <a:lnTo>
                  <a:pt x="85343" y="373380"/>
                </a:lnTo>
                <a:lnTo>
                  <a:pt x="89915" y="373380"/>
                </a:lnTo>
                <a:lnTo>
                  <a:pt x="86867" y="374904"/>
                </a:lnTo>
                <a:lnTo>
                  <a:pt x="44196" y="374904"/>
                </a:lnTo>
                <a:lnTo>
                  <a:pt x="44196" y="376428"/>
                </a:lnTo>
                <a:close/>
              </a:path>
              <a:path w="300355" h="394970">
                <a:moveTo>
                  <a:pt x="65531" y="364236"/>
                </a:moveTo>
                <a:lnTo>
                  <a:pt x="64007" y="364236"/>
                </a:lnTo>
                <a:lnTo>
                  <a:pt x="62483" y="362712"/>
                </a:lnTo>
                <a:lnTo>
                  <a:pt x="65531" y="364236"/>
                </a:lnTo>
                <a:close/>
              </a:path>
              <a:path w="300355" h="394970">
                <a:moveTo>
                  <a:pt x="92963" y="368808"/>
                </a:moveTo>
                <a:lnTo>
                  <a:pt x="94487" y="367284"/>
                </a:lnTo>
                <a:lnTo>
                  <a:pt x="92963" y="368808"/>
                </a:lnTo>
                <a:close/>
              </a:path>
              <a:path w="300355" h="394970">
                <a:moveTo>
                  <a:pt x="74675" y="391668"/>
                </a:moveTo>
                <a:lnTo>
                  <a:pt x="68579" y="388620"/>
                </a:lnTo>
                <a:lnTo>
                  <a:pt x="65531" y="385572"/>
                </a:lnTo>
                <a:lnTo>
                  <a:pt x="62483" y="385572"/>
                </a:lnTo>
                <a:lnTo>
                  <a:pt x="59435" y="384048"/>
                </a:lnTo>
                <a:lnTo>
                  <a:pt x="60959" y="384048"/>
                </a:lnTo>
                <a:lnTo>
                  <a:pt x="57911" y="382524"/>
                </a:lnTo>
                <a:lnTo>
                  <a:pt x="56387" y="382524"/>
                </a:lnTo>
                <a:lnTo>
                  <a:pt x="54863" y="381000"/>
                </a:lnTo>
                <a:lnTo>
                  <a:pt x="53339" y="381000"/>
                </a:lnTo>
                <a:lnTo>
                  <a:pt x="50291" y="377952"/>
                </a:lnTo>
                <a:lnTo>
                  <a:pt x="47243" y="377952"/>
                </a:lnTo>
                <a:lnTo>
                  <a:pt x="44196" y="374904"/>
                </a:lnTo>
                <a:lnTo>
                  <a:pt x="86867" y="374904"/>
                </a:lnTo>
                <a:lnTo>
                  <a:pt x="91439" y="373380"/>
                </a:lnTo>
                <a:lnTo>
                  <a:pt x="88391" y="373380"/>
                </a:lnTo>
                <a:lnTo>
                  <a:pt x="89915" y="371856"/>
                </a:lnTo>
                <a:lnTo>
                  <a:pt x="92963" y="368808"/>
                </a:lnTo>
                <a:lnTo>
                  <a:pt x="92963" y="370332"/>
                </a:lnTo>
                <a:lnTo>
                  <a:pt x="118871" y="370332"/>
                </a:lnTo>
                <a:lnTo>
                  <a:pt x="112775" y="376428"/>
                </a:lnTo>
                <a:lnTo>
                  <a:pt x="114300" y="376428"/>
                </a:lnTo>
                <a:lnTo>
                  <a:pt x="112775" y="379476"/>
                </a:lnTo>
                <a:lnTo>
                  <a:pt x="111252" y="379476"/>
                </a:lnTo>
                <a:lnTo>
                  <a:pt x="109727" y="382524"/>
                </a:lnTo>
                <a:lnTo>
                  <a:pt x="102108" y="390144"/>
                </a:lnTo>
                <a:lnTo>
                  <a:pt x="73152" y="390144"/>
                </a:lnTo>
                <a:lnTo>
                  <a:pt x="74675" y="391668"/>
                </a:lnTo>
                <a:close/>
              </a:path>
              <a:path w="300355" h="394970">
                <a:moveTo>
                  <a:pt x="88391" y="373380"/>
                </a:moveTo>
                <a:lnTo>
                  <a:pt x="89915" y="371856"/>
                </a:lnTo>
                <a:lnTo>
                  <a:pt x="88391" y="373380"/>
                </a:lnTo>
                <a:close/>
              </a:path>
              <a:path w="300355" h="394970">
                <a:moveTo>
                  <a:pt x="86867" y="374904"/>
                </a:moveTo>
                <a:lnTo>
                  <a:pt x="89915" y="373380"/>
                </a:lnTo>
                <a:lnTo>
                  <a:pt x="91439" y="373380"/>
                </a:lnTo>
                <a:lnTo>
                  <a:pt x="86867" y="374904"/>
                </a:lnTo>
                <a:close/>
              </a:path>
              <a:path w="300355" h="394970">
                <a:moveTo>
                  <a:pt x="51815" y="379476"/>
                </a:moveTo>
                <a:lnTo>
                  <a:pt x="48767" y="377952"/>
                </a:lnTo>
                <a:lnTo>
                  <a:pt x="50291" y="377952"/>
                </a:lnTo>
                <a:lnTo>
                  <a:pt x="51815" y="379476"/>
                </a:lnTo>
                <a:close/>
              </a:path>
              <a:path w="300355" h="394970">
                <a:moveTo>
                  <a:pt x="91439" y="394716"/>
                </a:moveTo>
                <a:lnTo>
                  <a:pt x="83819" y="394716"/>
                </a:lnTo>
                <a:lnTo>
                  <a:pt x="82296" y="393192"/>
                </a:lnTo>
                <a:lnTo>
                  <a:pt x="79248" y="393192"/>
                </a:lnTo>
                <a:lnTo>
                  <a:pt x="73152" y="390144"/>
                </a:lnTo>
                <a:lnTo>
                  <a:pt x="102108" y="390144"/>
                </a:lnTo>
                <a:lnTo>
                  <a:pt x="100583" y="391668"/>
                </a:lnTo>
                <a:lnTo>
                  <a:pt x="99059" y="391668"/>
                </a:lnTo>
                <a:lnTo>
                  <a:pt x="96011" y="393192"/>
                </a:lnTo>
                <a:lnTo>
                  <a:pt x="91439" y="394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5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object 2"/>
          <p:cNvSpPr txBox="1"/>
          <p:nvPr/>
        </p:nvSpPr>
        <p:spPr>
          <a:xfrm>
            <a:off x="979379" y="1890257"/>
            <a:ext cx="7955280" cy="197103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81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total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addition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statistical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formative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time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lag.</a:t>
            </a:r>
            <a:endParaRPr sz="1600">
              <a:latin typeface="Microsoft Sans Serif"/>
              <a:cs typeface="Microsoft Sans Serif"/>
            </a:endParaRPr>
          </a:p>
          <a:p>
            <a:pPr marL="316420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575" spc="-7" baseline="-21164" dirty="0">
                <a:latin typeface="Microsoft Sans Serif"/>
                <a:cs typeface="Microsoft Sans Serif"/>
              </a:rPr>
              <a:t>s</a:t>
            </a:r>
            <a:r>
              <a:rPr sz="1575" spc="22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+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</a:t>
            </a:r>
            <a:r>
              <a:rPr sz="1575" baseline="-21164" dirty="0">
                <a:latin typeface="Microsoft Sans Serif"/>
                <a:cs typeface="Microsoft Sans Serif"/>
              </a:rPr>
              <a:t>f</a:t>
            </a:r>
            <a:endParaRPr sz="1575" baseline="-21164">
              <a:latin typeface="Microsoft Sans Serif"/>
              <a:cs typeface="Microsoft Sans Serif"/>
            </a:endParaRPr>
          </a:p>
          <a:p>
            <a:pPr marL="398145" marR="558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Suppose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</a:t>
            </a:r>
            <a:r>
              <a:rPr sz="1575" baseline="-21164" dirty="0">
                <a:latin typeface="Microsoft Sans Serif"/>
                <a:cs typeface="Microsoft Sans Serif"/>
              </a:rPr>
              <a:t>d</a:t>
            </a:r>
            <a:r>
              <a:rPr sz="1575" spc="240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maximum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d.c.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 gap.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same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step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peak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</a:t>
            </a:r>
            <a:r>
              <a:rPr sz="1575" baseline="-21164" dirty="0">
                <a:latin typeface="Microsoft Sans Serif"/>
                <a:cs typeface="Microsoft Sans Serif"/>
              </a:rPr>
              <a:t>d1</a:t>
            </a:r>
            <a:r>
              <a:rPr sz="1575" spc="240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V</a:t>
            </a:r>
            <a:r>
              <a:rPr sz="1575" spc="7" baseline="-21164" dirty="0">
                <a:latin typeface="Microsoft Sans Serif"/>
                <a:cs typeface="Microsoft Sans Serif"/>
              </a:rPr>
              <a:t>d</a:t>
            </a:r>
            <a:r>
              <a:rPr sz="1575" spc="240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duration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such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 time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37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74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64BC"/>
                </a:solidFill>
              </a:rPr>
              <a:t>Time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Lags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for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Breakdown</a:t>
            </a:r>
            <a:endParaRPr sz="2400"/>
          </a:p>
        </p:txBody>
      </p:sp>
      <p:grpSp>
        <p:nvGrpSpPr>
          <p:cNvPr id="74" name="object 4"/>
          <p:cNvGrpSpPr/>
          <p:nvPr/>
        </p:nvGrpSpPr>
        <p:grpSpPr>
          <a:xfrm>
            <a:off x="1926336" y="3764280"/>
            <a:ext cx="5323840" cy="2848610"/>
            <a:chOff x="1926336" y="3764280"/>
            <a:chExt cx="5323840" cy="2848610"/>
          </a:xfrm>
        </p:grpSpPr>
        <p:pic>
          <p:nvPicPr>
            <p:cNvPr id="2097309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8671" y="3764280"/>
              <a:ext cx="4920995" cy="2479548"/>
            </a:xfrm>
            <a:prstGeom prst="rect">
              <a:avLst/>
            </a:prstGeom>
          </p:spPr>
        </p:pic>
        <p:sp>
          <p:nvSpPr>
            <p:cNvPr id="1048738" name="object 6"/>
            <p:cNvSpPr/>
            <p:nvPr/>
          </p:nvSpPr>
          <p:spPr>
            <a:xfrm>
              <a:off x="2423160" y="4245876"/>
              <a:ext cx="349250" cy="1207135"/>
            </a:xfrm>
            <a:custGeom>
              <a:avLst/>
              <a:gdLst/>
              <a:ahLst/>
              <a:cxnLst/>
              <a:rect l="l" t="t" r="r" b="b"/>
              <a:pathLst>
                <a:path w="349250" h="1207135">
                  <a:moveTo>
                    <a:pt x="141224" y="1185672"/>
                  </a:moveTo>
                  <a:lnTo>
                    <a:pt x="118110" y="1185672"/>
                  </a:lnTo>
                  <a:lnTo>
                    <a:pt x="117348" y="1185672"/>
                  </a:lnTo>
                  <a:lnTo>
                    <a:pt x="112776" y="1187196"/>
                  </a:lnTo>
                  <a:lnTo>
                    <a:pt x="111252" y="1187196"/>
                  </a:lnTo>
                  <a:lnTo>
                    <a:pt x="108204" y="1188720"/>
                  </a:lnTo>
                  <a:lnTo>
                    <a:pt x="102108" y="1188720"/>
                  </a:lnTo>
                  <a:lnTo>
                    <a:pt x="99060" y="1187196"/>
                  </a:lnTo>
                  <a:lnTo>
                    <a:pt x="100584" y="1188720"/>
                  </a:lnTo>
                  <a:lnTo>
                    <a:pt x="98298" y="1187196"/>
                  </a:lnTo>
                  <a:lnTo>
                    <a:pt x="96012" y="1185672"/>
                  </a:lnTo>
                  <a:lnTo>
                    <a:pt x="97536" y="1187196"/>
                  </a:lnTo>
                  <a:lnTo>
                    <a:pt x="92964" y="1184148"/>
                  </a:lnTo>
                  <a:lnTo>
                    <a:pt x="86868" y="1181100"/>
                  </a:lnTo>
                  <a:lnTo>
                    <a:pt x="86868" y="1179576"/>
                  </a:lnTo>
                  <a:lnTo>
                    <a:pt x="82296" y="1178052"/>
                  </a:lnTo>
                  <a:lnTo>
                    <a:pt x="80772" y="1176528"/>
                  </a:lnTo>
                  <a:lnTo>
                    <a:pt x="79248" y="1175004"/>
                  </a:lnTo>
                  <a:lnTo>
                    <a:pt x="77724" y="1173480"/>
                  </a:lnTo>
                  <a:lnTo>
                    <a:pt x="76200" y="1173988"/>
                  </a:lnTo>
                  <a:lnTo>
                    <a:pt x="74676" y="1173480"/>
                  </a:lnTo>
                  <a:lnTo>
                    <a:pt x="68580" y="1175004"/>
                  </a:lnTo>
                  <a:lnTo>
                    <a:pt x="67818" y="1176528"/>
                  </a:lnTo>
                  <a:lnTo>
                    <a:pt x="65532" y="1178052"/>
                  </a:lnTo>
                  <a:lnTo>
                    <a:pt x="65532" y="1180338"/>
                  </a:lnTo>
                  <a:lnTo>
                    <a:pt x="64008" y="1182624"/>
                  </a:lnTo>
                  <a:lnTo>
                    <a:pt x="64008" y="1185672"/>
                  </a:lnTo>
                  <a:lnTo>
                    <a:pt x="64008" y="1187196"/>
                  </a:lnTo>
                  <a:lnTo>
                    <a:pt x="64655" y="1187627"/>
                  </a:lnTo>
                  <a:lnTo>
                    <a:pt x="65532" y="1190244"/>
                  </a:lnTo>
                  <a:lnTo>
                    <a:pt x="70104" y="1191768"/>
                  </a:lnTo>
                  <a:lnTo>
                    <a:pt x="73152" y="1194816"/>
                  </a:lnTo>
                  <a:lnTo>
                    <a:pt x="74676" y="1194816"/>
                  </a:lnTo>
                  <a:lnTo>
                    <a:pt x="76200" y="1196340"/>
                  </a:lnTo>
                  <a:lnTo>
                    <a:pt x="76200" y="1194816"/>
                  </a:lnTo>
                  <a:lnTo>
                    <a:pt x="77724" y="1197864"/>
                  </a:lnTo>
                  <a:lnTo>
                    <a:pt x="79248" y="1197864"/>
                  </a:lnTo>
                  <a:lnTo>
                    <a:pt x="83820" y="1200912"/>
                  </a:lnTo>
                  <a:lnTo>
                    <a:pt x="86868" y="1202436"/>
                  </a:lnTo>
                  <a:lnTo>
                    <a:pt x="88392" y="1203960"/>
                  </a:lnTo>
                  <a:lnTo>
                    <a:pt x="92964" y="1205484"/>
                  </a:lnTo>
                  <a:lnTo>
                    <a:pt x="94488" y="1205484"/>
                  </a:lnTo>
                  <a:lnTo>
                    <a:pt x="97536" y="1207008"/>
                  </a:lnTo>
                  <a:lnTo>
                    <a:pt x="114300" y="1207008"/>
                  </a:lnTo>
                  <a:lnTo>
                    <a:pt x="115824" y="1205484"/>
                  </a:lnTo>
                  <a:lnTo>
                    <a:pt x="120396" y="1205484"/>
                  </a:lnTo>
                  <a:lnTo>
                    <a:pt x="121920" y="1203960"/>
                  </a:lnTo>
                  <a:lnTo>
                    <a:pt x="124968" y="1202436"/>
                  </a:lnTo>
                  <a:lnTo>
                    <a:pt x="126492" y="1202436"/>
                  </a:lnTo>
                  <a:lnTo>
                    <a:pt x="129540" y="1200912"/>
                  </a:lnTo>
                  <a:lnTo>
                    <a:pt x="132588" y="1197864"/>
                  </a:lnTo>
                  <a:lnTo>
                    <a:pt x="134112" y="1194816"/>
                  </a:lnTo>
                  <a:lnTo>
                    <a:pt x="140208" y="1188720"/>
                  </a:lnTo>
                  <a:lnTo>
                    <a:pt x="140208" y="1187196"/>
                  </a:lnTo>
                  <a:lnTo>
                    <a:pt x="141224" y="1185672"/>
                  </a:lnTo>
                  <a:close/>
                </a:path>
                <a:path w="349250" h="1207135">
                  <a:moveTo>
                    <a:pt x="320040" y="9144"/>
                  </a:moveTo>
                  <a:lnTo>
                    <a:pt x="310896" y="0"/>
                  </a:lnTo>
                  <a:lnTo>
                    <a:pt x="304800" y="1524"/>
                  </a:lnTo>
                  <a:lnTo>
                    <a:pt x="284988" y="21336"/>
                  </a:lnTo>
                  <a:lnTo>
                    <a:pt x="277355" y="30480"/>
                  </a:lnTo>
                  <a:lnTo>
                    <a:pt x="268224" y="39624"/>
                  </a:lnTo>
                  <a:lnTo>
                    <a:pt x="268224" y="41148"/>
                  </a:lnTo>
                  <a:lnTo>
                    <a:pt x="245364" y="68580"/>
                  </a:lnTo>
                  <a:lnTo>
                    <a:pt x="246888" y="68580"/>
                  </a:lnTo>
                  <a:lnTo>
                    <a:pt x="237731" y="77724"/>
                  </a:lnTo>
                  <a:lnTo>
                    <a:pt x="230124" y="88392"/>
                  </a:lnTo>
                  <a:lnTo>
                    <a:pt x="220980" y="99060"/>
                  </a:lnTo>
                  <a:lnTo>
                    <a:pt x="211836" y="111252"/>
                  </a:lnTo>
                  <a:lnTo>
                    <a:pt x="213347" y="109728"/>
                  </a:lnTo>
                  <a:lnTo>
                    <a:pt x="202692" y="121920"/>
                  </a:lnTo>
                  <a:lnTo>
                    <a:pt x="175247" y="158496"/>
                  </a:lnTo>
                  <a:lnTo>
                    <a:pt x="152400" y="195072"/>
                  </a:lnTo>
                  <a:lnTo>
                    <a:pt x="146304" y="205727"/>
                  </a:lnTo>
                  <a:lnTo>
                    <a:pt x="138671" y="217932"/>
                  </a:lnTo>
                  <a:lnTo>
                    <a:pt x="131064" y="228600"/>
                  </a:lnTo>
                  <a:lnTo>
                    <a:pt x="124955" y="240792"/>
                  </a:lnTo>
                  <a:lnTo>
                    <a:pt x="120396" y="251460"/>
                  </a:lnTo>
                  <a:lnTo>
                    <a:pt x="118872" y="251460"/>
                  </a:lnTo>
                  <a:lnTo>
                    <a:pt x="115824" y="262128"/>
                  </a:lnTo>
                  <a:lnTo>
                    <a:pt x="115824" y="260604"/>
                  </a:lnTo>
                  <a:lnTo>
                    <a:pt x="111239" y="269748"/>
                  </a:lnTo>
                  <a:lnTo>
                    <a:pt x="102108" y="284988"/>
                  </a:lnTo>
                  <a:lnTo>
                    <a:pt x="99047" y="291084"/>
                  </a:lnTo>
                  <a:lnTo>
                    <a:pt x="99047" y="292608"/>
                  </a:lnTo>
                  <a:lnTo>
                    <a:pt x="92964" y="301752"/>
                  </a:lnTo>
                  <a:lnTo>
                    <a:pt x="92964" y="303276"/>
                  </a:lnTo>
                  <a:lnTo>
                    <a:pt x="91440" y="307848"/>
                  </a:lnTo>
                  <a:lnTo>
                    <a:pt x="88392" y="312420"/>
                  </a:lnTo>
                  <a:lnTo>
                    <a:pt x="86855" y="316992"/>
                  </a:lnTo>
                  <a:lnTo>
                    <a:pt x="86855" y="315468"/>
                  </a:lnTo>
                  <a:lnTo>
                    <a:pt x="85331" y="318516"/>
                  </a:lnTo>
                  <a:lnTo>
                    <a:pt x="82296" y="321564"/>
                  </a:lnTo>
                  <a:lnTo>
                    <a:pt x="80772" y="324612"/>
                  </a:lnTo>
                  <a:lnTo>
                    <a:pt x="80772" y="326136"/>
                  </a:lnTo>
                  <a:lnTo>
                    <a:pt x="79248" y="329184"/>
                  </a:lnTo>
                  <a:lnTo>
                    <a:pt x="79248" y="327660"/>
                  </a:lnTo>
                  <a:lnTo>
                    <a:pt x="77724" y="330708"/>
                  </a:lnTo>
                  <a:lnTo>
                    <a:pt x="79248" y="330708"/>
                  </a:lnTo>
                  <a:lnTo>
                    <a:pt x="76200" y="332232"/>
                  </a:lnTo>
                  <a:lnTo>
                    <a:pt x="76200" y="333756"/>
                  </a:lnTo>
                  <a:lnTo>
                    <a:pt x="71628" y="338328"/>
                  </a:lnTo>
                  <a:lnTo>
                    <a:pt x="65532" y="338328"/>
                  </a:lnTo>
                  <a:lnTo>
                    <a:pt x="62471" y="339852"/>
                  </a:lnTo>
                  <a:lnTo>
                    <a:pt x="53340" y="339852"/>
                  </a:lnTo>
                  <a:lnTo>
                    <a:pt x="48755" y="338328"/>
                  </a:lnTo>
                  <a:lnTo>
                    <a:pt x="45720" y="338328"/>
                  </a:lnTo>
                  <a:lnTo>
                    <a:pt x="42672" y="336804"/>
                  </a:lnTo>
                  <a:lnTo>
                    <a:pt x="36563" y="336804"/>
                  </a:lnTo>
                  <a:lnTo>
                    <a:pt x="33528" y="335280"/>
                  </a:lnTo>
                  <a:lnTo>
                    <a:pt x="24371" y="335280"/>
                  </a:lnTo>
                  <a:lnTo>
                    <a:pt x="22847" y="333756"/>
                  </a:lnTo>
                  <a:lnTo>
                    <a:pt x="21336" y="333756"/>
                  </a:lnTo>
                  <a:lnTo>
                    <a:pt x="18288" y="332232"/>
                  </a:lnTo>
                  <a:lnTo>
                    <a:pt x="15240" y="332232"/>
                  </a:lnTo>
                  <a:lnTo>
                    <a:pt x="12192" y="327660"/>
                  </a:lnTo>
                  <a:lnTo>
                    <a:pt x="6096" y="329184"/>
                  </a:lnTo>
                  <a:lnTo>
                    <a:pt x="0" y="335280"/>
                  </a:lnTo>
                  <a:lnTo>
                    <a:pt x="0" y="339852"/>
                  </a:lnTo>
                  <a:lnTo>
                    <a:pt x="3048" y="344424"/>
                  </a:lnTo>
                  <a:lnTo>
                    <a:pt x="7620" y="348996"/>
                  </a:lnTo>
                  <a:lnTo>
                    <a:pt x="9144" y="348996"/>
                  </a:lnTo>
                  <a:lnTo>
                    <a:pt x="13716" y="350520"/>
                  </a:lnTo>
                  <a:lnTo>
                    <a:pt x="12192" y="348996"/>
                  </a:lnTo>
                  <a:lnTo>
                    <a:pt x="16764" y="350520"/>
                  </a:lnTo>
                  <a:lnTo>
                    <a:pt x="13716" y="350520"/>
                  </a:lnTo>
                  <a:lnTo>
                    <a:pt x="18288" y="352044"/>
                  </a:lnTo>
                  <a:lnTo>
                    <a:pt x="19812" y="353568"/>
                  </a:lnTo>
                  <a:lnTo>
                    <a:pt x="32004" y="353568"/>
                  </a:lnTo>
                  <a:lnTo>
                    <a:pt x="36563" y="355092"/>
                  </a:lnTo>
                  <a:lnTo>
                    <a:pt x="39624" y="355092"/>
                  </a:lnTo>
                  <a:lnTo>
                    <a:pt x="41148" y="356616"/>
                  </a:lnTo>
                  <a:lnTo>
                    <a:pt x="47231" y="356616"/>
                  </a:lnTo>
                  <a:lnTo>
                    <a:pt x="51816" y="358127"/>
                  </a:lnTo>
                  <a:lnTo>
                    <a:pt x="73139" y="358127"/>
                  </a:lnTo>
                  <a:lnTo>
                    <a:pt x="76200" y="356616"/>
                  </a:lnTo>
                  <a:lnTo>
                    <a:pt x="79248" y="356616"/>
                  </a:lnTo>
                  <a:lnTo>
                    <a:pt x="80772" y="355092"/>
                  </a:lnTo>
                  <a:lnTo>
                    <a:pt x="86855" y="352044"/>
                  </a:lnTo>
                  <a:lnTo>
                    <a:pt x="89916" y="347472"/>
                  </a:lnTo>
                  <a:lnTo>
                    <a:pt x="91440" y="344424"/>
                  </a:lnTo>
                  <a:lnTo>
                    <a:pt x="94488" y="342900"/>
                  </a:lnTo>
                  <a:lnTo>
                    <a:pt x="94488" y="341376"/>
                  </a:lnTo>
                  <a:lnTo>
                    <a:pt x="95250" y="339852"/>
                  </a:lnTo>
                  <a:lnTo>
                    <a:pt x="96012" y="338328"/>
                  </a:lnTo>
                  <a:lnTo>
                    <a:pt x="97536" y="338328"/>
                  </a:lnTo>
                  <a:lnTo>
                    <a:pt x="99047" y="333756"/>
                  </a:lnTo>
                  <a:lnTo>
                    <a:pt x="99047" y="335280"/>
                  </a:lnTo>
                  <a:lnTo>
                    <a:pt x="99822" y="332994"/>
                  </a:lnTo>
                  <a:lnTo>
                    <a:pt x="102108" y="330708"/>
                  </a:lnTo>
                  <a:lnTo>
                    <a:pt x="102108" y="329184"/>
                  </a:lnTo>
                  <a:lnTo>
                    <a:pt x="105156" y="326136"/>
                  </a:lnTo>
                  <a:lnTo>
                    <a:pt x="105156" y="324612"/>
                  </a:lnTo>
                  <a:lnTo>
                    <a:pt x="106680" y="321564"/>
                  </a:lnTo>
                  <a:lnTo>
                    <a:pt x="109728" y="316992"/>
                  </a:lnTo>
                  <a:lnTo>
                    <a:pt x="111239" y="312420"/>
                  </a:lnTo>
                  <a:lnTo>
                    <a:pt x="117348" y="300228"/>
                  </a:lnTo>
                  <a:lnTo>
                    <a:pt x="117348" y="301752"/>
                  </a:lnTo>
                  <a:lnTo>
                    <a:pt x="118110" y="300228"/>
                  </a:lnTo>
                  <a:lnTo>
                    <a:pt x="120396" y="295656"/>
                  </a:lnTo>
                  <a:lnTo>
                    <a:pt x="129540" y="280416"/>
                  </a:lnTo>
                  <a:lnTo>
                    <a:pt x="129540" y="278892"/>
                  </a:lnTo>
                  <a:lnTo>
                    <a:pt x="134112" y="269748"/>
                  </a:lnTo>
                  <a:lnTo>
                    <a:pt x="137375" y="262128"/>
                  </a:lnTo>
                  <a:lnTo>
                    <a:pt x="138671" y="259080"/>
                  </a:lnTo>
                  <a:lnTo>
                    <a:pt x="138671" y="260604"/>
                  </a:lnTo>
                  <a:lnTo>
                    <a:pt x="139331" y="259080"/>
                  </a:lnTo>
                  <a:lnTo>
                    <a:pt x="143256" y="249936"/>
                  </a:lnTo>
                  <a:lnTo>
                    <a:pt x="143256" y="251460"/>
                  </a:lnTo>
                  <a:lnTo>
                    <a:pt x="144018" y="249936"/>
                  </a:lnTo>
                  <a:lnTo>
                    <a:pt x="149339" y="239268"/>
                  </a:lnTo>
                  <a:lnTo>
                    <a:pt x="156972" y="228600"/>
                  </a:lnTo>
                  <a:lnTo>
                    <a:pt x="155448" y="228600"/>
                  </a:lnTo>
                  <a:lnTo>
                    <a:pt x="163055" y="217932"/>
                  </a:lnTo>
                  <a:lnTo>
                    <a:pt x="178308" y="193548"/>
                  </a:lnTo>
                  <a:lnTo>
                    <a:pt x="184404" y="182880"/>
                  </a:lnTo>
                  <a:lnTo>
                    <a:pt x="193548" y="170688"/>
                  </a:lnTo>
                  <a:lnTo>
                    <a:pt x="192024" y="170688"/>
                  </a:lnTo>
                  <a:lnTo>
                    <a:pt x="201155" y="158496"/>
                  </a:lnTo>
                  <a:lnTo>
                    <a:pt x="201155" y="160020"/>
                  </a:lnTo>
                  <a:lnTo>
                    <a:pt x="202311" y="158496"/>
                  </a:lnTo>
                  <a:lnTo>
                    <a:pt x="228600" y="123444"/>
                  </a:lnTo>
                  <a:lnTo>
                    <a:pt x="230124" y="123444"/>
                  </a:lnTo>
                  <a:lnTo>
                    <a:pt x="237731" y="111252"/>
                  </a:lnTo>
                  <a:lnTo>
                    <a:pt x="237731" y="112776"/>
                  </a:lnTo>
                  <a:lnTo>
                    <a:pt x="239039" y="111252"/>
                  </a:lnTo>
                  <a:lnTo>
                    <a:pt x="240347" y="109728"/>
                  </a:lnTo>
                  <a:lnTo>
                    <a:pt x="246888" y="102108"/>
                  </a:lnTo>
                  <a:lnTo>
                    <a:pt x="254508" y="92964"/>
                  </a:lnTo>
                  <a:lnTo>
                    <a:pt x="262128" y="82296"/>
                  </a:lnTo>
                  <a:lnTo>
                    <a:pt x="263639" y="82296"/>
                  </a:lnTo>
                  <a:lnTo>
                    <a:pt x="278892" y="64008"/>
                  </a:lnTo>
                  <a:lnTo>
                    <a:pt x="285419" y="54864"/>
                  </a:lnTo>
                  <a:lnTo>
                    <a:pt x="286512" y="53327"/>
                  </a:lnTo>
                  <a:lnTo>
                    <a:pt x="284988" y="54864"/>
                  </a:lnTo>
                  <a:lnTo>
                    <a:pt x="292823" y="45720"/>
                  </a:lnTo>
                  <a:lnTo>
                    <a:pt x="294132" y="44196"/>
                  </a:lnTo>
                  <a:lnTo>
                    <a:pt x="292608" y="45720"/>
                  </a:lnTo>
                  <a:lnTo>
                    <a:pt x="300228" y="36576"/>
                  </a:lnTo>
                  <a:lnTo>
                    <a:pt x="309372" y="28956"/>
                  </a:lnTo>
                  <a:lnTo>
                    <a:pt x="316992" y="19812"/>
                  </a:lnTo>
                  <a:lnTo>
                    <a:pt x="320040" y="15227"/>
                  </a:lnTo>
                  <a:lnTo>
                    <a:pt x="320040" y="9144"/>
                  </a:lnTo>
                  <a:close/>
                </a:path>
                <a:path w="349250" h="1207135">
                  <a:moveTo>
                    <a:pt x="348996" y="838200"/>
                  </a:moveTo>
                  <a:lnTo>
                    <a:pt x="344424" y="835152"/>
                  </a:lnTo>
                  <a:lnTo>
                    <a:pt x="341376" y="830580"/>
                  </a:lnTo>
                  <a:lnTo>
                    <a:pt x="335280" y="832104"/>
                  </a:lnTo>
                  <a:lnTo>
                    <a:pt x="330708" y="835152"/>
                  </a:lnTo>
                  <a:lnTo>
                    <a:pt x="312420" y="856488"/>
                  </a:lnTo>
                  <a:lnTo>
                    <a:pt x="310896" y="856488"/>
                  </a:lnTo>
                  <a:lnTo>
                    <a:pt x="295656" y="877824"/>
                  </a:lnTo>
                  <a:lnTo>
                    <a:pt x="289560" y="886968"/>
                  </a:lnTo>
                  <a:lnTo>
                    <a:pt x="288036" y="888492"/>
                  </a:lnTo>
                  <a:lnTo>
                    <a:pt x="281940" y="899160"/>
                  </a:lnTo>
                  <a:lnTo>
                    <a:pt x="281940" y="897636"/>
                  </a:lnTo>
                  <a:lnTo>
                    <a:pt x="275844" y="908304"/>
                  </a:lnTo>
                  <a:lnTo>
                    <a:pt x="275844" y="909828"/>
                  </a:lnTo>
                  <a:lnTo>
                    <a:pt x="271272" y="918972"/>
                  </a:lnTo>
                  <a:lnTo>
                    <a:pt x="271272" y="917448"/>
                  </a:lnTo>
                  <a:lnTo>
                    <a:pt x="265176" y="926592"/>
                  </a:lnTo>
                  <a:lnTo>
                    <a:pt x="265176" y="928116"/>
                  </a:lnTo>
                  <a:lnTo>
                    <a:pt x="259080" y="938784"/>
                  </a:lnTo>
                  <a:lnTo>
                    <a:pt x="259080" y="937260"/>
                  </a:lnTo>
                  <a:lnTo>
                    <a:pt x="252984" y="947928"/>
                  </a:lnTo>
                  <a:lnTo>
                    <a:pt x="252984" y="949452"/>
                  </a:lnTo>
                  <a:lnTo>
                    <a:pt x="246888" y="960120"/>
                  </a:lnTo>
                  <a:lnTo>
                    <a:pt x="242316" y="970788"/>
                  </a:lnTo>
                  <a:lnTo>
                    <a:pt x="236220" y="982980"/>
                  </a:lnTo>
                  <a:lnTo>
                    <a:pt x="231648" y="995172"/>
                  </a:lnTo>
                  <a:lnTo>
                    <a:pt x="224028" y="1007364"/>
                  </a:lnTo>
                  <a:lnTo>
                    <a:pt x="217932" y="1019556"/>
                  </a:lnTo>
                  <a:lnTo>
                    <a:pt x="195072" y="1056132"/>
                  </a:lnTo>
                  <a:lnTo>
                    <a:pt x="185928" y="1069848"/>
                  </a:lnTo>
                  <a:lnTo>
                    <a:pt x="179832" y="1082040"/>
                  </a:lnTo>
                  <a:lnTo>
                    <a:pt x="172212" y="1094232"/>
                  </a:lnTo>
                  <a:lnTo>
                    <a:pt x="164592" y="1104900"/>
                  </a:lnTo>
                  <a:lnTo>
                    <a:pt x="164592" y="1106424"/>
                  </a:lnTo>
                  <a:lnTo>
                    <a:pt x="158496" y="1117092"/>
                  </a:lnTo>
                  <a:lnTo>
                    <a:pt x="153924" y="1129284"/>
                  </a:lnTo>
                  <a:lnTo>
                    <a:pt x="153924" y="1127760"/>
                  </a:lnTo>
                  <a:lnTo>
                    <a:pt x="149352" y="1138428"/>
                  </a:lnTo>
                  <a:lnTo>
                    <a:pt x="143256" y="1147572"/>
                  </a:lnTo>
                  <a:lnTo>
                    <a:pt x="144780" y="1146048"/>
                  </a:lnTo>
                  <a:lnTo>
                    <a:pt x="138684" y="1153668"/>
                  </a:lnTo>
                  <a:lnTo>
                    <a:pt x="134112" y="1161288"/>
                  </a:lnTo>
                  <a:lnTo>
                    <a:pt x="131064" y="1167384"/>
                  </a:lnTo>
                  <a:lnTo>
                    <a:pt x="129540" y="1167384"/>
                  </a:lnTo>
                  <a:lnTo>
                    <a:pt x="126492" y="1171956"/>
                  </a:lnTo>
                  <a:lnTo>
                    <a:pt x="128016" y="1171956"/>
                  </a:lnTo>
                  <a:lnTo>
                    <a:pt x="124968" y="1176528"/>
                  </a:lnTo>
                  <a:lnTo>
                    <a:pt x="121920" y="1179576"/>
                  </a:lnTo>
                  <a:lnTo>
                    <a:pt x="118872" y="1184148"/>
                  </a:lnTo>
                  <a:lnTo>
                    <a:pt x="120396" y="1184148"/>
                  </a:lnTo>
                  <a:lnTo>
                    <a:pt x="142240" y="1184148"/>
                  </a:lnTo>
                  <a:lnTo>
                    <a:pt x="143256" y="1182624"/>
                  </a:lnTo>
                  <a:lnTo>
                    <a:pt x="146304" y="1176528"/>
                  </a:lnTo>
                  <a:lnTo>
                    <a:pt x="146304" y="1178052"/>
                  </a:lnTo>
                  <a:lnTo>
                    <a:pt x="147447" y="1176528"/>
                  </a:lnTo>
                  <a:lnTo>
                    <a:pt x="150876" y="1171956"/>
                  </a:lnTo>
                  <a:lnTo>
                    <a:pt x="155448" y="1164336"/>
                  </a:lnTo>
                  <a:lnTo>
                    <a:pt x="155448" y="1165860"/>
                  </a:lnTo>
                  <a:lnTo>
                    <a:pt x="156362" y="1164336"/>
                  </a:lnTo>
                  <a:lnTo>
                    <a:pt x="160020" y="1158240"/>
                  </a:lnTo>
                  <a:lnTo>
                    <a:pt x="161544" y="1156716"/>
                  </a:lnTo>
                  <a:lnTo>
                    <a:pt x="166878" y="1146048"/>
                  </a:lnTo>
                  <a:lnTo>
                    <a:pt x="170688" y="1138428"/>
                  </a:lnTo>
                  <a:lnTo>
                    <a:pt x="172212" y="1136904"/>
                  </a:lnTo>
                  <a:lnTo>
                    <a:pt x="175475" y="1129284"/>
                  </a:lnTo>
                  <a:lnTo>
                    <a:pt x="176784" y="1126236"/>
                  </a:lnTo>
                  <a:lnTo>
                    <a:pt x="182880" y="1115568"/>
                  </a:lnTo>
                  <a:lnTo>
                    <a:pt x="188976" y="1103376"/>
                  </a:lnTo>
                  <a:lnTo>
                    <a:pt x="196596" y="1092708"/>
                  </a:lnTo>
                  <a:lnTo>
                    <a:pt x="204216" y="1078992"/>
                  </a:lnTo>
                  <a:lnTo>
                    <a:pt x="204216" y="1080516"/>
                  </a:lnTo>
                  <a:lnTo>
                    <a:pt x="205054" y="1078992"/>
                  </a:lnTo>
                  <a:lnTo>
                    <a:pt x="211836" y="1066800"/>
                  </a:lnTo>
                  <a:lnTo>
                    <a:pt x="242316" y="1018032"/>
                  </a:lnTo>
                  <a:lnTo>
                    <a:pt x="249936" y="1004316"/>
                  </a:lnTo>
                  <a:lnTo>
                    <a:pt x="256032" y="992124"/>
                  </a:lnTo>
                  <a:lnTo>
                    <a:pt x="260604" y="979932"/>
                  </a:lnTo>
                  <a:lnTo>
                    <a:pt x="266700" y="969264"/>
                  </a:lnTo>
                  <a:lnTo>
                    <a:pt x="271272" y="958596"/>
                  </a:lnTo>
                  <a:lnTo>
                    <a:pt x="277368" y="949452"/>
                  </a:lnTo>
                  <a:lnTo>
                    <a:pt x="283464" y="938784"/>
                  </a:lnTo>
                  <a:lnTo>
                    <a:pt x="289560" y="929640"/>
                  </a:lnTo>
                  <a:lnTo>
                    <a:pt x="289560" y="928116"/>
                  </a:lnTo>
                  <a:lnTo>
                    <a:pt x="294132" y="918972"/>
                  </a:lnTo>
                  <a:lnTo>
                    <a:pt x="294132" y="920496"/>
                  </a:lnTo>
                  <a:lnTo>
                    <a:pt x="306324" y="899160"/>
                  </a:lnTo>
                  <a:lnTo>
                    <a:pt x="313944" y="890016"/>
                  </a:lnTo>
                  <a:lnTo>
                    <a:pt x="321564" y="879348"/>
                  </a:lnTo>
                  <a:lnTo>
                    <a:pt x="320040" y="879348"/>
                  </a:lnTo>
                  <a:lnTo>
                    <a:pt x="329184" y="870204"/>
                  </a:lnTo>
                  <a:lnTo>
                    <a:pt x="327660" y="870204"/>
                  </a:lnTo>
                  <a:lnTo>
                    <a:pt x="336804" y="859536"/>
                  </a:lnTo>
                  <a:lnTo>
                    <a:pt x="345948" y="847344"/>
                  </a:lnTo>
                  <a:lnTo>
                    <a:pt x="348996" y="844296"/>
                  </a:lnTo>
                  <a:lnTo>
                    <a:pt x="348996" y="838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10" name="object 7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3823716"/>
              <a:ext cx="656844" cy="100457"/>
            </a:xfrm>
            <a:prstGeom prst="rect">
              <a:avLst/>
            </a:prstGeom>
          </p:spPr>
        </p:pic>
        <p:pic>
          <p:nvPicPr>
            <p:cNvPr id="2097311" name="object 8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3140" y="5253228"/>
              <a:ext cx="123444" cy="173736"/>
            </a:xfrm>
            <a:prstGeom prst="rect">
              <a:avLst/>
            </a:prstGeom>
          </p:spPr>
        </p:pic>
        <p:pic>
          <p:nvPicPr>
            <p:cNvPr id="2097312" name="object 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6851" y="6096000"/>
              <a:ext cx="2599944" cy="516635"/>
            </a:xfrm>
            <a:prstGeom prst="rect">
              <a:avLst/>
            </a:prstGeom>
          </p:spPr>
        </p:pic>
        <p:sp>
          <p:nvSpPr>
            <p:cNvPr id="1048739" name="object 10"/>
            <p:cNvSpPr/>
            <p:nvPr/>
          </p:nvSpPr>
          <p:spPr>
            <a:xfrm>
              <a:off x="3081528" y="4745735"/>
              <a:ext cx="283845" cy="291465"/>
            </a:xfrm>
            <a:custGeom>
              <a:avLst/>
              <a:gdLst/>
              <a:ahLst/>
              <a:cxnLst/>
              <a:rect l="l" t="t" r="r" b="b"/>
              <a:pathLst>
                <a:path w="283845" h="291464">
                  <a:moveTo>
                    <a:pt x="130193" y="224028"/>
                  </a:moveTo>
                  <a:lnTo>
                    <a:pt x="108204" y="224028"/>
                  </a:lnTo>
                  <a:lnTo>
                    <a:pt x="120396" y="202692"/>
                  </a:lnTo>
                  <a:lnTo>
                    <a:pt x="120396" y="201168"/>
                  </a:lnTo>
                  <a:lnTo>
                    <a:pt x="128016" y="190500"/>
                  </a:lnTo>
                  <a:lnTo>
                    <a:pt x="143256" y="166116"/>
                  </a:lnTo>
                  <a:lnTo>
                    <a:pt x="150876" y="152400"/>
                  </a:lnTo>
                  <a:lnTo>
                    <a:pt x="160020" y="138684"/>
                  </a:lnTo>
                  <a:lnTo>
                    <a:pt x="167640" y="124968"/>
                  </a:lnTo>
                  <a:lnTo>
                    <a:pt x="169163" y="124968"/>
                  </a:lnTo>
                  <a:lnTo>
                    <a:pt x="178308" y="112776"/>
                  </a:lnTo>
                  <a:lnTo>
                    <a:pt x="187451" y="97536"/>
                  </a:lnTo>
                  <a:lnTo>
                    <a:pt x="188975" y="97536"/>
                  </a:lnTo>
                  <a:lnTo>
                    <a:pt x="210311" y="70103"/>
                  </a:lnTo>
                  <a:lnTo>
                    <a:pt x="222504" y="57912"/>
                  </a:lnTo>
                  <a:lnTo>
                    <a:pt x="231648" y="44196"/>
                  </a:lnTo>
                  <a:lnTo>
                    <a:pt x="242316" y="32003"/>
                  </a:lnTo>
                  <a:lnTo>
                    <a:pt x="263651" y="4572"/>
                  </a:lnTo>
                  <a:lnTo>
                    <a:pt x="266699" y="1524"/>
                  </a:lnTo>
                  <a:lnTo>
                    <a:pt x="272796" y="0"/>
                  </a:lnTo>
                  <a:lnTo>
                    <a:pt x="281940" y="6096"/>
                  </a:lnTo>
                  <a:lnTo>
                    <a:pt x="283463" y="12191"/>
                  </a:lnTo>
                  <a:lnTo>
                    <a:pt x="280416" y="18288"/>
                  </a:lnTo>
                  <a:lnTo>
                    <a:pt x="269748" y="30479"/>
                  </a:lnTo>
                  <a:lnTo>
                    <a:pt x="260604" y="45720"/>
                  </a:lnTo>
                  <a:lnTo>
                    <a:pt x="251121" y="57912"/>
                  </a:lnTo>
                  <a:lnTo>
                    <a:pt x="249936" y="57912"/>
                  </a:lnTo>
                  <a:lnTo>
                    <a:pt x="228599" y="85344"/>
                  </a:lnTo>
                  <a:lnTo>
                    <a:pt x="216408" y="99060"/>
                  </a:lnTo>
                  <a:lnTo>
                    <a:pt x="205740" y="111252"/>
                  </a:lnTo>
                  <a:lnTo>
                    <a:pt x="195072" y="124968"/>
                  </a:lnTo>
                  <a:lnTo>
                    <a:pt x="186944" y="137160"/>
                  </a:lnTo>
                  <a:lnTo>
                    <a:pt x="185928" y="137160"/>
                  </a:lnTo>
                  <a:lnTo>
                    <a:pt x="178308" y="150876"/>
                  </a:lnTo>
                  <a:lnTo>
                    <a:pt x="176784" y="150876"/>
                  </a:lnTo>
                  <a:lnTo>
                    <a:pt x="169163" y="163068"/>
                  </a:lnTo>
                  <a:lnTo>
                    <a:pt x="161544" y="176784"/>
                  </a:lnTo>
                  <a:lnTo>
                    <a:pt x="152400" y="188976"/>
                  </a:lnTo>
                  <a:lnTo>
                    <a:pt x="144780" y="201168"/>
                  </a:lnTo>
                  <a:lnTo>
                    <a:pt x="144780" y="202692"/>
                  </a:lnTo>
                  <a:lnTo>
                    <a:pt x="137160" y="213360"/>
                  </a:lnTo>
                  <a:lnTo>
                    <a:pt x="137595" y="213360"/>
                  </a:lnTo>
                  <a:lnTo>
                    <a:pt x="131064" y="222504"/>
                  </a:lnTo>
                  <a:lnTo>
                    <a:pt x="130193" y="224028"/>
                  </a:lnTo>
                  <a:close/>
                </a:path>
                <a:path w="283845" h="291464">
                  <a:moveTo>
                    <a:pt x="249936" y="59436"/>
                  </a:moveTo>
                  <a:lnTo>
                    <a:pt x="249936" y="57912"/>
                  </a:lnTo>
                  <a:lnTo>
                    <a:pt x="251121" y="57912"/>
                  </a:lnTo>
                  <a:lnTo>
                    <a:pt x="249936" y="59436"/>
                  </a:lnTo>
                  <a:close/>
                </a:path>
                <a:path w="283845" h="291464">
                  <a:moveTo>
                    <a:pt x="185928" y="138684"/>
                  </a:moveTo>
                  <a:lnTo>
                    <a:pt x="185928" y="137160"/>
                  </a:lnTo>
                  <a:lnTo>
                    <a:pt x="186944" y="137160"/>
                  </a:lnTo>
                  <a:lnTo>
                    <a:pt x="185928" y="138684"/>
                  </a:lnTo>
                  <a:close/>
                </a:path>
                <a:path w="283845" h="291464">
                  <a:moveTo>
                    <a:pt x="137595" y="213360"/>
                  </a:moveTo>
                  <a:lnTo>
                    <a:pt x="137160" y="213360"/>
                  </a:lnTo>
                  <a:lnTo>
                    <a:pt x="138684" y="211836"/>
                  </a:lnTo>
                  <a:lnTo>
                    <a:pt x="137595" y="213360"/>
                  </a:lnTo>
                  <a:close/>
                </a:path>
                <a:path w="283845" h="291464">
                  <a:moveTo>
                    <a:pt x="98679" y="271272"/>
                  </a:moveTo>
                  <a:lnTo>
                    <a:pt x="73152" y="271272"/>
                  </a:lnTo>
                  <a:lnTo>
                    <a:pt x="82296" y="262128"/>
                  </a:lnTo>
                  <a:lnTo>
                    <a:pt x="82296" y="260604"/>
                  </a:lnTo>
                  <a:lnTo>
                    <a:pt x="86868" y="256032"/>
                  </a:lnTo>
                  <a:lnTo>
                    <a:pt x="85344" y="256032"/>
                  </a:lnTo>
                  <a:lnTo>
                    <a:pt x="89916" y="248412"/>
                  </a:lnTo>
                  <a:lnTo>
                    <a:pt x="91440" y="248412"/>
                  </a:lnTo>
                  <a:lnTo>
                    <a:pt x="96012" y="240792"/>
                  </a:lnTo>
                  <a:lnTo>
                    <a:pt x="108204" y="222504"/>
                  </a:lnTo>
                  <a:lnTo>
                    <a:pt x="108204" y="224028"/>
                  </a:lnTo>
                  <a:lnTo>
                    <a:pt x="130193" y="224028"/>
                  </a:lnTo>
                  <a:lnTo>
                    <a:pt x="124968" y="233172"/>
                  </a:lnTo>
                  <a:lnTo>
                    <a:pt x="124968" y="234696"/>
                  </a:lnTo>
                  <a:lnTo>
                    <a:pt x="118872" y="243840"/>
                  </a:lnTo>
                  <a:lnTo>
                    <a:pt x="112776" y="251460"/>
                  </a:lnTo>
                  <a:lnTo>
                    <a:pt x="112776" y="252984"/>
                  </a:lnTo>
                  <a:lnTo>
                    <a:pt x="107899" y="259080"/>
                  </a:lnTo>
                  <a:lnTo>
                    <a:pt x="106680" y="259080"/>
                  </a:lnTo>
                  <a:lnTo>
                    <a:pt x="102108" y="266700"/>
                  </a:lnTo>
                  <a:lnTo>
                    <a:pt x="98679" y="271272"/>
                  </a:lnTo>
                  <a:close/>
                </a:path>
                <a:path w="283845" h="291464">
                  <a:moveTo>
                    <a:pt x="27432" y="254508"/>
                  </a:moveTo>
                  <a:lnTo>
                    <a:pt x="12192" y="254508"/>
                  </a:lnTo>
                  <a:lnTo>
                    <a:pt x="15240" y="252984"/>
                  </a:lnTo>
                  <a:lnTo>
                    <a:pt x="22860" y="252984"/>
                  </a:lnTo>
                  <a:lnTo>
                    <a:pt x="27432" y="254508"/>
                  </a:lnTo>
                  <a:close/>
                </a:path>
                <a:path w="283845" h="291464">
                  <a:moveTo>
                    <a:pt x="37338" y="259080"/>
                  </a:moveTo>
                  <a:lnTo>
                    <a:pt x="4572" y="259080"/>
                  </a:lnTo>
                  <a:lnTo>
                    <a:pt x="9144" y="254508"/>
                  </a:lnTo>
                  <a:lnTo>
                    <a:pt x="28956" y="254508"/>
                  </a:lnTo>
                  <a:lnTo>
                    <a:pt x="32004" y="256032"/>
                  </a:lnTo>
                  <a:lnTo>
                    <a:pt x="33528" y="256032"/>
                  </a:lnTo>
                  <a:lnTo>
                    <a:pt x="35052" y="257556"/>
                  </a:lnTo>
                  <a:lnTo>
                    <a:pt x="37338" y="259080"/>
                  </a:lnTo>
                  <a:close/>
                </a:path>
                <a:path w="283845" h="291464">
                  <a:moveTo>
                    <a:pt x="6096" y="272796"/>
                  </a:moveTo>
                  <a:lnTo>
                    <a:pt x="3048" y="271272"/>
                  </a:lnTo>
                  <a:lnTo>
                    <a:pt x="0" y="265176"/>
                  </a:lnTo>
                  <a:lnTo>
                    <a:pt x="0" y="262128"/>
                  </a:lnTo>
                  <a:lnTo>
                    <a:pt x="4572" y="257556"/>
                  </a:lnTo>
                  <a:lnTo>
                    <a:pt x="4572" y="259080"/>
                  </a:lnTo>
                  <a:lnTo>
                    <a:pt x="37338" y="259080"/>
                  </a:lnTo>
                  <a:lnTo>
                    <a:pt x="39624" y="260604"/>
                  </a:lnTo>
                  <a:lnTo>
                    <a:pt x="48768" y="265176"/>
                  </a:lnTo>
                  <a:lnTo>
                    <a:pt x="47244" y="265176"/>
                  </a:lnTo>
                  <a:lnTo>
                    <a:pt x="50292" y="266700"/>
                  </a:lnTo>
                  <a:lnTo>
                    <a:pt x="51816" y="266700"/>
                  </a:lnTo>
                  <a:lnTo>
                    <a:pt x="52578" y="268224"/>
                  </a:lnTo>
                  <a:lnTo>
                    <a:pt x="16764" y="268224"/>
                  </a:lnTo>
                  <a:lnTo>
                    <a:pt x="12192" y="269748"/>
                  </a:lnTo>
                  <a:lnTo>
                    <a:pt x="13716" y="269748"/>
                  </a:lnTo>
                  <a:lnTo>
                    <a:pt x="12192" y="271272"/>
                  </a:lnTo>
                  <a:lnTo>
                    <a:pt x="10668" y="271272"/>
                  </a:lnTo>
                  <a:lnTo>
                    <a:pt x="6096" y="272796"/>
                  </a:lnTo>
                  <a:close/>
                </a:path>
                <a:path w="283845" h="291464">
                  <a:moveTo>
                    <a:pt x="106680" y="260604"/>
                  </a:moveTo>
                  <a:lnTo>
                    <a:pt x="106680" y="259080"/>
                  </a:lnTo>
                  <a:lnTo>
                    <a:pt x="107899" y="259080"/>
                  </a:lnTo>
                  <a:lnTo>
                    <a:pt x="106680" y="260604"/>
                  </a:lnTo>
                  <a:close/>
                </a:path>
                <a:path w="283845" h="291464">
                  <a:moveTo>
                    <a:pt x="13716" y="269748"/>
                  </a:moveTo>
                  <a:lnTo>
                    <a:pt x="12192" y="269748"/>
                  </a:lnTo>
                  <a:lnTo>
                    <a:pt x="16764" y="268224"/>
                  </a:lnTo>
                  <a:lnTo>
                    <a:pt x="13716" y="269748"/>
                  </a:lnTo>
                  <a:close/>
                </a:path>
                <a:path w="283845" h="291464">
                  <a:moveTo>
                    <a:pt x="53340" y="269748"/>
                  </a:moveTo>
                  <a:lnTo>
                    <a:pt x="13716" y="269748"/>
                  </a:lnTo>
                  <a:lnTo>
                    <a:pt x="16764" y="268224"/>
                  </a:lnTo>
                  <a:lnTo>
                    <a:pt x="52578" y="268224"/>
                  </a:lnTo>
                  <a:lnTo>
                    <a:pt x="53340" y="269748"/>
                  </a:lnTo>
                  <a:close/>
                </a:path>
                <a:path w="283845" h="291464">
                  <a:moveTo>
                    <a:pt x="54864" y="269748"/>
                  </a:moveTo>
                  <a:lnTo>
                    <a:pt x="53340" y="269748"/>
                  </a:lnTo>
                  <a:lnTo>
                    <a:pt x="53340" y="268224"/>
                  </a:lnTo>
                  <a:lnTo>
                    <a:pt x="54864" y="269748"/>
                  </a:lnTo>
                  <a:close/>
                </a:path>
                <a:path w="283845" h="291464">
                  <a:moveTo>
                    <a:pt x="24384" y="271272"/>
                  </a:moveTo>
                  <a:lnTo>
                    <a:pt x="19812" y="269748"/>
                  </a:lnTo>
                  <a:lnTo>
                    <a:pt x="21336" y="269748"/>
                  </a:lnTo>
                  <a:lnTo>
                    <a:pt x="24384" y="271272"/>
                  </a:lnTo>
                  <a:close/>
                </a:path>
                <a:path w="283845" h="291464">
                  <a:moveTo>
                    <a:pt x="83820" y="286512"/>
                  </a:moveTo>
                  <a:lnTo>
                    <a:pt x="48768" y="286512"/>
                  </a:lnTo>
                  <a:lnTo>
                    <a:pt x="47244" y="284988"/>
                  </a:lnTo>
                  <a:lnTo>
                    <a:pt x="41148" y="281940"/>
                  </a:lnTo>
                  <a:lnTo>
                    <a:pt x="39624" y="280416"/>
                  </a:lnTo>
                  <a:lnTo>
                    <a:pt x="38100" y="280416"/>
                  </a:lnTo>
                  <a:lnTo>
                    <a:pt x="36576" y="278892"/>
                  </a:lnTo>
                  <a:lnTo>
                    <a:pt x="33528" y="277368"/>
                  </a:lnTo>
                  <a:lnTo>
                    <a:pt x="30480" y="274320"/>
                  </a:lnTo>
                  <a:lnTo>
                    <a:pt x="24384" y="271272"/>
                  </a:lnTo>
                  <a:lnTo>
                    <a:pt x="25908" y="271272"/>
                  </a:lnTo>
                  <a:lnTo>
                    <a:pt x="21336" y="269748"/>
                  </a:lnTo>
                  <a:lnTo>
                    <a:pt x="56388" y="269748"/>
                  </a:lnTo>
                  <a:lnTo>
                    <a:pt x="60960" y="271272"/>
                  </a:lnTo>
                  <a:lnTo>
                    <a:pt x="64008" y="272796"/>
                  </a:lnTo>
                  <a:lnTo>
                    <a:pt x="97536" y="272796"/>
                  </a:lnTo>
                  <a:lnTo>
                    <a:pt x="94488" y="277368"/>
                  </a:lnTo>
                  <a:lnTo>
                    <a:pt x="88392" y="283464"/>
                  </a:lnTo>
                  <a:lnTo>
                    <a:pt x="86868" y="283464"/>
                  </a:lnTo>
                  <a:lnTo>
                    <a:pt x="83820" y="286512"/>
                  </a:lnTo>
                  <a:close/>
                </a:path>
                <a:path w="283845" h="291464">
                  <a:moveTo>
                    <a:pt x="97536" y="272796"/>
                  </a:moveTo>
                  <a:lnTo>
                    <a:pt x="70104" y="272796"/>
                  </a:lnTo>
                  <a:lnTo>
                    <a:pt x="73152" y="269748"/>
                  </a:lnTo>
                  <a:lnTo>
                    <a:pt x="73152" y="271272"/>
                  </a:lnTo>
                  <a:lnTo>
                    <a:pt x="98679" y="271272"/>
                  </a:lnTo>
                  <a:lnTo>
                    <a:pt x="97536" y="272796"/>
                  </a:lnTo>
                  <a:close/>
                </a:path>
                <a:path w="283845" h="291464">
                  <a:moveTo>
                    <a:pt x="70104" y="272796"/>
                  </a:moveTo>
                  <a:lnTo>
                    <a:pt x="68580" y="272796"/>
                  </a:lnTo>
                  <a:lnTo>
                    <a:pt x="71628" y="271272"/>
                  </a:lnTo>
                  <a:lnTo>
                    <a:pt x="70104" y="272796"/>
                  </a:lnTo>
                  <a:close/>
                </a:path>
                <a:path w="283845" h="291464">
                  <a:moveTo>
                    <a:pt x="77724" y="289560"/>
                  </a:moveTo>
                  <a:lnTo>
                    <a:pt x="57912" y="289560"/>
                  </a:lnTo>
                  <a:lnTo>
                    <a:pt x="51816" y="286512"/>
                  </a:lnTo>
                  <a:lnTo>
                    <a:pt x="82296" y="286512"/>
                  </a:lnTo>
                  <a:lnTo>
                    <a:pt x="79248" y="288036"/>
                  </a:lnTo>
                  <a:lnTo>
                    <a:pt x="77724" y="289560"/>
                  </a:lnTo>
                  <a:close/>
                </a:path>
                <a:path w="283845" h="291464">
                  <a:moveTo>
                    <a:pt x="71628" y="291084"/>
                  </a:moveTo>
                  <a:lnTo>
                    <a:pt x="64008" y="291084"/>
                  </a:lnTo>
                  <a:lnTo>
                    <a:pt x="59436" y="289560"/>
                  </a:lnTo>
                  <a:lnTo>
                    <a:pt x="74676" y="289560"/>
                  </a:lnTo>
                  <a:lnTo>
                    <a:pt x="71628" y="291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13" name="object 11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4384" y="4901184"/>
              <a:ext cx="173736" cy="175260"/>
            </a:xfrm>
            <a:prstGeom prst="rect">
              <a:avLst/>
            </a:prstGeom>
          </p:spPr>
        </p:pic>
        <p:pic>
          <p:nvPicPr>
            <p:cNvPr id="2097314" name="object 12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57244" y="5158740"/>
              <a:ext cx="92964" cy="94488"/>
            </a:xfrm>
            <a:prstGeom prst="rect">
              <a:avLst/>
            </a:prstGeom>
          </p:spPr>
        </p:pic>
        <p:sp>
          <p:nvSpPr>
            <p:cNvPr id="1048740" name="object 13"/>
            <p:cNvSpPr/>
            <p:nvPr/>
          </p:nvSpPr>
          <p:spPr>
            <a:xfrm>
              <a:off x="5132831" y="4890516"/>
              <a:ext cx="231775" cy="265430"/>
            </a:xfrm>
            <a:custGeom>
              <a:avLst/>
              <a:gdLst/>
              <a:ahLst/>
              <a:cxnLst/>
              <a:rect l="l" t="t" r="r" b="b"/>
              <a:pathLst>
                <a:path w="231775" h="265429">
                  <a:moveTo>
                    <a:pt x="68580" y="190500"/>
                  </a:moveTo>
                  <a:lnTo>
                    <a:pt x="83820" y="169164"/>
                  </a:lnTo>
                  <a:lnTo>
                    <a:pt x="92964" y="156972"/>
                  </a:lnTo>
                  <a:lnTo>
                    <a:pt x="114300" y="132588"/>
                  </a:lnTo>
                  <a:lnTo>
                    <a:pt x="124968" y="118872"/>
                  </a:lnTo>
                  <a:lnTo>
                    <a:pt x="149352" y="91440"/>
                  </a:lnTo>
                  <a:lnTo>
                    <a:pt x="170687" y="64008"/>
                  </a:lnTo>
                  <a:lnTo>
                    <a:pt x="181356" y="48768"/>
                  </a:lnTo>
                  <a:lnTo>
                    <a:pt x="193548" y="33528"/>
                  </a:lnTo>
                  <a:lnTo>
                    <a:pt x="204216" y="16764"/>
                  </a:lnTo>
                  <a:lnTo>
                    <a:pt x="220980" y="0"/>
                  </a:lnTo>
                  <a:lnTo>
                    <a:pt x="225552" y="0"/>
                  </a:lnTo>
                  <a:lnTo>
                    <a:pt x="230123" y="4571"/>
                  </a:lnTo>
                  <a:lnTo>
                    <a:pt x="231648" y="7620"/>
                  </a:lnTo>
                  <a:lnTo>
                    <a:pt x="230123" y="10668"/>
                  </a:lnTo>
                  <a:lnTo>
                    <a:pt x="222504" y="27432"/>
                  </a:lnTo>
                  <a:lnTo>
                    <a:pt x="220980" y="28956"/>
                  </a:lnTo>
                  <a:lnTo>
                    <a:pt x="210311" y="44195"/>
                  </a:lnTo>
                  <a:lnTo>
                    <a:pt x="210311" y="45720"/>
                  </a:lnTo>
                  <a:lnTo>
                    <a:pt x="199644" y="60959"/>
                  </a:lnTo>
                  <a:lnTo>
                    <a:pt x="187452" y="76200"/>
                  </a:lnTo>
                  <a:lnTo>
                    <a:pt x="176784" y="91440"/>
                  </a:lnTo>
                  <a:lnTo>
                    <a:pt x="164592" y="105156"/>
                  </a:lnTo>
                  <a:lnTo>
                    <a:pt x="153924" y="118872"/>
                  </a:lnTo>
                  <a:lnTo>
                    <a:pt x="129540" y="146304"/>
                  </a:lnTo>
                  <a:lnTo>
                    <a:pt x="118872" y="158496"/>
                  </a:lnTo>
                  <a:lnTo>
                    <a:pt x="110871" y="169164"/>
                  </a:lnTo>
                  <a:lnTo>
                    <a:pt x="109728" y="169164"/>
                  </a:lnTo>
                  <a:lnTo>
                    <a:pt x="100584" y="181356"/>
                  </a:lnTo>
                  <a:lnTo>
                    <a:pt x="95141" y="188976"/>
                  </a:lnTo>
                  <a:lnTo>
                    <a:pt x="70104" y="188976"/>
                  </a:lnTo>
                  <a:lnTo>
                    <a:pt x="68580" y="190500"/>
                  </a:lnTo>
                  <a:close/>
                </a:path>
                <a:path w="231775" h="265429">
                  <a:moveTo>
                    <a:pt x="109728" y="170688"/>
                  </a:moveTo>
                  <a:lnTo>
                    <a:pt x="109728" y="169164"/>
                  </a:lnTo>
                  <a:lnTo>
                    <a:pt x="110871" y="169164"/>
                  </a:lnTo>
                  <a:lnTo>
                    <a:pt x="109728" y="170688"/>
                  </a:lnTo>
                  <a:close/>
                </a:path>
                <a:path w="231775" h="265429">
                  <a:moveTo>
                    <a:pt x="56388" y="237744"/>
                  </a:moveTo>
                  <a:lnTo>
                    <a:pt x="33528" y="237744"/>
                  </a:lnTo>
                  <a:lnTo>
                    <a:pt x="36576" y="233172"/>
                  </a:lnTo>
                  <a:lnTo>
                    <a:pt x="42672" y="227076"/>
                  </a:lnTo>
                  <a:lnTo>
                    <a:pt x="51816" y="214884"/>
                  </a:lnTo>
                  <a:lnTo>
                    <a:pt x="51816" y="213360"/>
                  </a:lnTo>
                  <a:lnTo>
                    <a:pt x="56388" y="205740"/>
                  </a:lnTo>
                  <a:lnTo>
                    <a:pt x="62484" y="198120"/>
                  </a:lnTo>
                  <a:lnTo>
                    <a:pt x="70104" y="188976"/>
                  </a:lnTo>
                  <a:lnTo>
                    <a:pt x="95141" y="188976"/>
                  </a:lnTo>
                  <a:lnTo>
                    <a:pt x="92964" y="192024"/>
                  </a:lnTo>
                  <a:lnTo>
                    <a:pt x="77724" y="210312"/>
                  </a:lnTo>
                  <a:lnTo>
                    <a:pt x="73152" y="217932"/>
                  </a:lnTo>
                  <a:lnTo>
                    <a:pt x="68275" y="224028"/>
                  </a:lnTo>
                  <a:lnTo>
                    <a:pt x="67056" y="224028"/>
                  </a:lnTo>
                  <a:lnTo>
                    <a:pt x="62484" y="231648"/>
                  </a:lnTo>
                  <a:lnTo>
                    <a:pt x="56388" y="237744"/>
                  </a:lnTo>
                  <a:close/>
                </a:path>
                <a:path w="231775" h="265429">
                  <a:moveTo>
                    <a:pt x="67056" y="225552"/>
                  </a:moveTo>
                  <a:lnTo>
                    <a:pt x="67056" y="224028"/>
                  </a:lnTo>
                  <a:lnTo>
                    <a:pt x="68275" y="224028"/>
                  </a:lnTo>
                  <a:lnTo>
                    <a:pt x="67056" y="225552"/>
                  </a:lnTo>
                  <a:close/>
                </a:path>
                <a:path w="231775" h="265429">
                  <a:moveTo>
                    <a:pt x="48768" y="246888"/>
                  </a:moveTo>
                  <a:lnTo>
                    <a:pt x="48768" y="245364"/>
                  </a:lnTo>
                  <a:lnTo>
                    <a:pt x="24384" y="245364"/>
                  </a:lnTo>
                  <a:lnTo>
                    <a:pt x="27432" y="243840"/>
                  </a:lnTo>
                  <a:lnTo>
                    <a:pt x="25908" y="243840"/>
                  </a:lnTo>
                  <a:lnTo>
                    <a:pt x="28956" y="242316"/>
                  </a:lnTo>
                  <a:lnTo>
                    <a:pt x="30480" y="239268"/>
                  </a:lnTo>
                  <a:lnTo>
                    <a:pt x="33528" y="236220"/>
                  </a:lnTo>
                  <a:lnTo>
                    <a:pt x="33528" y="237744"/>
                  </a:lnTo>
                  <a:lnTo>
                    <a:pt x="56388" y="237744"/>
                  </a:lnTo>
                  <a:lnTo>
                    <a:pt x="53340" y="242316"/>
                  </a:lnTo>
                  <a:lnTo>
                    <a:pt x="51816" y="242316"/>
                  </a:lnTo>
                  <a:lnTo>
                    <a:pt x="48768" y="246888"/>
                  </a:lnTo>
                  <a:close/>
                </a:path>
                <a:path w="231775" h="265429">
                  <a:moveTo>
                    <a:pt x="9144" y="265176"/>
                  </a:moveTo>
                  <a:lnTo>
                    <a:pt x="4572" y="265176"/>
                  </a:lnTo>
                  <a:lnTo>
                    <a:pt x="1524" y="262128"/>
                  </a:lnTo>
                  <a:lnTo>
                    <a:pt x="0" y="259080"/>
                  </a:lnTo>
                  <a:lnTo>
                    <a:pt x="0" y="254508"/>
                  </a:lnTo>
                  <a:lnTo>
                    <a:pt x="3048" y="251460"/>
                  </a:lnTo>
                  <a:lnTo>
                    <a:pt x="6096" y="249936"/>
                  </a:lnTo>
                  <a:lnTo>
                    <a:pt x="7620" y="248412"/>
                  </a:lnTo>
                  <a:lnTo>
                    <a:pt x="10668" y="246888"/>
                  </a:lnTo>
                  <a:lnTo>
                    <a:pt x="22860" y="246888"/>
                  </a:lnTo>
                  <a:lnTo>
                    <a:pt x="25908" y="245364"/>
                  </a:lnTo>
                  <a:lnTo>
                    <a:pt x="48768" y="245364"/>
                  </a:lnTo>
                  <a:lnTo>
                    <a:pt x="45720" y="248412"/>
                  </a:lnTo>
                  <a:lnTo>
                    <a:pt x="45720" y="249936"/>
                  </a:lnTo>
                  <a:lnTo>
                    <a:pt x="42672" y="251460"/>
                  </a:lnTo>
                  <a:lnTo>
                    <a:pt x="36576" y="257556"/>
                  </a:lnTo>
                  <a:lnTo>
                    <a:pt x="30480" y="260604"/>
                  </a:lnTo>
                  <a:lnTo>
                    <a:pt x="28956" y="262128"/>
                  </a:lnTo>
                  <a:lnTo>
                    <a:pt x="13716" y="262128"/>
                  </a:lnTo>
                  <a:lnTo>
                    <a:pt x="12192" y="263652"/>
                  </a:lnTo>
                  <a:lnTo>
                    <a:pt x="9144" y="265176"/>
                  </a:lnTo>
                  <a:close/>
                </a:path>
                <a:path w="231775" h="265429">
                  <a:moveTo>
                    <a:pt x="12192" y="263652"/>
                  </a:moveTo>
                  <a:lnTo>
                    <a:pt x="13716" y="262128"/>
                  </a:lnTo>
                  <a:lnTo>
                    <a:pt x="15240" y="262128"/>
                  </a:lnTo>
                  <a:lnTo>
                    <a:pt x="12192" y="263652"/>
                  </a:lnTo>
                  <a:close/>
                </a:path>
                <a:path w="231775" h="265429">
                  <a:moveTo>
                    <a:pt x="22860" y="263652"/>
                  </a:moveTo>
                  <a:lnTo>
                    <a:pt x="13716" y="263652"/>
                  </a:lnTo>
                  <a:lnTo>
                    <a:pt x="15240" y="262128"/>
                  </a:lnTo>
                  <a:lnTo>
                    <a:pt x="25908" y="262128"/>
                  </a:lnTo>
                  <a:lnTo>
                    <a:pt x="22860" y="2636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41" name="object 14"/>
          <p:cNvSpPr/>
          <p:nvPr/>
        </p:nvSpPr>
        <p:spPr>
          <a:xfrm>
            <a:off x="3826764" y="2395728"/>
            <a:ext cx="304800" cy="243840"/>
          </a:xfrm>
          <a:custGeom>
            <a:avLst/>
            <a:gdLst/>
            <a:ahLst/>
            <a:cxnLst/>
            <a:rect l="l" t="t" r="r" b="b"/>
            <a:pathLst>
              <a:path w="304800" h="243839">
                <a:moveTo>
                  <a:pt x="263956" y="57912"/>
                </a:moveTo>
                <a:lnTo>
                  <a:pt x="236219" y="57912"/>
                </a:lnTo>
                <a:lnTo>
                  <a:pt x="242316" y="50291"/>
                </a:lnTo>
                <a:lnTo>
                  <a:pt x="248411" y="41147"/>
                </a:lnTo>
                <a:lnTo>
                  <a:pt x="256032" y="33527"/>
                </a:lnTo>
                <a:lnTo>
                  <a:pt x="262127" y="25908"/>
                </a:lnTo>
                <a:lnTo>
                  <a:pt x="263651" y="25908"/>
                </a:lnTo>
                <a:lnTo>
                  <a:pt x="269747" y="18287"/>
                </a:lnTo>
                <a:lnTo>
                  <a:pt x="271271" y="16763"/>
                </a:lnTo>
                <a:lnTo>
                  <a:pt x="278891" y="10667"/>
                </a:lnTo>
                <a:lnTo>
                  <a:pt x="280416" y="9143"/>
                </a:lnTo>
                <a:lnTo>
                  <a:pt x="288035" y="4571"/>
                </a:lnTo>
                <a:lnTo>
                  <a:pt x="295655" y="1523"/>
                </a:lnTo>
                <a:lnTo>
                  <a:pt x="297179" y="0"/>
                </a:lnTo>
                <a:lnTo>
                  <a:pt x="300227" y="0"/>
                </a:lnTo>
                <a:lnTo>
                  <a:pt x="301751" y="3047"/>
                </a:lnTo>
                <a:lnTo>
                  <a:pt x="304800" y="6096"/>
                </a:lnTo>
                <a:lnTo>
                  <a:pt x="300227" y="15239"/>
                </a:lnTo>
                <a:lnTo>
                  <a:pt x="300227" y="16763"/>
                </a:lnTo>
                <a:lnTo>
                  <a:pt x="295655" y="24383"/>
                </a:lnTo>
                <a:lnTo>
                  <a:pt x="278891" y="41147"/>
                </a:lnTo>
                <a:lnTo>
                  <a:pt x="266700" y="56387"/>
                </a:lnTo>
                <a:lnTo>
                  <a:pt x="265175" y="56387"/>
                </a:lnTo>
                <a:lnTo>
                  <a:pt x="263956" y="57912"/>
                </a:lnTo>
                <a:close/>
              </a:path>
              <a:path w="304800" h="243839">
                <a:moveTo>
                  <a:pt x="252983" y="71628"/>
                </a:moveTo>
                <a:lnTo>
                  <a:pt x="225551" y="71628"/>
                </a:lnTo>
                <a:lnTo>
                  <a:pt x="230124" y="64007"/>
                </a:lnTo>
                <a:lnTo>
                  <a:pt x="230124" y="62483"/>
                </a:lnTo>
                <a:lnTo>
                  <a:pt x="236219" y="56387"/>
                </a:lnTo>
                <a:lnTo>
                  <a:pt x="236219" y="57912"/>
                </a:lnTo>
                <a:lnTo>
                  <a:pt x="263956" y="57912"/>
                </a:lnTo>
                <a:lnTo>
                  <a:pt x="252983" y="71628"/>
                </a:lnTo>
                <a:close/>
              </a:path>
              <a:path w="304800" h="243839">
                <a:moveTo>
                  <a:pt x="223723" y="109728"/>
                </a:moveTo>
                <a:lnTo>
                  <a:pt x="198119" y="109728"/>
                </a:lnTo>
                <a:lnTo>
                  <a:pt x="207263" y="94487"/>
                </a:lnTo>
                <a:lnTo>
                  <a:pt x="213359" y="86868"/>
                </a:lnTo>
                <a:lnTo>
                  <a:pt x="217932" y="79247"/>
                </a:lnTo>
                <a:lnTo>
                  <a:pt x="219455" y="77723"/>
                </a:lnTo>
                <a:lnTo>
                  <a:pt x="225551" y="70104"/>
                </a:lnTo>
                <a:lnTo>
                  <a:pt x="225551" y="71628"/>
                </a:lnTo>
                <a:lnTo>
                  <a:pt x="252983" y="71628"/>
                </a:lnTo>
                <a:lnTo>
                  <a:pt x="246887" y="77723"/>
                </a:lnTo>
                <a:lnTo>
                  <a:pt x="248411" y="77723"/>
                </a:lnTo>
                <a:lnTo>
                  <a:pt x="243839" y="83820"/>
                </a:lnTo>
                <a:lnTo>
                  <a:pt x="242316" y="85344"/>
                </a:lnTo>
                <a:lnTo>
                  <a:pt x="237439" y="91439"/>
                </a:lnTo>
                <a:lnTo>
                  <a:pt x="236219" y="91439"/>
                </a:lnTo>
                <a:lnTo>
                  <a:pt x="231647" y="99060"/>
                </a:lnTo>
                <a:lnTo>
                  <a:pt x="225551" y="106679"/>
                </a:lnTo>
                <a:lnTo>
                  <a:pt x="223723" y="109728"/>
                </a:lnTo>
                <a:close/>
              </a:path>
              <a:path w="304800" h="243839">
                <a:moveTo>
                  <a:pt x="236219" y="92963"/>
                </a:moveTo>
                <a:lnTo>
                  <a:pt x="236219" y="91439"/>
                </a:lnTo>
                <a:lnTo>
                  <a:pt x="237439" y="91439"/>
                </a:lnTo>
                <a:lnTo>
                  <a:pt x="236219" y="92963"/>
                </a:lnTo>
                <a:close/>
              </a:path>
              <a:path w="304800" h="243839">
                <a:moveTo>
                  <a:pt x="187070" y="160020"/>
                </a:moveTo>
                <a:lnTo>
                  <a:pt x="161543" y="160020"/>
                </a:lnTo>
                <a:lnTo>
                  <a:pt x="164591" y="153923"/>
                </a:lnTo>
                <a:lnTo>
                  <a:pt x="167639" y="149352"/>
                </a:lnTo>
                <a:lnTo>
                  <a:pt x="181355" y="131063"/>
                </a:lnTo>
                <a:lnTo>
                  <a:pt x="185927" y="123444"/>
                </a:lnTo>
                <a:lnTo>
                  <a:pt x="187451" y="123444"/>
                </a:lnTo>
                <a:lnTo>
                  <a:pt x="192024" y="115823"/>
                </a:lnTo>
                <a:lnTo>
                  <a:pt x="198119" y="108204"/>
                </a:lnTo>
                <a:lnTo>
                  <a:pt x="198119" y="109728"/>
                </a:lnTo>
                <a:lnTo>
                  <a:pt x="223723" y="109728"/>
                </a:lnTo>
                <a:lnTo>
                  <a:pt x="216408" y="121920"/>
                </a:lnTo>
                <a:lnTo>
                  <a:pt x="208787" y="129539"/>
                </a:lnTo>
                <a:lnTo>
                  <a:pt x="210311" y="129539"/>
                </a:lnTo>
                <a:lnTo>
                  <a:pt x="204216" y="135636"/>
                </a:lnTo>
                <a:lnTo>
                  <a:pt x="199643" y="143255"/>
                </a:lnTo>
                <a:lnTo>
                  <a:pt x="193547" y="150875"/>
                </a:lnTo>
                <a:lnTo>
                  <a:pt x="190500" y="155447"/>
                </a:lnTo>
                <a:lnTo>
                  <a:pt x="187070" y="160020"/>
                </a:lnTo>
                <a:close/>
              </a:path>
              <a:path w="304800" h="243839">
                <a:moveTo>
                  <a:pt x="150875" y="205739"/>
                </a:moveTo>
                <a:lnTo>
                  <a:pt x="124967" y="205739"/>
                </a:lnTo>
                <a:lnTo>
                  <a:pt x="128016" y="199644"/>
                </a:lnTo>
                <a:lnTo>
                  <a:pt x="137159" y="190499"/>
                </a:lnTo>
                <a:lnTo>
                  <a:pt x="138176" y="188467"/>
                </a:lnTo>
                <a:lnTo>
                  <a:pt x="140208" y="187452"/>
                </a:lnTo>
                <a:lnTo>
                  <a:pt x="140208" y="185928"/>
                </a:lnTo>
                <a:lnTo>
                  <a:pt x="143255" y="182879"/>
                </a:lnTo>
                <a:lnTo>
                  <a:pt x="141732" y="182879"/>
                </a:lnTo>
                <a:lnTo>
                  <a:pt x="149351" y="175260"/>
                </a:lnTo>
                <a:lnTo>
                  <a:pt x="147827" y="175260"/>
                </a:lnTo>
                <a:lnTo>
                  <a:pt x="150875" y="172212"/>
                </a:lnTo>
                <a:lnTo>
                  <a:pt x="150875" y="170687"/>
                </a:lnTo>
                <a:lnTo>
                  <a:pt x="155447" y="167639"/>
                </a:lnTo>
                <a:lnTo>
                  <a:pt x="158495" y="163068"/>
                </a:lnTo>
                <a:lnTo>
                  <a:pt x="156971" y="163068"/>
                </a:lnTo>
                <a:lnTo>
                  <a:pt x="161543" y="158496"/>
                </a:lnTo>
                <a:lnTo>
                  <a:pt x="161543" y="160020"/>
                </a:lnTo>
                <a:lnTo>
                  <a:pt x="187070" y="160020"/>
                </a:lnTo>
                <a:lnTo>
                  <a:pt x="181355" y="167639"/>
                </a:lnTo>
                <a:lnTo>
                  <a:pt x="172211" y="181355"/>
                </a:lnTo>
                <a:lnTo>
                  <a:pt x="170687" y="181355"/>
                </a:lnTo>
                <a:lnTo>
                  <a:pt x="167639" y="184404"/>
                </a:lnTo>
                <a:lnTo>
                  <a:pt x="169163" y="184404"/>
                </a:lnTo>
                <a:lnTo>
                  <a:pt x="166116" y="188975"/>
                </a:lnTo>
                <a:lnTo>
                  <a:pt x="164591" y="188975"/>
                </a:lnTo>
                <a:lnTo>
                  <a:pt x="161543" y="192023"/>
                </a:lnTo>
                <a:lnTo>
                  <a:pt x="163067" y="192023"/>
                </a:lnTo>
                <a:lnTo>
                  <a:pt x="160019" y="195071"/>
                </a:lnTo>
                <a:lnTo>
                  <a:pt x="157987" y="198120"/>
                </a:lnTo>
                <a:lnTo>
                  <a:pt x="156971" y="198120"/>
                </a:lnTo>
                <a:lnTo>
                  <a:pt x="155447" y="201168"/>
                </a:lnTo>
                <a:lnTo>
                  <a:pt x="153924" y="202691"/>
                </a:lnTo>
                <a:lnTo>
                  <a:pt x="153162" y="204215"/>
                </a:lnTo>
                <a:lnTo>
                  <a:pt x="152400" y="204215"/>
                </a:lnTo>
                <a:lnTo>
                  <a:pt x="150875" y="205739"/>
                </a:lnTo>
                <a:close/>
              </a:path>
              <a:path w="304800" h="243839">
                <a:moveTo>
                  <a:pt x="137159" y="188975"/>
                </a:moveTo>
                <a:lnTo>
                  <a:pt x="138683" y="187452"/>
                </a:lnTo>
                <a:lnTo>
                  <a:pt x="138176" y="188467"/>
                </a:lnTo>
                <a:lnTo>
                  <a:pt x="137159" y="188975"/>
                </a:lnTo>
                <a:close/>
              </a:path>
              <a:path w="304800" h="243839">
                <a:moveTo>
                  <a:pt x="156971" y="199644"/>
                </a:moveTo>
                <a:lnTo>
                  <a:pt x="156971" y="198120"/>
                </a:lnTo>
                <a:lnTo>
                  <a:pt x="157987" y="198120"/>
                </a:lnTo>
                <a:lnTo>
                  <a:pt x="156971" y="199644"/>
                </a:lnTo>
                <a:close/>
              </a:path>
              <a:path w="304800" h="243839">
                <a:moveTo>
                  <a:pt x="3555" y="212344"/>
                </a:moveTo>
                <a:lnTo>
                  <a:pt x="4571" y="210312"/>
                </a:lnTo>
                <a:lnTo>
                  <a:pt x="6095" y="208787"/>
                </a:lnTo>
                <a:lnTo>
                  <a:pt x="9143" y="207263"/>
                </a:lnTo>
                <a:lnTo>
                  <a:pt x="10667" y="205739"/>
                </a:lnTo>
                <a:lnTo>
                  <a:pt x="9143" y="205739"/>
                </a:lnTo>
                <a:lnTo>
                  <a:pt x="12191" y="204215"/>
                </a:lnTo>
                <a:lnTo>
                  <a:pt x="15239" y="201168"/>
                </a:lnTo>
                <a:lnTo>
                  <a:pt x="18287" y="201168"/>
                </a:lnTo>
                <a:lnTo>
                  <a:pt x="19811" y="199644"/>
                </a:lnTo>
                <a:lnTo>
                  <a:pt x="32003" y="199644"/>
                </a:lnTo>
                <a:lnTo>
                  <a:pt x="35051" y="201168"/>
                </a:lnTo>
                <a:lnTo>
                  <a:pt x="36575" y="202691"/>
                </a:lnTo>
                <a:lnTo>
                  <a:pt x="45719" y="207263"/>
                </a:lnTo>
                <a:lnTo>
                  <a:pt x="44195" y="207263"/>
                </a:lnTo>
                <a:lnTo>
                  <a:pt x="47243" y="208787"/>
                </a:lnTo>
                <a:lnTo>
                  <a:pt x="48767" y="208787"/>
                </a:lnTo>
                <a:lnTo>
                  <a:pt x="51816" y="210312"/>
                </a:lnTo>
                <a:lnTo>
                  <a:pt x="50291" y="210312"/>
                </a:lnTo>
                <a:lnTo>
                  <a:pt x="53339" y="211836"/>
                </a:lnTo>
                <a:lnTo>
                  <a:pt x="4571" y="211836"/>
                </a:lnTo>
                <a:lnTo>
                  <a:pt x="3555" y="212344"/>
                </a:lnTo>
                <a:close/>
              </a:path>
              <a:path w="304800" h="243839">
                <a:moveTo>
                  <a:pt x="108965" y="218693"/>
                </a:moveTo>
                <a:lnTo>
                  <a:pt x="111251" y="216407"/>
                </a:lnTo>
                <a:lnTo>
                  <a:pt x="114300" y="214883"/>
                </a:lnTo>
                <a:lnTo>
                  <a:pt x="112775" y="214883"/>
                </a:lnTo>
                <a:lnTo>
                  <a:pt x="115824" y="213359"/>
                </a:lnTo>
                <a:lnTo>
                  <a:pt x="117347" y="211836"/>
                </a:lnTo>
                <a:lnTo>
                  <a:pt x="118871" y="211836"/>
                </a:lnTo>
                <a:lnTo>
                  <a:pt x="123443" y="207263"/>
                </a:lnTo>
                <a:lnTo>
                  <a:pt x="124967" y="204215"/>
                </a:lnTo>
                <a:lnTo>
                  <a:pt x="124967" y="205739"/>
                </a:lnTo>
                <a:lnTo>
                  <a:pt x="150875" y="205739"/>
                </a:lnTo>
                <a:lnTo>
                  <a:pt x="149351" y="207263"/>
                </a:lnTo>
                <a:lnTo>
                  <a:pt x="147827" y="210312"/>
                </a:lnTo>
                <a:lnTo>
                  <a:pt x="146303" y="210312"/>
                </a:lnTo>
                <a:lnTo>
                  <a:pt x="144779" y="213360"/>
                </a:lnTo>
                <a:lnTo>
                  <a:pt x="143255" y="214883"/>
                </a:lnTo>
                <a:lnTo>
                  <a:pt x="141732" y="217931"/>
                </a:lnTo>
                <a:lnTo>
                  <a:pt x="111251" y="217931"/>
                </a:lnTo>
                <a:lnTo>
                  <a:pt x="108965" y="218693"/>
                </a:lnTo>
                <a:close/>
              </a:path>
              <a:path w="304800" h="243839">
                <a:moveTo>
                  <a:pt x="152400" y="205739"/>
                </a:moveTo>
                <a:lnTo>
                  <a:pt x="152400" y="204215"/>
                </a:lnTo>
                <a:lnTo>
                  <a:pt x="153162" y="204215"/>
                </a:lnTo>
                <a:lnTo>
                  <a:pt x="152400" y="205739"/>
                </a:lnTo>
                <a:close/>
              </a:path>
              <a:path w="304800" h="243839">
                <a:moveTo>
                  <a:pt x="56387" y="213360"/>
                </a:moveTo>
                <a:lnTo>
                  <a:pt x="3047" y="213360"/>
                </a:lnTo>
                <a:lnTo>
                  <a:pt x="4571" y="211836"/>
                </a:lnTo>
                <a:lnTo>
                  <a:pt x="53339" y="211836"/>
                </a:lnTo>
                <a:lnTo>
                  <a:pt x="51816" y="210312"/>
                </a:lnTo>
                <a:lnTo>
                  <a:pt x="54863" y="211836"/>
                </a:lnTo>
                <a:lnTo>
                  <a:pt x="56387" y="213360"/>
                </a:lnTo>
                <a:close/>
              </a:path>
              <a:path w="304800" h="243839">
                <a:moveTo>
                  <a:pt x="3047" y="213360"/>
                </a:moveTo>
                <a:lnTo>
                  <a:pt x="3555" y="212344"/>
                </a:lnTo>
                <a:lnTo>
                  <a:pt x="4571" y="211836"/>
                </a:lnTo>
                <a:lnTo>
                  <a:pt x="3047" y="213360"/>
                </a:lnTo>
                <a:close/>
              </a:path>
              <a:path w="304800" h="243839">
                <a:moveTo>
                  <a:pt x="6095" y="220979"/>
                </a:moveTo>
                <a:lnTo>
                  <a:pt x="3047" y="220979"/>
                </a:lnTo>
                <a:lnTo>
                  <a:pt x="0" y="217931"/>
                </a:lnTo>
                <a:lnTo>
                  <a:pt x="0" y="214883"/>
                </a:lnTo>
                <a:lnTo>
                  <a:pt x="1524" y="213359"/>
                </a:lnTo>
                <a:lnTo>
                  <a:pt x="3555" y="212344"/>
                </a:lnTo>
                <a:lnTo>
                  <a:pt x="3047" y="213360"/>
                </a:lnTo>
                <a:lnTo>
                  <a:pt x="56387" y="213360"/>
                </a:lnTo>
                <a:lnTo>
                  <a:pt x="59435" y="214883"/>
                </a:lnTo>
                <a:lnTo>
                  <a:pt x="64008" y="214883"/>
                </a:lnTo>
                <a:lnTo>
                  <a:pt x="65531" y="216407"/>
                </a:lnTo>
                <a:lnTo>
                  <a:pt x="19811" y="216407"/>
                </a:lnTo>
                <a:lnTo>
                  <a:pt x="18287" y="217931"/>
                </a:lnTo>
                <a:lnTo>
                  <a:pt x="13716" y="217931"/>
                </a:lnTo>
                <a:lnTo>
                  <a:pt x="10667" y="219455"/>
                </a:lnTo>
                <a:lnTo>
                  <a:pt x="9143" y="219455"/>
                </a:lnTo>
                <a:lnTo>
                  <a:pt x="6095" y="220979"/>
                </a:lnTo>
                <a:close/>
              </a:path>
              <a:path w="304800" h="243839">
                <a:moveTo>
                  <a:pt x="28955" y="217931"/>
                </a:moveTo>
                <a:lnTo>
                  <a:pt x="25908" y="216407"/>
                </a:lnTo>
                <a:lnTo>
                  <a:pt x="27432" y="216407"/>
                </a:lnTo>
                <a:lnTo>
                  <a:pt x="28955" y="217931"/>
                </a:lnTo>
                <a:close/>
              </a:path>
              <a:path w="304800" h="243839">
                <a:moveTo>
                  <a:pt x="82295" y="224028"/>
                </a:moveTo>
                <a:lnTo>
                  <a:pt x="39624" y="224028"/>
                </a:lnTo>
                <a:lnTo>
                  <a:pt x="30479" y="219455"/>
                </a:lnTo>
                <a:lnTo>
                  <a:pt x="27432" y="216407"/>
                </a:lnTo>
                <a:lnTo>
                  <a:pt x="65531" y="216407"/>
                </a:lnTo>
                <a:lnTo>
                  <a:pt x="67055" y="217931"/>
                </a:lnTo>
                <a:lnTo>
                  <a:pt x="73151" y="220979"/>
                </a:lnTo>
                <a:lnTo>
                  <a:pt x="74675" y="220979"/>
                </a:lnTo>
                <a:lnTo>
                  <a:pt x="79247" y="222504"/>
                </a:lnTo>
                <a:lnTo>
                  <a:pt x="82295" y="224028"/>
                </a:lnTo>
                <a:close/>
              </a:path>
              <a:path w="304800" h="243839">
                <a:moveTo>
                  <a:pt x="108203" y="219455"/>
                </a:moveTo>
                <a:lnTo>
                  <a:pt x="108965" y="218693"/>
                </a:lnTo>
                <a:lnTo>
                  <a:pt x="111251" y="217931"/>
                </a:lnTo>
                <a:lnTo>
                  <a:pt x="108203" y="219455"/>
                </a:lnTo>
                <a:close/>
              </a:path>
              <a:path w="304800" h="243839">
                <a:moveTo>
                  <a:pt x="131063" y="228599"/>
                </a:moveTo>
                <a:lnTo>
                  <a:pt x="45719" y="228599"/>
                </a:lnTo>
                <a:lnTo>
                  <a:pt x="42671" y="225552"/>
                </a:lnTo>
                <a:lnTo>
                  <a:pt x="86867" y="225552"/>
                </a:lnTo>
                <a:lnTo>
                  <a:pt x="92963" y="224028"/>
                </a:lnTo>
                <a:lnTo>
                  <a:pt x="91439" y="224028"/>
                </a:lnTo>
                <a:lnTo>
                  <a:pt x="94487" y="222504"/>
                </a:lnTo>
                <a:lnTo>
                  <a:pt x="99059" y="222504"/>
                </a:lnTo>
                <a:lnTo>
                  <a:pt x="105155" y="219455"/>
                </a:lnTo>
                <a:lnTo>
                  <a:pt x="108203" y="219455"/>
                </a:lnTo>
                <a:lnTo>
                  <a:pt x="111251" y="217931"/>
                </a:lnTo>
                <a:lnTo>
                  <a:pt x="141732" y="217931"/>
                </a:lnTo>
                <a:lnTo>
                  <a:pt x="138683" y="219455"/>
                </a:lnTo>
                <a:lnTo>
                  <a:pt x="138683" y="220979"/>
                </a:lnTo>
                <a:lnTo>
                  <a:pt x="137159" y="222504"/>
                </a:lnTo>
                <a:lnTo>
                  <a:pt x="137159" y="224028"/>
                </a:lnTo>
                <a:lnTo>
                  <a:pt x="134111" y="225552"/>
                </a:lnTo>
                <a:lnTo>
                  <a:pt x="131063" y="228599"/>
                </a:lnTo>
                <a:close/>
              </a:path>
              <a:path w="304800" h="243839">
                <a:moveTo>
                  <a:pt x="108203" y="219455"/>
                </a:moveTo>
                <a:lnTo>
                  <a:pt x="106679" y="219455"/>
                </a:lnTo>
                <a:lnTo>
                  <a:pt x="108965" y="218693"/>
                </a:lnTo>
                <a:lnTo>
                  <a:pt x="108203" y="219455"/>
                </a:lnTo>
                <a:close/>
              </a:path>
              <a:path w="304800" h="243839">
                <a:moveTo>
                  <a:pt x="76200" y="220979"/>
                </a:moveTo>
                <a:lnTo>
                  <a:pt x="73151" y="220979"/>
                </a:lnTo>
                <a:lnTo>
                  <a:pt x="73151" y="219455"/>
                </a:lnTo>
                <a:lnTo>
                  <a:pt x="76200" y="220979"/>
                </a:lnTo>
                <a:close/>
              </a:path>
              <a:path w="304800" h="243839">
                <a:moveTo>
                  <a:pt x="85343" y="224028"/>
                </a:moveTo>
                <a:lnTo>
                  <a:pt x="82295" y="224028"/>
                </a:lnTo>
                <a:lnTo>
                  <a:pt x="82295" y="222504"/>
                </a:lnTo>
                <a:lnTo>
                  <a:pt x="85343" y="224028"/>
                </a:lnTo>
                <a:close/>
              </a:path>
              <a:path w="304800" h="243839">
                <a:moveTo>
                  <a:pt x="86867" y="225552"/>
                </a:moveTo>
                <a:lnTo>
                  <a:pt x="41147" y="225552"/>
                </a:lnTo>
                <a:lnTo>
                  <a:pt x="38100" y="224028"/>
                </a:lnTo>
                <a:lnTo>
                  <a:pt x="89916" y="224028"/>
                </a:lnTo>
                <a:lnTo>
                  <a:pt x="86867" y="225552"/>
                </a:lnTo>
                <a:close/>
              </a:path>
              <a:path w="304800" h="243839">
                <a:moveTo>
                  <a:pt x="86867" y="225552"/>
                </a:moveTo>
                <a:lnTo>
                  <a:pt x="89916" y="224028"/>
                </a:lnTo>
                <a:lnTo>
                  <a:pt x="92963" y="224028"/>
                </a:lnTo>
                <a:lnTo>
                  <a:pt x="86867" y="225552"/>
                </a:lnTo>
                <a:close/>
              </a:path>
              <a:path w="304800" h="243839">
                <a:moveTo>
                  <a:pt x="111251" y="239268"/>
                </a:moveTo>
                <a:lnTo>
                  <a:pt x="68579" y="239268"/>
                </a:lnTo>
                <a:lnTo>
                  <a:pt x="62483" y="236220"/>
                </a:lnTo>
                <a:lnTo>
                  <a:pt x="60959" y="236220"/>
                </a:lnTo>
                <a:lnTo>
                  <a:pt x="57911" y="233171"/>
                </a:lnTo>
                <a:lnTo>
                  <a:pt x="48767" y="228599"/>
                </a:lnTo>
                <a:lnTo>
                  <a:pt x="129539" y="228599"/>
                </a:lnTo>
                <a:lnTo>
                  <a:pt x="126491" y="230123"/>
                </a:lnTo>
                <a:lnTo>
                  <a:pt x="128016" y="230123"/>
                </a:lnTo>
                <a:lnTo>
                  <a:pt x="126491" y="231647"/>
                </a:lnTo>
                <a:lnTo>
                  <a:pt x="124967" y="231647"/>
                </a:lnTo>
                <a:lnTo>
                  <a:pt x="121919" y="233171"/>
                </a:lnTo>
                <a:lnTo>
                  <a:pt x="123443" y="233171"/>
                </a:lnTo>
                <a:lnTo>
                  <a:pt x="120395" y="236220"/>
                </a:lnTo>
                <a:lnTo>
                  <a:pt x="117347" y="237744"/>
                </a:lnTo>
                <a:lnTo>
                  <a:pt x="114300" y="237744"/>
                </a:lnTo>
                <a:lnTo>
                  <a:pt x="111251" y="239268"/>
                </a:lnTo>
                <a:close/>
              </a:path>
              <a:path w="304800" h="243839">
                <a:moveTo>
                  <a:pt x="102108" y="242315"/>
                </a:moveTo>
                <a:lnTo>
                  <a:pt x="77724" y="242315"/>
                </a:lnTo>
                <a:lnTo>
                  <a:pt x="74675" y="240791"/>
                </a:lnTo>
                <a:lnTo>
                  <a:pt x="70103" y="239268"/>
                </a:lnTo>
                <a:lnTo>
                  <a:pt x="109727" y="239268"/>
                </a:lnTo>
                <a:lnTo>
                  <a:pt x="106679" y="240791"/>
                </a:lnTo>
                <a:lnTo>
                  <a:pt x="102108" y="242315"/>
                </a:lnTo>
                <a:close/>
              </a:path>
              <a:path w="304800" h="243839">
                <a:moveTo>
                  <a:pt x="94487" y="243839"/>
                </a:moveTo>
                <a:lnTo>
                  <a:pt x="88391" y="243839"/>
                </a:lnTo>
                <a:lnTo>
                  <a:pt x="85343" y="242315"/>
                </a:lnTo>
                <a:lnTo>
                  <a:pt x="97535" y="242315"/>
                </a:lnTo>
                <a:lnTo>
                  <a:pt x="94487" y="243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2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object 2"/>
          <p:cNvSpPr txBox="1"/>
          <p:nvPr/>
        </p:nvSpPr>
        <p:spPr>
          <a:xfrm>
            <a:off x="1017479" y="1890257"/>
            <a:ext cx="7877809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72326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volt-time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characteristics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apparatus,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important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 co-ordination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studies.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Insulation coordination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correlation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dirty="0">
                <a:latin typeface="Microsoft Sans Serif"/>
                <a:cs typeface="Microsoft Sans Serif"/>
              </a:rPr>
              <a:t> 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various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equipment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protective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protection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those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equipment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against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function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two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parameters:</a:t>
            </a:r>
            <a:endParaRPr sz="1600">
              <a:latin typeface="Microsoft Sans Serif"/>
              <a:cs typeface="Microsoft Sans Serif"/>
            </a:endParaRPr>
          </a:p>
          <a:p>
            <a:pPr marL="809625" lvl="1" indent="-457834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809625" algn="l"/>
                <a:tab pos="81026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Magnitude</a:t>
            </a:r>
            <a:r>
              <a:rPr sz="1600" dirty="0">
                <a:latin typeface="Microsoft Sans Serif"/>
                <a:cs typeface="Microsoft Sans Serif"/>
              </a:rPr>
              <a:t> 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applied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endParaRPr sz="1600">
              <a:latin typeface="Microsoft Sans Serif"/>
              <a:cs typeface="Microsoft Sans Serif"/>
            </a:endParaRPr>
          </a:p>
          <a:p>
            <a:pPr marL="809625" lvl="1" indent="-457834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809625" algn="l"/>
                <a:tab pos="810260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Time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application</a:t>
            </a:r>
            <a:r>
              <a:rPr sz="1600" spc="-10" dirty="0">
                <a:latin typeface="Microsoft Sans Serif"/>
                <a:cs typeface="Microsoft Sans Serif"/>
              </a:rPr>
              <a:t> 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endParaRPr sz="1600">
              <a:latin typeface="Microsoft Sans Serif"/>
              <a:cs typeface="Microsoft Sans Serif"/>
            </a:endParaRPr>
          </a:p>
          <a:p>
            <a:pPr marL="360045" marR="35560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volt-time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showing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crest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flashover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flashover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applications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wave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shape.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44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2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64BC"/>
                </a:solidFill>
              </a:rPr>
              <a:t>Volt-time</a:t>
            </a:r>
            <a:r>
              <a:rPr sz="2400" spc="-10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Curves</a:t>
            </a:r>
            <a:endParaRPr sz="2400"/>
          </a:p>
        </p:txBody>
      </p:sp>
      <p:sp>
        <p:nvSpPr>
          <p:cNvPr id="1048745" name="object 4"/>
          <p:cNvSpPr/>
          <p:nvPr/>
        </p:nvSpPr>
        <p:spPr>
          <a:xfrm>
            <a:off x="819912" y="885444"/>
            <a:ext cx="469900" cy="538480"/>
          </a:xfrm>
          <a:custGeom>
            <a:avLst/>
            <a:gdLst/>
            <a:ahLst/>
            <a:cxnLst/>
            <a:rect l="l" t="t" r="r" b="b"/>
            <a:pathLst>
              <a:path w="469900" h="538480">
                <a:moveTo>
                  <a:pt x="228447" y="289560"/>
                </a:moveTo>
                <a:lnTo>
                  <a:pt x="202691" y="289560"/>
                </a:lnTo>
                <a:lnTo>
                  <a:pt x="211835" y="272795"/>
                </a:lnTo>
                <a:lnTo>
                  <a:pt x="222504" y="256031"/>
                </a:lnTo>
                <a:lnTo>
                  <a:pt x="233171" y="240791"/>
                </a:lnTo>
                <a:lnTo>
                  <a:pt x="233171" y="239268"/>
                </a:lnTo>
                <a:lnTo>
                  <a:pt x="243839" y="224028"/>
                </a:lnTo>
                <a:lnTo>
                  <a:pt x="256031" y="210312"/>
                </a:lnTo>
                <a:lnTo>
                  <a:pt x="256031" y="208787"/>
                </a:lnTo>
                <a:lnTo>
                  <a:pt x="268223" y="196595"/>
                </a:lnTo>
                <a:lnTo>
                  <a:pt x="292608" y="169164"/>
                </a:lnTo>
                <a:lnTo>
                  <a:pt x="294131" y="169164"/>
                </a:lnTo>
                <a:lnTo>
                  <a:pt x="306323" y="156972"/>
                </a:lnTo>
                <a:lnTo>
                  <a:pt x="320039" y="144780"/>
                </a:lnTo>
                <a:lnTo>
                  <a:pt x="332231" y="132587"/>
                </a:lnTo>
                <a:lnTo>
                  <a:pt x="344423" y="121920"/>
                </a:lnTo>
                <a:lnTo>
                  <a:pt x="367283" y="99060"/>
                </a:lnTo>
                <a:lnTo>
                  <a:pt x="377952" y="86868"/>
                </a:lnTo>
                <a:lnTo>
                  <a:pt x="399287" y="65531"/>
                </a:lnTo>
                <a:lnTo>
                  <a:pt x="397763" y="65531"/>
                </a:lnTo>
                <a:lnTo>
                  <a:pt x="408432" y="53339"/>
                </a:lnTo>
                <a:lnTo>
                  <a:pt x="419100" y="42672"/>
                </a:lnTo>
                <a:lnTo>
                  <a:pt x="419100" y="41148"/>
                </a:lnTo>
                <a:lnTo>
                  <a:pt x="429767" y="30480"/>
                </a:lnTo>
                <a:lnTo>
                  <a:pt x="428243" y="30480"/>
                </a:lnTo>
                <a:lnTo>
                  <a:pt x="438912" y="18287"/>
                </a:lnTo>
                <a:lnTo>
                  <a:pt x="448055" y="4572"/>
                </a:lnTo>
                <a:lnTo>
                  <a:pt x="452628" y="0"/>
                </a:lnTo>
                <a:lnTo>
                  <a:pt x="458724" y="0"/>
                </a:lnTo>
                <a:lnTo>
                  <a:pt x="467867" y="6095"/>
                </a:lnTo>
                <a:lnTo>
                  <a:pt x="469392" y="12191"/>
                </a:lnTo>
                <a:lnTo>
                  <a:pt x="457200" y="30480"/>
                </a:lnTo>
                <a:lnTo>
                  <a:pt x="455675" y="32004"/>
                </a:lnTo>
                <a:lnTo>
                  <a:pt x="446532" y="44195"/>
                </a:lnTo>
                <a:lnTo>
                  <a:pt x="446532" y="45720"/>
                </a:lnTo>
                <a:lnTo>
                  <a:pt x="437387" y="57912"/>
                </a:lnTo>
                <a:lnTo>
                  <a:pt x="426720" y="68580"/>
                </a:lnTo>
                <a:lnTo>
                  <a:pt x="426720" y="70104"/>
                </a:lnTo>
                <a:lnTo>
                  <a:pt x="416051" y="80772"/>
                </a:lnTo>
                <a:lnTo>
                  <a:pt x="416051" y="82295"/>
                </a:lnTo>
                <a:lnTo>
                  <a:pt x="394715" y="103631"/>
                </a:lnTo>
                <a:lnTo>
                  <a:pt x="385381" y="114300"/>
                </a:lnTo>
                <a:lnTo>
                  <a:pt x="384048" y="114300"/>
                </a:lnTo>
                <a:lnTo>
                  <a:pt x="373379" y="126491"/>
                </a:lnTo>
                <a:lnTo>
                  <a:pt x="373379" y="128016"/>
                </a:lnTo>
                <a:lnTo>
                  <a:pt x="361187" y="138683"/>
                </a:lnTo>
                <a:lnTo>
                  <a:pt x="347471" y="150876"/>
                </a:lnTo>
                <a:lnTo>
                  <a:pt x="335279" y="161543"/>
                </a:lnTo>
                <a:lnTo>
                  <a:pt x="323087" y="173735"/>
                </a:lnTo>
                <a:lnTo>
                  <a:pt x="309371" y="185928"/>
                </a:lnTo>
                <a:lnTo>
                  <a:pt x="310895" y="185928"/>
                </a:lnTo>
                <a:lnTo>
                  <a:pt x="297179" y="198120"/>
                </a:lnTo>
                <a:lnTo>
                  <a:pt x="298704" y="198120"/>
                </a:lnTo>
                <a:lnTo>
                  <a:pt x="284987" y="211835"/>
                </a:lnTo>
                <a:lnTo>
                  <a:pt x="286512" y="211835"/>
                </a:lnTo>
                <a:lnTo>
                  <a:pt x="275674" y="224028"/>
                </a:lnTo>
                <a:lnTo>
                  <a:pt x="274319" y="224028"/>
                </a:lnTo>
                <a:lnTo>
                  <a:pt x="263347" y="237743"/>
                </a:lnTo>
                <a:lnTo>
                  <a:pt x="262127" y="237743"/>
                </a:lnTo>
                <a:lnTo>
                  <a:pt x="240791" y="268224"/>
                </a:lnTo>
                <a:lnTo>
                  <a:pt x="230123" y="284987"/>
                </a:lnTo>
                <a:lnTo>
                  <a:pt x="231648" y="284987"/>
                </a:lnTo>
                <a:lnTo>
                  <a:pt x="228447" y="289560"/>
                </a:lnTo>
                <a:close/>
              </a:path>
              <a:path w="469900" h="538480">
                <a:moveTo>
                  <a:pt x="384048" y="115824"/>
                </a:moveTo>
                <a:lnTo>
                  <a:pt x="384048" y="114300"/>
                </a:lnTo>
                <a:lnTo>
                  <a:pt x="385381" y="114300"/>
                </a:lnTo>
                <a:lnTo>
                  <a:pt x="384048" y="115824"/>
                </a:lnTo>
                <a:close/>
              </a:path>
              <a:path w="469900" h="538480">
                <a:moveTo>
                  <a:pt x="274319" y="225552"/>
                </a:moveTo>
                <a:lnTo>
                  <a:pt x="274319" y="224028"/>
                </a:lnTo>
                <a:lnTo>
                  <a:pt x="275674" y="224028"/>
                </a:lnTo>
                <a:lnTo>
                  <a:pt x="274319" y="225552"/>
                </a:lnTo>
                <a:close/>
              </a:path>
              <a:path w="469900" h="538480">
                <a:moveTo>
                  <a:pt x="262127" y="239268"/>
                </a:moveTo>
                <a:lnTo>
                  <a:pt x="262127" y="237743"/>
                </a:lnTo>
                <a:lnTo>
                  <a:pt x="263347" y="237743"/>
                </a:lnTo>
                <a:lnTo>
                  <a:pt x="262127" y="239268"/>
                </a:lnTo>
                <a:close/>
              </a:path>
              <a:path w="469900" h="538480">
                <a:moveTo>
                  <a:pt x="71323" y="517550"/>
                </a:moveTo>
                <a:lnTo>
                  <a:pt x="71192" y="517506"/>
                </a:lnTo>
                <a:lnTo>
                  <a:pt x="71627" y="516635"/>
                </a:lnTo>
                <a:lnTo>
                  <a:pt x="77723" y="513588"/>
                </a:lnTo>
                <a:lnTo>
                  <a:pt x="76200" y="513588"/>
                </a:lnTo>
                <a:lnTo>
                  <a:pt x="79248" y="510540"/>
                </a:lnTo>
                <a:lnTo>
                  <a:pt x="82295" y="505968"/>
                </a:lnTo>
                <a:lnTo>
                  <a:pt x="80771" y="505968"/>
                </a:lnTo>
                <a:lnTo>
                  <a:pt x="83819" y="501396"/>
                </a:lnTo>
                <a:lnTo>
                  <a:pt x="86867" y="495300"/>
                </a:lnTo>
                <a:lnTo>
                  <a:pt x="89915" y="487680"/>
                </a:lnTo>
                <a:lnTo>
                  <a:pt x="99060" y="469392"/>
                </a:lnTo>
                <a:lnTo>
                  <a:pt x="103631" y="457200"/>
                </a:lnTo>
                <a:lnTo>
                  <a:pt x="109727" y="445007"/>
                </a:lnTo>
                <a:lnTo>
                  <a:pt x="117348" y="431292"/>
                </a:lnTo>
                <a:lnTo>
                  <a:pt x="123443" y="416052"/>
                </a:lnTo>
                <a:lnTo>
                  <a:pt x="131063" y="400811"/>
                </a:lnTo>
                <a:lnTo>
                  <a:pt x="131063" y="399288"/>
                </a:lnTo>
                <a:lnTo>
                  <a:pt x="149352" y="368807"/>
                </a:lnTo>
                <a:lnTo>
                  <a:pt x="170687" y="335280"/>
                </a:lnTo>
                <a:lnTo>
                  <a:pt x="181356" y="320040"/>
                </a:lnTo>
                <a:lnTo>
                  <a:pt x="192023" y="303276"/>
                </a:lnTo>
                <a:lnTo>
                  <a:pt x="202691" y="288035"/>
                </a:lnTo>
                <a:lnTo>
                  <a:pt x="202691" y="289560"/>
                </a:lnTo>
                <a:lnTo>
                  <a:pt x="228447" y="289560"/>
                </a:lnTo>
                <a:lnTo>
                  <a:pt x="220979" y="300228"/>
                </a:lnTo>
                <a:lnTo>
                  <a:pt x="220979" y="301752"/>
                </a:lnTo>
                <a:lnTo>
                  <a:pt x="188975" y="347472"/>
                </a:lnTo>
                <a:lnTo>
                  <a:pt x="179277" y="362711"/>
                </a:lnTo>
                <a:lnTo>
                  <a:pt x="178308" y="362711"/>
                </a:lnTo>
                <a:lnTo>
                  <a:pt x="167639" y="379476"/>
                </a:lnTo>
                <a:lnTo>
                  <a:pt x="169163" y="379476"/>
                </a:lnTo>
                <a:lnTo>
                  <a:pt x="159465" y="394715"/>
                </a:lnTo>
                <a:lnTo>
                  <a:pt x="158495" y="394715"/>
                </a:lnTo>
                <a:lnTo>
                  <a:pt x="135635" y="440435"/>
                </a:lnTo>
                <a:lnTo>
                  <a:pt x="129539" y="454152"/>
                </a:lnTo>
                <a:lnTo>
                  <a:pt x="117348" y="478535"/>
                </a:lnTo>
                <a:lnTo>
                  <a:pt x="114300" y="487680"/>
                </a:lnTo>
                <a:lnTo>
                  <a:pt x="106679" y="502919"/>
                </a:lnTo>
                <a:lnTo>
                  <a:pt x="103631" y="510540"/>
                </a:lnTo>
                <a:lnTo>
                  <a:pt x="102108" y="510540"/>
                </a:lnTo>
                <a:lnTo>
                  <a:pt x="100583" y="516635"/>
                </a:lnTo>
                <a:lnTo>
                  <a:pt x="73152" y="516635"/>
                </a:lnTo>
                <a:lnTo>
                  <a:pt x="71323" y="517550"/>
                </a:lnTo>
                <a:close/>
              </a:path>
              <a:path w="469900" h="538480">
                <a:moveTo>
                  <a:pt x="178308" y="364235"/>
                </a:moveTo>
                <a:lnTo>
                  <a:pt x="178308" y="362711"/>
                </a:lnTo>
                <a:lnTo>
                  <a:pt x="179277" y="362711"/>
                </a:lnTo>
                <a:lnTo>
                  <a:pt x="178308" y="364235"/>
                </a:lnTo>
                <a:close/>
              </a:path>
              <a:path w="469900" h="538480">
                <a:moveTo>
                  <a:pt x="158495" y="396240"/>
                </a:moveTo>
                <a:lnTo>
                  <a:pt x="158495" y="394715"/>
                </a:lnTo>
                <a:lnTo>
                  <a:pt x="159465" y="394715"/>
                </a:lnTo>
                <a:lnTo>
                  <a:pt x="158495" y="396240"/>
                </a:lnTo>
                <a:close/>
              </a:path>
              <a:path w="469900" h="538480">
                <a:moveTo>
                  <a:pt x="22860" y="416052"/>
                </a:moveTo>
                <a:lnTo>
                  <a:pt x="6095" y="416052"/>
                </a:lnTo>
                <a:lnTo>
                  <a:pt x="4571" y="414527"/>
                </a:lnTo>
                <a:lnTo>
                  <a:pt x="3048" y="414527"/>
                </a:lnTo>
                <a:lnTo>
                  <a:pt x="0" y="411480"/>
                </a:lnTo>
                <a:lnTo>
                  <a:pt x="0" y="406907"/>
                </a:lnTo>
                <a:lnTo>
                  <a:pt x="1523" y="403860"/>
                </a:lnTo>
                <a:lnTo>
                  <a:pt x="4571" y="400811"/>
                </a:lnTo>
                <a:lnTo>
                  <a:pt x="9143" y="399288"/>
                </a:lnTo>
                <a:lnTo>
                  <a:pt x="12191" y="402335"/>
                </a:lnTo>
                <a:lnTo>
                  <a:pt x="16763" y="405384"/>
                </a:lnTo>
                <a:lnTo>
                  <a:pt x="16763" y="406907"/>
                </a:lnTo>
                <a:lnTo>
                  <a:pt x="19812" y="409956"/>
                </a:lnTo>
                <a:lnTo>
                  <a:pt x="22097" y="414527"/>
                </a:lnTo>
                <a:lnTo>
                  <a:pt x="4571" y="414527"/>
                </a:lnTo>
                <a:lnTo>
                  <a:pt x="5079" y="415543"/>
                </a:lnTo>
                <a:lnTo>
                  <a:pt x="22605" y="415543"/>
                </a:lnTo>
                <a:lnTo>
                  <a:pt x="22860" y="416052"/>
                </a:lnTo>
                <a:close/>
              </a:path>
              <a:path w="469900" h="538480">
                <a:moveTo>
                  <a:pt x="6095" y="416052"/>
                </a:moveTo>
                <a:lnTo>
                  <a:pt x="5079" y="415543"/>
                </a:lnTo>
                <a:lnTo>
                  <a:pt x="4571" y="414527"/>
                </a:lnTo>
                <a:lnTo>
                  <a:pt x="6095" y="416052"/>
                </a:lnTo>
                <a:close/>
              </a:path>
              <a:path w="469900" h="538480">
                <a:moveTo>
                  <a:pt x="38100" y="478535"/>
                </a:moveTo>
                <a:lnTo>
                  <a:pt x="18287" y="478535"/>
                </a:lnTo>
                <a:lnTo>
                  <a:pt x="15239" y="473964"/>
                </a:lnTo>
                <a:lnTo>
                  <a:pt x="15239" y="472440"/>
                </a:lnTo>
                <a:lnTo>
                  <a:pt x="12191" y="466344"/>
                </a:lnTo>
                <a:lnTo>
                  <a:pt x="10667" y="460248"/>
                </a:lnTo>
                <a:lnTo>
                  <a:pt x="9143" y="455676"/>
                </a:lnTo>
                <a:lnTo>
                  <a:pt x="10667" y="455676"/>
                </a:lnTo>
                <a:lnTo>
                  <a:pt x="7619" y="446531"/>
                </a:lnTo>
                <a:lnTo>
                  <a:pt x="7619" y="441960"/>
                </a:lnTo>
                <a:lnTo>
                  <a:pt x="6095" y="440435"/>
                </a:lnTo>
                <a:lnTo>
                  <a:pt x="6095" y="417576"/>
                </a:lnTo>
                <a:lnTo>
                  <a:pt x="5079" y="415543"/>
                </a:lnTo>
                <a:lnTo>
                  <a:pt x="6095" y="416052"/>
                </a:lnTo>
                <a:lnTo>
                  <a:pt x="22860" y="416052"/>
                </a:lnTo>
                <a:lnTo>
                  <a:pt x="24383" y="420623"/>
                </a:lnTo>
                <a:lnTo>
                  <a:pt x="24383" y="434340"/>
                </a:lnTo>
                <a:lnTo>
                  <a:pt x="25908" y="438911"/>
                </a:lnTo>
                <a:lnTo>
                  <a:pt x="25908" y="443484"/>
                </a:lnTo>
                <a:lnTo>
                  <a:pt x="26416" y="443484"/>
                </a:lnTo>
                <a:lnTo>
                  <a:pt x="27431" y="446531"/>
                </a:lnTo>
                <a:lnTo>
                  <a:pt x="27431" y="451104"/>
                </a:lnTo>
                <a:lnTo>
                  <a:pt x="28956" y="455676"/>
                </a:lnTo>
                <a:lnTo>
                  <a:pt x="28956" y="457200"/>
                </a:lnTo>
                <a:lnTo>
                  <a:pt x="30479" y="461772"/>
                </a:lnTo>
                <a:lnTo>
                  <a:pt x="30860" y="461772"/>
                </a:lnTo>
                <a:lnTo>
                  <a:pt x="32004" y="466344"/>
                </a:lnTo>
                <a:lnTo>
                  <a:pt x="32511" y="466344"/>
                </a:lnTo>
                <a:lnTo>
                  <a:pt x="33527" y="469392"/>
                </a:lnTo>
                <a:lnTo>
                  <a:pt x="35052" y="470915"/>
                </a:lnTo>
                <a:lnTo>
                  <a:pt x="36067" y="473964"/>
                </a:lnTo>
                <a:lnTo>
                  <a:pt x="35052" y="473964"/>
                </a:lnTo>
                <a:lnTo>
                  <a:pt x="38100" y="478535"/>
                </a:lnTo>
                <a:close/>
              </a:path>
              <a:path w="469900" h="538480">
                <a:moveTo>
                  <a:pt x="26416" y="443484"/>
                </a:moveTo>
                <a:lnTo>
                  <a:pt x="25908" y="443484"/>
                </a:lnTo>
                <a:lnTo>
                  <a:pt x="25908" y="441960"/>
                </a:lnTo>
                <a:lnTo>
                  <a:pt x="26416" y="443484"/>
                </a:lnTo>
                <a:close/>
              </a:path>
              <a:path w="469900" h="538480">
                <a:moveTo>
                  <a:pt x="30860" y="461772"/>
                </a:moveTo>
                <a:lnTo>
                  <a:pt x="30479" y="461772"/>
                </a:lnTo>
                <a:lnTo>
                  <a:pt x="30479" y="460248"/>
                </a:lnTo>
                <a:lnTo>
                  <a:pt x="30860" y="461772"/>
                </a:lnTo>
                <a:close/>
              </a:path>
              <a:path w="469900" h="538480">
                <a:moveTo>
                  <a:pt x="32511" y="466344"/>
                </a:moveTo>
                <a:lnTo>
                  <a:pt x="32004" y="466344"/>
                </a:lnTo>
                <a:lnTo>
                  <a:pt x="32004" y="464819"/>
                </a:lnTo>
                <a:lnTo>
                  <a:pt x="32511" y="466344"/>
                </a:lnTo>
                <a:close/>
              </a:path>
              <a:path w="469900" h="538480">
                <a:moveTo>
                  <a:pt x="36575" y="475488"/>
                </a:moveTo>
                <a:lnTo>
                  <a:pt x="35052" y="473964"/>
                </a:lnTo>
                <a:lnTo>
                  <a:pt x="36067" y="473964"/>
                </a:lnTo>
                <a:lnTo>
                  <a:pt x="36575" y="475488"/>
                </a:lnTo>
                <a:close/>
              </a:path>
              <a:path w="469900" h="538480">
                <a:moveTo>
                  <a:pt x="70104" y="518160"/>
                </a:moveTo>
                <a:lnTo>
                  <a:pt x="45719" y="518160"/>
                </a:lnTo>
                <a:lnTo>
                  <a:pt x="42671" y="516635"/>
                </a:lnTo>
                <a:lnTo>
                  <a:pt x="32004" y="505968"/>
                </a:lnTo>
                <a:lnTo>
                  <a:pt x="33527" y="505968"/>
                </a:lnTo>
                <a:lnTo>
                  <a:pt x="28956" y="501396"/>
                </a:lnTo>
                <a:lnTo>
                  <a:pt x="25908" y="496823"/>
                </a:lnTo>
                <a:lnTo>
                  <a:pt x="24383" y="492251"/>
                </a:lnTo>
                <a:lnTo>
                  <a:pt x="21335" y="487680"/>
                </a:lnTo>
                <a:lnTo>
                  <a:pt x="19812" y="483107"/>
                </a:lnTo>
                <a:lnTo>
                  <a:pt x="18287" y="481584"/>
                </a:lnTo>
                <a:lnTo>
                  <a:pt x="16763" y="477011"/>
                </a:lnTo>
                <a:lnTo>
                  <a:pt x="18287" y="478535"/>
                </a:lnTo>
                <a:lnTo>
                  <a:pt x="38100" y="478535"/>
                </a:lnTo>
                <a:lnTo>
                  <a:pt x="41148" y="483107"/>
                </a:lnTo>
                <a:lnTo>
                  <a:pt x="41148" y="484631"/>
                </a:lnTo>
                <a:lnTo>
                  <a:pt x="43179" y="487680"/>
                </a:lnTo>
                <a:lnTo>
                  <a:pt x="42671" y="487680"/>
                </a:lnTo>
                <a:lnTo>
                  <a:pt x="44703" y="490727"/>
                </a:lnTo>
                <a:lnTo>
                  <a:pt x="44195" y="490727"/>
                </a:lnTo>
                <a:lnTo>
                  <a:pt x="50291" y="496823"/>
                </a:lnTo>
                <a:lnTo>
                  <a:pt x="48767" y="496823"/>
                </a:lnTo>
                <a:lnTo>
                  <a:pt x="51815" y="498348"/>
                </a:lnTo>
                <a:lnTo>
                  <a:pt x="53339" y="499872"/>
                </a:lnTo>
                <a:lnTo>
                  <a:pt x="54101" y="501396"/>
                </a:lnTo>
                <a:lnTo>
                  <a:pt x="53339" y="501396"/>
                </a:lnTo>
                <a:lnTo>
                  <a:pt x="56387" y="504444"/>
                </a:lnTo>
                <a:lnTo>
                  <a:pt x="57912" y="504444"/>
                </a:lnTo>
                <a:lnTo>
                  <a:pt x="62483" y="509015"/>
                </a:lnTo>
                <a:lnTo>
                  <a:pt x="67056" y="513588"/>
                </a:lnTo>
                <a:lnTo>
                  <a:pt x="70104" y="516635"/>
                </a:lnTo>
                <a:lnTo>
                  <a:pt x="68579" y="516635"/>
                </a:lnTo>
                <a:lnTo>
                  <a:pt x="70865" y="517779"/>
                </a:lnTo>
                <a:lnTo>
                  <a:pt x="70104" y="518160"/>
                </a:lnTo>
                <a:close/>
              </a:path>
              <a:path w="469900" h="538480">
                <a:moveTo>
                  <a:pt x="44195" y="489204"/>
                </a:moveTo>
                <a:lnTo>
                  <a:pt x="42671" y="487680"/>
                </a:lnTo>
                <a:lnTo>
                  <a:pt x="43179" y="487680"/>
                </a:lnTo>
                <a:lnTo>
                  <a:pt x="44195" y="489204"/>
                </a:lnTo>
                <a:close/>
              </a:path>
              <a:path w="469900" h="538480">
                <a:moveTo>
                  <a:pt x="45719" y="492251"/>
                </a:moveTo>
                <a:lnTo>
                  <a:pt x="44195" y="490727"/>
                </a:lnTo>
                <a:lnTo>
                  <a:pt x="44703" y="490727"/>
                </a:lnTo>
                <a:lnTo>
                  <a:pt x="45719" y="492251"/>
                </a:lnTo>
                <a:close/>
              </a:path>
              <a:path w="469900" h="538480">
                <a:moveTo>
                  <a:pt x="54863" y="502919"/>
                </a:moveTo>
                <a:lnTo>
                  <a:pt x="53339" y="501396"/>
                </a:lnTo>
                <a:lnTo>
                  <a:pt x="54101" y="501396"/>
                </a:lnTo>
                <a:lnTo>
                  <a:pt x="54863" y="502919"/>
                </a:lnTo>
                <a:close/>
              </a:path>
              <a:path w="469900" h="538480">
                <a:moveTo>
                  <a:pt x="74675" y="515111"/>
                </a:moveTo>
                <a:lnTo>
                  <a:pt x="77723" y="512064"/>
                </a:lnTo>
                <a:lnTo>
                  <a:pt x="76200" y="513588"/>
                </a:lnTo>
                <a:lnTo>
                  <a:pt x="77723" y="513588"/>
                </a:lnTo>
                <a:lnTo>
                  <a:pt x="74675" y="515111"/>
                </a:lnTo>
                <a:close/>
              </a:path>
              <a:path w="469900" h="538480">
                <a:moveTo>
                  <a:pt x="70865" y="517779"/>
                </a:moveTo>
                <a:lnTo>
                  <a:pt x="68579" y="516635"/>
                </a:lnTo>
                <a:lnTo>
                  <a:pt x="71192" y="517506"/>
                </a:lnTo>
                <a:lnTo>
                  <a:pt x="71119" y="517652"/>
                </a:lnTo>
                <a:lnTo>
                  <a:pt x="70865" y="517779"/>
                </a:lnTo>
                <a:close/>
              </a:path>
              <a:path w="469900" h="538480">
                <a:moveTo>
                  <a:pt x="72008" y="517779"/>
                </a:moveTo>
                <a:lnTo>
                  <a:pt x="71323" y="517550"/>
                </a:lnTo>
                <a:lnTo>
                  <a:pt x="73152" y="516635"/>
                </a:lnTo>
                <a:lnTo>
                  <a:pt x="72008" y="517779"/>
                </a:lnTo>
                <a:close/>
              </a:path>
              <a:path w="469900" h="538480">
                <a:moveTo>
                  <a:pt x="98043" y="518160"/>
                </a:moveTo>
                <a:lnTo>
                  <a:pt x="73152" y="518160"/>
                </a:lnTo>
                <a:lnTo>
                  <a:pt x="72237" y="517855"/>
                </a:lnTo>
                <a:lnTo>
                  <a:pt x="72135" y="517652"/>
                </a:lnTo>
                <a:lnTo>
                  <a:pt x="73152" y="516635"/>
                </a:lnTo>
                <a:lnTo>
                  <a:pt x="99060" y="516635"/>
                </a:lnTo>
                <a:lnTo>
                  <a:pt x="98043" y="518160"/>
                </a:lnTo>
                <a:close/>
              </a:path>
              <a:path w="469900" h="538480">
                <a:moveTo>
                  <a:pt x="71119" y="517652"/>
                </a:moveTo>
                <a:lnTo>
                  <a:pt x="71192" y="517506"/>
                </a:lnTo>
                <a:lnTo>
                  <a:pt x="71323" y="517550"/>
                </a:lnTo>
                <a:lnTo>
                  <a:pt x="71119" y="517652"/>
                </a:lnTo>
                <a:close/>
              </a:path>
              <a:path w="469900" h="538480">
                <a:moveTo>
                  <a:pt x="71627" y="518160"/>
                </a:moveTo>
                <a:lnTo>
                  <a:pt x="71018" y="517855"/>
                </a:lnTo>
                <a:lnTo>
                  <a:pt x="71119" y="517652"/>
                </a:lnTo>
                <a:lnTo>
                  <a:pt x="71323" y="517550"/>
                </a:lnTo>
                <a:lnTo>
                  <a:pt x="72008" y="517779"/>
                </a:lnTo>
                <a:lnTo>
                  <a:pt x="71627" y="518160"/>
                </a:lnTo>
                <a:close/>
              </a:path>
              <a:path w="469900" h="538480">
                <a:moveTo>
                  <a:pt x="71018" y="517855"/>
                </a:moveTo>
                <a:lnTo>
                  <a:pt x="70865" y="517779"/>
                </a:lnTo>
                <a:lnTo>
                  <a:pt x="71119" y="517652"/>
                </a:lnTo>
                <a:lnTo>
                  <a:pt x="71018" y="517855"/>
                </a:lnTo>
                <a:close/>
              </a:path>
              <a:path w="469900" h="538480">
                <a:moveTo>
                  <a:pt x="92963" y="525780"/>
                </a:moveTo>
                <a:lnTo>
                  <a:pt x="53339" y="525780"/>
                </a:lnTo>
                <a:lnTo>
                  <a:pt x="51815" y="524256"/>
                </a:lnTo>
                <a:lnTo>
                  <a:pt x="50291" y="524256"/>
                </a:lnTo>
                <a:lnTo>
                  <a:pt x="48767" y="522731"/>
                </a:lnTo>
                <a:lnTo>
                  <a:pt x="47243" y="519684"/>
                </a:lnTo>
                <a:lnTo>
                  <a:pt x="70104" y="519684"/>
                </a:lnTo>
                <a:lnTo>
                  <a:pt x="72009" y="517779"/>
                </a:lnTo>
                <a:lnTo>
                  <a:pt x="73152" y="518160"/>
                </a:lnTo>
                <a:lnTo>
                  <a:pt x="98043" y="518160"/>
                </a:lnTo>
                <a:lnTo>
                  <a:pt x="93979" y="524256"/>
                </a:lnTo>
                <a:lnTo>
                  <a:pt x="51815" y="524256"/>
                </a:lnTo>
                <a:lnTo>
                  <a:pt x="52323" y="525272"/>
                </a:lnTo>
                <a:lnTo>
                  <a:pt x="93302" y="525272"/>
                </a:lnTo>
                <a:lnTo>
                  <a:pt x="92963" y="525780"/>
                </a:lnTo>
                <a:close/>
              </a:path>
              <a:path w="469900" h="538480">
                <a:moveTo>
                  <a:pt x="47243" y="521207"/>
                </a:moveTo>
                <a:lnTo>
                  <a:pt x="44195" y="518160"/>
                </a:lnTo>
                <a:lnTo>
                  <a:pt x="70104" y="518160"/>
                </a:lnTo>
                <a:lnTo>
                  <a:pt x="70865" y="517779"/>
                </a:lnTo>
                <a:lnTo>
                  <a:pt x="71018" y="517855"/>
                </a:lnTo>
                <a:lnTo>
                  <a:pt x="70104" y="519684"/>
                </a:lnTo>
                <a:lnTo>
                  <a:pt x="47243" y="519684"/>
                </a:lnTo>
                <a:lnTo>
                  <a:pt x="47243" y="521207"/>
                </a:lnTo>
                <a:close/>
              </a:path>
              <a:path w="469900" h="538480">
                <a:moveTo>
                  <a:pt x="70104" y="519684"/>
                </a:moveTo>
                <a:lnTo>
                  <a:pt x="71018" y="517855"/>
                </a:lnTo>
                <a:lnTo>
                  <a:pt x="71627" y="518160"/>
                </a:lnTo>
                <a:lnTo>
                  <a:pt x="70104" y="519684"/>
                </a:lnTo>
                <a:close/>
              </a:path>
              <a:path w="469900" h="538480">
                <a:moveTo>
                  <a:pt x="53339" y="525780"/>
                </a:moveTo>
                <a:lnTo>
                  <a:pt x="52323" y="525272"/>
                </a:lnTo>
                <a:lnTo>
                  <a:pt x="51815" y="524256"/>
                </a:lnTo>
                <a:lnTo>
                  <a:pt x="53339" y="525780"/>
                </a:lnTo>
                <a:close/>
              </a:path>
              <a:path w="469900" h="538480">
                <a:moveTo>
                  <a:pt x="80771" y="536448"/>
                </a:moveTo>
                <a:lnTo>
                  <a:pt x="65531" y="536448"/>
                </a:lnTo>
                <a:lnTo>
                  <a:pt x="59435" y="533400"/>
                </a:lnTo>
                <a:lnTo>
                  <a:pt x="53339" y="527304"/>
                </a:lnTo>
                <a:lnTo>
                  <a:pt x="52323" y="525272"/>
                </a:lnTo>
                <a:lnTo>
                  <a:pt x="53339" y="525780"/>
                </a:lnTo>
                <a:lnTo>
                  <a:pt x="92963" y="525780"/>
                </a:lnTo>
                <a:lnTo>
                  <a:pt x="89915" y="528827"/>
                </a:lnTo>
                <a:lnTo>
                  <a:pt x="86867" y="530352"/>
                </a:lnTo>
                <a:lnTo>
                  <a:pt x="85343" y="531876"/>
                </a:lnTo>
                <a:lnTo>
                  <a:pt x="83819" y="534923"/>
                </a:lnTo>
                <a:lnTo>
                  <a:pt x="80771" y="536448"/>
                </a:lnTo>
                <a:close/>
              </a:path>
              <a:path w="469900" h="538480">
                <a:moveTo>
                  <a:pt x="74675" y="537972"/>
                </a:moveTo>
                <a:lnTo>
                  <a:pt x="70104" y="537972"/>
                </a:lnTo>
                <a:lnTo>
                  <a:pt x="67056" y="536448"/>
                </a:lnTo>
                <a:lnTo>
                  <a:pt x="77723" y="536448"/>
                </a:lnTo>
                <a:lnTo>
                  <a:pt x="74675" y="5379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6" name="object 5"/>
          <p:cNvSpPr/>
          <p:nvPr/>
        </p:nvSpPr>
        <p:spPr>
          <a:xfrm>
            <a:off x="827531" y="1955292"/>
            <a:ext cx="396240" cy="419100"/>
          </a:xfrm>
          <a:custGeom>
            <a:avLst/>
            <a:gdLst/>
            <a:ahLst/>
            <a:cxnLst/>
            <a:rect l="l" t="t" r="r" b="b"/>
            <a:pathLst>
              <a:path w="396240" h="419100">
                <a:moveTo>
                  <a:pt x="124206" y="342900"/>
                </a:moveTo>
                <a:lnTo>
                  <a:pt x="100584" y="342900"/>
                </a:lnTo>
                <a:lnTo>
                  <a:pt x="106680" y="330708"/>
                </a:lnTo>
                <a:lnTo>
                  <a:pt x="114300" y="318516"/>
                </a:lnTo>
                <a:lnTo>
                  <a:pt x="115824" y="318516"/>
                </a:lnTo>
                <a:lnTo>
                  <a:pt x="124968" y="304800"/>
                </a:lnTo>
                <a:lnTo>
                  <a:pt x="135636" y="291084"/>
                </a:lnTo>
                <a:lnTo>
                  <a:pt x="135636" y="289560"/>
                </a:lnTo>
                <a:lnTo>
                  <a:pt x="160020" y="262128"/>
                </a:lnTo>
                <a:lnTo>
                  <a:pt x="172212" y="246888"/>
                </a:lnTo>
                <a:lnTo>
                  <a:pt x="184403" y="230124"/>
                </a:lnTo>
                <a:lnTo>
                  <a:pt x="196596" y="214884"/>
                </a:lnTo>
                <a:lnTo>
                  <a:pt x="196596" y="213360"/>
                </a:lnTo>
                <a:lnTo>
                  <a:pt x="245364" y="152400"/>
                </a:lnTo>
                <a:lnTo>
                  <a:pt x="256032" y="137160"/>
                </a:lnTo>
                <a:lnTo>
                  <a:pt x="257556" y="137160"/>
                </a:lnTo>
                <a:lnTo>
                  <a:pt x="269748" y="123443"/>
                </a:lnTo>
                <a:lnTo>
                  <a:pt x="269748" y="121920"/>
                </a:lnTo>
                <a:lnTo>
                  <a:pt x="281939" y="108204"/>
                </a:lnTo>
                <a:lnTo>
                  <a:pt x="295656" y="94488"/>
                </a:lnTo>
                <a:lnTo>
                  <a:pt x="307848" y="80772"/>
                </a:lnTo>
                <a:lnTo>
                  <a:pt x="323088" y="65532"/>
                </a:lnTo>
                <a:lnTo>
                  <a:pt x="336804" y="50291"/>
                </a:lnTo>
                <a:lnTo>
                  <a:pt x="352044" y="35052"/>
                </a:lnTo>
                <a:lnTo>
                  <a:pt x="368808" y="19811"/>
                </a:lnTo>
                <a:lnTo>
                  <a:pt x="367283" y="19811"/>
                </a:lnTo>
                <a:lnTo>
                  <a:pt x="384048" y="3048"/>
                </a:lnTo>
                <a:lnTo>
                  <a:pt x="390144" y="0"/>
                </a:lnTo>
                <a:lnTo>
                  <a:pt x="394716" y="4572"/>
                </a:lnTo>
                <a:lnTo>
                  <a:pt x="396240" y="7620"/>
                </a:lnTo>
                <a:lnTo>
                  <a:pt x="394716" y="10667"/>
                </a:lnTo>
                <a:lnTo>
                  <a:pt x="382524" y="32004"/>
                </a:lnTo>
                <a:lnTo>
                  <a:pt x="368808" y="50291"/>
                </a:lnTo>
                <a:lnTo>
                  <a:pt x="368808" y="51815"/>
                </a:lnTo>
                <a:lnTo>
                  <a:pt x="353568" y="67056"/>
                </a:lnTo>
                <a:lnTo>
                  <a:pt x="326135" y="97536"/>
                </a:lnTo>
                <a:lnTo>
                  <a:pt x="312420" y="111252"/>
                </a:lnTo>
                <a:lnTo>
                  <a:pt x="300227" y="124967"/>
                </a:lnTo>
                <a:lnTo>
                  <a:pt x="286512" y="138684"/>
                </a:lnTo>
                <a:lnTo>
                  <a:pt x="274320" y="152400"/>
                </a:lnTo>
                <a:lnTo>
                  <a:pt x="275844" y="152400"/>
                </a:lnTo>
                <a:lnTo>
                  <a:pt x="263652" y="167640"/>
                </a:lnTo>
                <a:lnTo>
                  <a:pt x="251460" y="181355"/>
                </a:lnTo>
                <a:lnTo>
                  <a:pt x="214884" y="227076"/>
                </a:lnTo>
                <a:lnTo>
                  <a:pt x="190500" y="260604"/>
                </a:lnTo>
                <a:lnTo>
                  <a:pt x="176784" y="275844"/>
                </a:lnTo>
                <a:lnTo>
                  <a:pt x="164591" y="291084"/>
                </a:lnTo>
                <a:lnTo>
                  <a:pt x="153754" y="303276"/>
                </a:lnTo>
                <a:lnTo>
                  <a:pt x="152400" y="303276"/>
                </a:lnTo>
                <a:lnTo>
                  <a:pt x="141732" y="316992"/>
                </a:lnTo>
                <a:lnTo>
                  <a:pt x="132588" y="330708"/>
                </a:lnTo>
                <a:lnTo>
                  <a:pt x="125920" y="341376"/>
                </a:lnTo>
                <a:lnTo>
                  <a:pt x="124968" y="341376"/>
                </a:lnTo>
                <a:lnTo>
                  <a:pt x="124206" y="342900"/>
                </a:lnTo>
                <a:close/>
              </a:path>
              <a:path w="396240" h="419100">
                <a:moveTo>
                  <a:pt x="152400" y="304800"/>
                </a:moveTo>
                <a:lnTo>
                  <a:pt x="152400" y="303276"/>
                </a:lnTo>
                <a:lnTo>
                  <a:pt x="153754" y="303276"/>
                </a:lnTo>
                <a:lnTo>
                  <a:pt x="152400" y="304800"/>
                </a:lnTo>
                <a:close/>
              </a:path>
              <a:path w="396240" h="419100">
                <a:moveTo>
                  <a:pt x="97536" y="394716"/>
                </a:moveTo>
                <a:lnTo>
                  <a:pt x="77724" y="394716"/>
                </a:lnTo>
                <a:lnTo>
                  <a:pt x="77724" y="391668"/>
                </a:lnTo>
                <a:lnTo>
                  <a:pt x="79248" y="385572"/>
                </a:lnTo>
                <a:lnTo>
                  <a:pt x="79248" y="384048"/>
                </a:lnTo>
                <a:lnTo>
                  <a:pt x="80772" y="377952"/>
                </a:lnTo>
                <a:lnTo>
                  <a:pt x="83820" y="370332"/>
                </a:lnTo>
                <a:lnTo>
                  <a:pt x="92964" y="352044"/>
                </a:lnTo>
                <a:lnTo>
                  <a:pt x="94488" y="352044"/>
                </a:lnTo>
                <a:lnTo>
                  <a:pt x="100584" y="341376"/>
                </a:lnTo>
                <a:lnTo>
                  <a:pt x="100584" y="342900"/>
                </a:lnTo>
                <a:lnTo>
                  <a:pt x="124206" y="342900"/>
                </a:lnTo>
                <a:lnTo>
                  <a:pt x="118872" y="353568"/>
                </a:lnTo>
                <a:lnTo>
                  <a:pt x="112340" y="362712"/>
                </a:lnTo>
                <a:lnTo>
                  <a:pt x="111252" y="362712"/>
                </a:lnTo>
                <a:lnTo>
                  <a:pt x="107442" y="370332"/>
                </a:lnTo>
                <a:lnTo>
                  <a:pt x="106680" y="370332"/>
                </a:lnTo>
                <a:lnTo>
                  <a:pt x="104140" y="377952"/>
                </a:lnTo>
                <a:lnTo>
                  <a:pt x="103632" y="377952"/>
                </a:lnTo>
                <a:lnTo>
                  <a:pt x="100584" y="385572"/>
                </a:lnTo>
                <a:lnTo>
                  <a:pt x="99441" y="390144"/>
                </a:lnTo>
                <a:lnTo>
                  <a:pt x="99060" y="390144"/>
                </a:lnTo>
                <a:lnTo>
                  <a:pt x="97536" y="394716"/>
                </a:lnTo>
                <a:close/>
              </a:path>
              <a:path w="396240" h="419100">
                <a:moveTo>
                  <a:pt x="124968" y="342900"/>
                </a:moveTo>
                <a:lnTo>
                  <a:pt x="124968" y="341376"/>
                </a:lnTo>
                <a:lnTo>
                  <a:pt x="125920" y="341376"/>
                </a:lnTo>
                <a:lnTo>
                  <a:pt x="124968" y="342900"/>
                </a:lnTo>
                <a:close/>
              </a:path>
              <a:path w="396240" h="419100">
                <a:moveTo>
                  <a:pt x="111252" y="364236"/>
                </a:moveTo>
                <a:lnTo>
                  <a:pt x="111252" y="362712"/>
                </a:lnTo>
                <a:lnTo>
                  <a:pt x="112340" y="362712"/>
                </a:lnTo>
                <a:lnTo>
                  <a:pt x="111252" y="364236"/>
                </a:lnTo>
                <a:close/>
              </a:path>
              <a:path w="396240" h="419100">
                <a:moveTo>
                  <a:pt x="9144" y="385572"/>
                </a:moveTo>
                <a:lnTo>
                  <a:pt x="6096" y="384048"/>
                </a:lnTo>
                <a:lnTo>
                  <a:pt x="1524" y="381000"/>
                </a:lnTo>
                <a:lnTo>
                  <a:pt x="0" y="376428"/>
                </a:lnTo>
                <a:lnTo>
                  <a:pt x="3048" y="367284"/>
                </a:lnTo>
                <a:lnTo>
                  <a:pt x="7620" y="365760"/>
                </a:lnTo>
                <a:lnTo>
                  <a:pt x="16764" y="368808"/>
                </a:lnTo>
                <a:lnTo>
                  <a:pt x="22860" y="371856"/>
                </a:lnTo>
                <a:lnTo>
                  <a:pt x="24384" y="371856"/>
                </a:lnTo>
                <a:lnTo>
                  <a:pt x="27432" y="373380"/>
                </a:lnTo>
                <a:lnTo>
                  <a:pt x="32004" y="374904"/>
                </a:lnTo>
                <a:lnTo>
                  <a:pt x="32004" y="376428"/>
                </a:lnTo>
                <a:lnTo>
                  <a:pt x="35052" y="377952"/>
                </a:lnTo>
                <a:lnTo>
                  <a:pt x="39624" y="377952"/>
                </a:lnTo>
                <a:lnTo>
                  <a:pt x="45720" y="381000"/>
                </a:lnTo>
                <a:lnTo>
                  <a:pt x="44196" y="381000"/>
                </a:lnTo>
                <a:lnTo>
                  <a:pt x="47244" y="382524"/>
                </a:lnTo>
                <a:lnTo>
                  <a:pt x="51816" y="384048"/>
                </a:lnTo>
                <a:lnTo>
                  <a:pt x="9144" y="384048"/>
                </a:lnTo>
                <a:lnTo>
                  <a:pt x="9144" y="385572"/>
                </a:lnTo>
                <a:close/>
              </a:path>
              <a:path w="396240" h="419100">
                <a:moveTo>
                  <a:pt x="24384" y="371856"/>
                </a:moveTo>
                <a:lnTo>
                  <a:pt x="22860" y="371856"/>
                </a:lnTo>
                <a:lnTo>
                  <a:pt x="21336" y="370332"/>
                </a:lnTo>
                <a:lnTo>
                  <a:pt x="24384" y="371856"/>
                </a:lnTo>
                <a:close/>
              </a:path>
              <a:path w="396240" h="419100">
                <a:moveTo>
                  <a:pt x="106680" y="371856"/>
                </a:moveTo>
                <a:lnTo>
                  <a:pt x="106680" y="370332"/>
                </a:lnTo>
                <a:lnTo>
                  <a:pt x="107442" y="370332"/>
                </a:lnTo>
                <a:lnTo>
                  <a:pt x="106680" y="371856"/>
                </a:lnTo>
                <a:close/>
              </a:path>
              <a:path w="396240" h="419100">
                <a:moveTo>
                  <a:pt x="103632" y="379476"/>
                </a:moveTo>
                <a:lnTo>
                  <a:pt x="103632" y="377952"/>
                </a:lnTo>
                <a:lnTo>
                  <a:pt x="104140" y="377952"/>
                </a:lnTo>
                <a:lnTo>
                  <a:pt x="103632" y="379476"/>
                </a:lnTo>
                <a:close/>
              </a:path>
              <a:path w="396240" h="419100">
                <a:moveTo>
                  <a:pt x="62484" y="390144"/>
                </a:moveTo>
                <a:lnTo>
                  <a:pt x="19812" y="390144"/>
                </a:lnTo>
                <a:lnTo>
                  <a:pt x="16764" y="388620"/>
                </a:lnTo>
                <a:lnTo>
                  <a:pt x="13716" y="388620"/>
                </a:lnTo>
                <a:lnTo>
                  <a:pt x="9144" y="384048"/>
                </a:lnTo>
                <a:lnTo>
                  <a:pt x="54864" y="384048"/>
                </a:lnTo>
                <a:lnTo>
                  <a:pt x="56388" y="385572"/>
                </a:lnTo>
                <a:lnTo>
                  <a:pt x="59436" y="387096"/>
                </a:lnTo>
                <a:lnTo>
                  <a:pt x="60960" y="387096"/>
                </a:lnTo>
                <a:lnTo>
                  <a:pt x="62484" y="390144"/>
                </a:lnTo>
                <a:close/>
              </a:path>
              <a:path w="396240" h="419100">
                <a:moveTo>
                  <a:pt x="67056" y="391668"/>
                </a:moveTo>
                <a:lnTo>
                  <a:pt x="22860" y="391668"/>
                </a:lnTo>
                <a:lnTo>
                  <a:pt x="18288" y="390144"/>
                </a:lnTo>
                <a:lnTo>
                  <a:pt x="62484" y="390144"/>
                </a:lnTo>
                <a:lnTo>
                  <a:pt x="62484" y="388620"/>
                </a:lnTo>
                <a:lnTo>
                  <a:pt x="64008" y="390144"/>
                </a:lnTo>
                <a:lnTo>
                  <a:pt x="67056" y="391668"/>
                </a:lnTo>
                <a:close/>
              </a:path>
              <a:path w="396240" h="419100">
                <a:moveTo>
                  <a:pt x="99060" y="391668"/>
                </a:moveTo>
                <a:lnTo>
                  <a:pt x="99060" y="390144"/>
                </a:lnTo>
                <a:lnTo>
                  <a:pt x="99441" y="390144"/>
                </a:lnTo>
                <a:lnTo>
                  <a:pt x="99060" y="391668"/>
                </a:lnTo>
                <a:close/>
              </a:path>
              <a:path w="396240" h="419100">
                <a:moveTo>
                  <a:pt x="92964" y="405384"/>
                </a:moveTo>
                <a:lnTo>
                  <a:pt x="92964" y="403860"/>
                </a:lnTo>
                <a:lnTo>
                  <a:pt x="51816" y="403860"/>
                </a:lnTo>
                <a:lnTo>
                  <a:pt x="48768" y="402336"/>
                </a:lnTo>
                <a:lnTo>
                  <a:pt x="47244" y="402336"/>
                </a:lnTo>
                <a:lnTo>
                  <a:pt x="44196" y="400812"/>
                </a:lnTo>
                <a:lnTo>
                  <a:pt x="39624" y="399288"/>
                </a:lnTo>
                <a:lnTo>
                  <a:pt x="41148" y="399288"/>
                </a:lnTo>
                <a:lnTo>
                  <a:pt x="38100" y="397764"/>
                </a:lnTo>
                <a:lnTo>
                  <a:pt x="35052" y="397764"/>
                </a:lnTo>
                <a:lnTo>
                  <a:pt x="32004" y="396240"/>
                </a:lnTo>
                <a:lnTo>
                  <a:pt x="33528" y="396240"/>
                </a:lnTo>
                <a:lnTo>
                  <a:pt x="28956" y="394716"/>
                </a:lnTo>
                <a:lnTo>
                  <a:pt x="25908" y="394716"/>
                </a:lnTo>
                <a:lnTo>
                  <a:pt x="24384" y="393192"/>
                </a:lnTo>
                <a:lnTo>
                  <a:pt x="21336" y="391668"/>
                </a:lnTo>
                <a:lnTo>
                  <a:pt x="68580" y="391668"/>
                </a:lnTo>
                <a:lnTo>
                  <a:pt x="71628" y="393192"/>
                </a:lnTo>
                <a:lnTo>
                  <a:pt x="75692" y="397256"/>
                </a:lnTo>
                <a:lnTo>
                  <a:pt x="74676" y="399288"/>
                </a:lnTo>
                <a:lnTo>
                  <a:pt x="71628" y="400812"/>
                </a:lnTo>
                <a:lnTo>
                  <a:pt x="96012" y="400812"/>
                </a:lnTo>
                <a:lnTo>
                  <a:pt x="94488" y="403860"/>
                </a:lnTo>
                <a:lnTo>
                  <a:pt x="92964" y="405384"/>
                </a:lnTo>
                <a:close/>
              </a:path>
              <a:path w="396240" h="419100">
                <a:moveTo>
                  <a:pt x="96520" y="399288"/>
                </a:moveTo>
                <a:lnTo>
                  <a:pt x="79248" y="399288"/>
                </a:lnTo>
                <a:lnTo>
                  <a:pt x="76200" y="397764"/>
                </a:lnTo>
                <a:lnTo>
                  <a:pt x="75692" y="397256"/>
                </a:lnTo>
                <a:lnTo>
                  <a:pt x="76200" y="396240"/>
                </a:lnTo>
                <a:lnTo>
                  <a:pt x="76200" y="394716"/>
                </a:lnTo>
                <a:lnTo>
                  <a:pt x="77724" y="391668"/>
                </a:lnTo>
                <a:lnTo>
                  <a:pt x="77724" y="394716"/>
                </a:lnTo>
                <a:lnTo>
                  <a:pt x="97536" y="394716"/>
                </a:lnTo>
                <a:lnTo>
                  <a:pt x="97536" y="396240"/>
                </a:lnTo>
                <a:lnTo>
                  <a:pt x="96520" y="399288"/>
                </a:lnTo>
                <a:close/>
              </a:path>
              <a:path w="396240" h="419100">
                <a:moveTo>
                  <a:pt x="80772" y="400812"/>
                </a:moveTo>
                <a:lnTo>
                  <a:pt x="73152" y="400812"/>
                </a:lnTo>
                <a:lnTo>
                  <a:pt x="74676" y="399288"/>
                </a:lnTo>
                <a:lnTo>
                  <a:pt x="75692" y="397256"/>
                </a:lnTo>
                <a:lnTo>
                  <a:pt x="77724" y="399288"/>
                </a:lnTo>
                <a:lnTo>
                  <a:pt x="80772" y="400812"/>
                </a:lnTo>
                <a:close/>
              </a:path>
              <a:path w="396240" h="419100">
                <a:moveTo>
                  <a:pt x="96012" y="400812"/>
                </a:moveTo>
                <a:lnTo>
                  <a:pt x="80772" y="400812"/>
                </a:lnTo>
                <a:lnTo>
                  <a:pt x="77724" y="399288"/>
                </a:lnTo>
                <a:lnTo>
                  <a:pt x="76200" y="397764"/>
                </a:lnTo>
                <a:lnTo>
                  <a:pt x="79248" y="399288"/>
                </a:lnTo>
                <a:lnTo>
                  <a:pt x="96520" y="399288"/>
                </a:lnTo>
                <a:lnTo>
                  <a:pt x="96012" y="400812"/>
                </a:lnTo>
                <a:close/>
              </a:path>
              <a:path w="396240" h="419100">
                <a:moveTo>
                  <a:pt x="73152" y="400812"/>
                </a:moveTo>
                <a:lnTo>
                  <a:pt x="71628" y="400812"/>
                </a:lnTo>
                <a:lnTo>
                  <a:pt x="74676" y="399288"/>
                </a:lnTo>
                <a:lnTo>
                  <a:pt x="73152" y="400812"/>
                </a:lnTo>
                <a:close/>
              </a:path>
              <a:path w="396240" h="419100">
                <a:moveTo>
                  <a:pt x="79248" y="419100"/>
                </a:moveTo>
                <a:lnTo>
                  <a:pt x="76200" y="419100"/>
                </a:lnTo>
                <a:lnTo>
                  <a:pt x="67056" y="414528"/>
                </a:lnTo>
                <a:lnTo>
                  <a:pt x="65532" y="413004"/>
                </a:lnTo>
                <a:lnTo>
                  <a:pt x="62484" y="411480"/>
                </a:lnTo>
                <a:lnTo>
                  <a:pt x="60960" y="409956"/>
                </a:lnTo>
                <a:lnTo>
                  <a:pt x="62484" y="409956"/>
                </a:lnTo>
                <a:lnTo>
                  <a:pt x="57912" y="408432"/>
                </a:lnTo>
                <a:lnTo>
                  <a:pt x="59436" y="408432"/>
                </a:lnTo>
                <a:lnTo>
                  <a:pt x="50292" y="403860"/>
                </a:lnTo>
                <a:lnTo>
                  <a:pt x="92964" y="403860"/>
                </a:lnTo>
                <a:lnTo>
                  <a:pt x="88392" y="413004"/>
                </a:lnTo>
                <a:lnTo>
                  <a:pt x="85344" y="416052"/>
                </a:lnTo>
                <a:lnTo>
                  <a:pt x="79248" y="419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7" name="object 6"/>
          <p:cNvSpPr/>
          <p:nvPr/>
        </p:nvSpPr>
        <p:spPr>
          <a:xfrm>
            <a:off x="798575" y="2697480"/>
            <a:ext cx="452755" cy="475615"/>
          </a:xfrm>
          <a:custGeom>
            <a:avLst/>
            <a:gdLst/>
            <a:ahLst/>
            <a:cxnLst/>
            <a:rect l="l" t="t" r="r" b="b"/>
            <a:pathLst>
              <a:path w="452755" h="475614">
                <a:moveTo>
                  <a:pt x="452628" y="16763"/>
                </a:moveTo>
                <a:lnTo>
                  <a:pt x="425196" y="16763"/>
                </a:lnTo>
                <a:lnTo>
                  <a:pt x="428244" y="10667"/>
                </a:lnTo>
                <a:lnTo>
                  <a:pt x="429768" y="10667"/>
                </a:lnTo>
                <a:lnTo>
                  <a:pt x="434340" y="6095"/>
                </a:lnTo>
                <a:lnTo>
                  <a:pt x="437388" y="4571"/>
                </a:lnTo>
                <a:lnTo>
                  <a:pt x="441960" y="1523"/>
                </a:lnTo>
                <a:lnTo>
                  <a:pt x="443483" y="0"/>
                </a:lnTo>
                <a:lnTo>
                  <a:pt x="449579" y="3047"/>
                </a:lnTo>
                <a:lnTo>
                  <a:pt x="451104" y="3047"/>
                </a:lnTo>
                <a:lnTo>
                  <a:pt x="452628" y="6095"/>
                </a:lnTo>
                <a:lnTo>
                  <a:pt x="452628" y="16763"/>
                </a:lnTo>
                <a:close/>
              </a:path>
              <a:path w="452755" h="475614">
                <a:moveTo>
                  <a:pt x="449579" y="21335"/>
                </a:moveTo>
                <a:lnTo>
                  <a:pt x="420624" y="21335"/>
                </a:lnTo>
                <a:lnTo>
                  <a:pt x="425196" y="15239"/>
                </a:lnTo>
                <a:lnTo>
                  <a:pt x="425196" y="16763"/>
                </a:lnTo>
                <a:lnTo>
                  <a:pt x="452628" y="16763"/>
                </a:lnTo>
                <a:lnTo>
                  <a:pt x="451104" y="19811"/>
                </a:lnTo>
                <a:lnTo>
                  <a:pt x="449579" y="21335"/>
                </a:lnTo>
                <a:close/>
              </a:path>
              <a:path w="452755" h="475614">
                <a:moveTo>
                  <a:pt x="431292" y="41147"/>
                </a:moveTo>
                <a:lnTo>
                  <a:pt x="399288" y="41147"/>
                </a:lnTo>
                <a:lnTo>
                  <a:pt x="409956" y="30479"/>
                </a:lnTo>
                <a:lnTo>
                  <a:pt x="409956" y="28955"/>
                </a:lnTo>
                <a:lnTo>
                  <a:pt x="416052" y="24383"/>
                </a:lnTo>
                <a:lnTo>
                  <a:pt x="420624" y="19811"/>
                </a:lnTo>
                <a:lnTo>
                  <a:pt x="420624" y="21335"/>
                </a:lnTo>
                <a:lnTo>
                  <a:pt x="449579" y="21335"/>
                </a:lnTo>
                <a:lnTo>
                  <a:pt x="447548" y="24383"/>
                </a:lnTo>
                <a:lnTo>
                  <a:pt x="446532" y="24383"/>
                </a:lnTo>
                <a:lnTo>
                  <a:pt x="437388" y="36575"/>
                </a:lnTo>
                <a:lnTo>
                  <a:pt x="435864" y="36575"/>
                </a:lnTo>
                <a:lnTo>
                  <a:pt x="431292" y="41147"/>
                </a:lnTo>
                <a:close/>
              </a:path>
              <a:path w="452755" h="475614">
                <a:moveTo>
                  <a:pt x="446532" y="25908"/>
                </a:moveTo>
                <a:lnTo>
                  <a:pt x="446532" y="24383"/>
                </a:lnTo>
                <a:lnTo>
                  <a:pt x="447548" y="24383"/>
                </a:lnTo>
                <a:lnTo>
                  <a:pt x="446532" y="25908"/>
                </a:lnTo>
                <a:close/>
              </a:path>
              <a:path w="452755" h="475614">
                <a:moveTo>
                  <a:pt x="426720" y="47243"/>
                </a:moveTo>
                <a:lnTo>
                  <a:pt x="426720" y="45719"/>
                </a:lnTo>
                <a:lnTo>
                  <a:pt x="394716" y="45719"/>
                </a:lnTo>
                <a:lnTo>
                  <a:pt x="399288" y="39623"/>
                </a:lnTo>
                <a:lnTo>
                  <a:pt x="399288" y="41147"/>
                </a:lnTo>
                <a:lnTo>
                  <a:pt x="431292" y="41147"/>
                </a:lnTo>
                <a:lnTo>
                  <a:pt x="426720" y="47243"/>
                </a:lnTo>
                <a:close/>
              </a:path>
              <a:path w="452755" h="475614">
                <a:moveTo>
                  <a:pt x="420624" y="51816"/>
                </a:moveTo>
                <a:lnTo>
                  <a:pt x="387096" y="51816"/>
                </a:lnTo>
                <a:lnTo>
                  <a:pt x="393192" y="45719"/>
                </a:lnTo>
                <a:lnTo>
                  <a:pt x="426720" y="45719"/>
                </a:lnTo>
                <a:lnTo>
                  <a:pt x="420624" y="51816"/>
                </a:lnTo>
                <a:close/>
              </a:path>
              <a:path w="452755" h="475614">
                <a:moveTo>
                  <a:pt x="200101" y="309371"/>
                </a:moveTo>
                <a:lnTo>
                  <a:pt x="172212" y="309371"/>
                </a:lnTo>
                <a:lnTo>
                  <a:pt x="182880" y="294131"/>
                </a:lnTo>
                <a:lnTo>
                  <a:pt x="195072" y="278891"/>
                </a:lnTo>
                <a:lnTo>
                  <a:pt x="205740" y="265175"/>
                </a:lnTo>
                <a:lnTo>
                  <a:pt x="227076" y="234695"/>
                </a:lnTo>
                <a:lnTo>
                  <a:pt x="225552" y="234695"/>
                </a:lnTo>
                <a:lnTo>
                  <a:pt x="236220" y="219455"/>
                </a:lnTo>
                <a:lnTo>
                  <a:pt x="246888" y="205739"/>
                </a:lnTo>
                <a:lnTo>
                  <a:pt x="246888" y="204216"/>
                </a:lnTo>
                <a:lnTo>
                  <a:pt x="268224" y="176783"/>
                </a:lnTo>
                <a:lnTo>
                  <a:pt x="277368" y="163067"/>
                </a:lnTo>
                <a:lnTo>
                  <a:pt x="288036" y="150875"/>
                </a:lnTo>
                <a:lnTo>
                  <a:pt x="297180" y="138683"/>
                </a:lnTo>
                <a:lnTo>
                  <a:pt x="298704" y="138683"/>
                </a:lnTo>
                <a:lnTo>
                  <a:pt x="307848" y="126491"/>
                </a:lnTo>
                <a:lnTo>
                  <a:pt x="318516" y="115823"/>
                </a:lnTo>
                <a:lnTo>
                  <a:pt x="329184" y="103631"/>
                </a:lnTo>
                <a:lnTo>
                  <a:pt x="347472" y="85343"/>
                </a:lnTo>
                <a:lnTo>
                  <a:pt x="356616" y="77723"/>
                </a:lnTo>
                <a:lnTo>
                  <a:pt x="356616" y="76200"/>
                </a:lnTo>
                <a:lnTo>
                  <a:pt x="365760" y="70103"/>
                </a:lnTo>
                <a:lnTo>
                  <a:pt x="373380" y="64008"/>
                </a:lnTo>
                <a:lnTo>
                  <a:pt x="381000" y="56387"/>
                </a:lnTo>
                <a:lnTo>
                  <a:pt x="388620" y="50291"/>
                </a:lnTo>
                <a:lnTo>
                  <a:pt x="387096" y="51816"/>
                </a:lnTo>
                <a:lnTo>
                  <a:pt x="420624" y="51816"/>
                </a:lnTo>
                <a:lnTo>
                  <a:pt x="416052" y="57911"/>
                </a:lnTo>
                <a:lnTo>
                  <a:pt x="414528" y="57911"/>
                </a:lnTo>
                <a:lnTo>
                  <a:pt x="403860" y="68579"/>
                </a:lnTo>
                <a:lnTo>
                  <a:pt x="402336" y="68579"/>
                </a:lnTo>
                <a:lnTo>
                  <a:pt x="396240" y="74675"/>
                </a:lnTo>
                <a:lnTo>
                  <a:pt x="388620" y="80771"/>
                </a:lnTo>
                <a:lnTo>
                  <a:pt x="381000" y="88391"/>
                </a:lnTo>
                <a:lnTo>
                  <a:pt x="371856" y="94487"/>
                </a:lnTo>
                <a:lnTo>
                  <a:pt x="373380" y="94487"/>
                </a:lnTo>
                <a:lnTo>
                  <a:pt x="364236" y="102108"/>
                </a:lnTo>
                <a:lnTo>
                  <a:pt x="353568" y="111251"/>
                </a:lnTo>
                <a:lnTo>
                  <a:pt x="355092" y="111251"/>
                </a:lnTo>
                <a:lnTo>
                  <a:pt x="335280" y="131063"/>
                </a:lnTo>
                <a:lnTo>
                  <a:pt x="326136" y="141731"/>
                </a:lnTo>
                <a:lnTo>
                  <a:pt x="315468" y="153923"/>
                </a:lnTo>
                <a:lnTo>
                  <a:pt x="307467" y="164591"/>
                </a:lnTo>
                <a:lnTo>
                  <a:pt x="306324" y="164591"/>
                </a:lnTo>
                <a:lnTo>
                  <a:pt x="295656" y="178308"/>
                </a:lnTo>
                <a:lnTo>
                  <a:pt x="286512" y="190500"/>
                </a:lnTo>
                <a:lnTo>
                  <a:pt x="275844" y="204216"/>
                </a:lnTo>
                <a:lnTo>
                  <a:pt x="266700" y="217931"/>
                </a:lnTo>
                <a:lnTo>
                  <a:pt x="234696" y="263651"/>
                </a:lnTo>
                <a:lnTo>
                  <a:pt x="224028" y="277367"/>
                </a:lnTo>
                <a:lnTo>
                  <a:pt x="224028" y="278891"/>
                </a:lnTo>
                <a:lnTo>
                  <a:pt x="213360" y="294131"/>
                </a:lnTo>
                <a:lnTo>
                  <a:pt x="201168" y="307847"/>
                </a:lnTo>
                <a:lnTo>
                  <a:pt x="200101" y="309371"/>
                </a:lnTo>
                <a:close/>
              </a:path>
              <a:path w="452755" h="475614">
                <a:moveTo>
                  <a:pt x="306324" y="166116"/>
                </a:moveTo>
                <a:lnTo>
                  <a:pt x="306324" y="164591"/>
                </a:lnTo>
                <a:lnTo>
                  <a:pt x="307467" y="164591"/>
                </a:lnTo>
                <a:lnTo>
                  <a:pt x="306324" y="166116"/>
                </a:lnTo>
                <a:close/>
              </a:path>
              <a:path w="452755" h="475614">
                <a:moveTo>
                  <a:pt x="122529" y="413003"/>
                </a:moveTo>
                <a:lnTo>
                  <a:pt x="96012" y="413003"/>
                </a:lnTo>
                <a:lnTo>
                  <a:pt x="99060" y="405383"/>
                </a:lnTo>
                <a:lnTo>
                  <a:pt x="100584" y="403859"/>
                </a:lnTo>
                <a:lnTo>
                  <a:pt x="105156" y="396239"/>
                </a:lnTo>
                <a:lnTo>
                  <a:pt x="111252" y="387095"/>
                </a:lnTo>
                <a:lnTo>
                  <a:pt x="118872" y="377951"/>
                </a:lnTo>
                <a:lnTo>
                  <a:pt x="134112" y="356616"/>
                </a:lnTo>
                <a:lnTo>
                  <a:pt x="143256" y="345947"/>
                </a:lnTo>
                <a:lnTo>
                  <a:pt x="161544" y="321563"/>
                </a:lnTo>
                <a:lnTo>
                  <a:pt x="172212" y="307847"/>
                </a:lnTo>
                <a:lnTo>
                  <a:pt x="172212" y="309371"/>
                </a:lnTo>
                <a:lnTo>
                  <a:pt x="200101" y="309371"/>
                </a:lnTo>
                <a:lnTo>
                  <a:pt x="190500" y="323087"/>
                </a:lnTo>
                <a:lnTo>
                  <a:pt x="179832" y="336803"/>
                </a:lnTo>
                <a:lnTo>
                  <a:pt x="170688" y="348995"/>
                </a:lnTo>
                <a:lnTo>
                  <a:pt x="152400" y="370331"/>
                </a:lnTo>
                <a:lnTo>
                  <a:pt x="137160" y="391667"/>
                </a:lnTo>
                <a:lnTo>
                  <a:pt x="129540" y="400811"/>
                </a:lnTo>
                <a:lnTo>
                  <a:pt x="124968" y="408431"/>
                </a:lnTo>
                <a:lnTo>
                  <a:pt x="124968" y="409955"/>
                </a:lnTo>
                <a:lnTo>
                  <a:pt x="122529" y="413003"/>
                </a:lnTo>
                <a:close/>
              </a:path>
              <a:path w="452755" h="475614">
                <a:moveTo>
                  <a:pt x="6096" y="426719"/>
                </a:moveTo>
                <a:lnTo>
                  <a:pt x="4572" y="422147"/>
                </a:lnTo>
                <a:lnTo>
                  <a:pt x="3048" y="420623"/>
                </a:lnTo>
                <a:lnTo>
                  <a:pt x="3048" y="416051"/>
                </a:lnTo>
                <a:lnTo>
                  <a:pt x="1524" y="413003"/>
                </a:lnTo>
                <a:lnTo>
                  <a:pt x="1524" y="409955"/>
                </a:lnTo>
                <a:lnTo>
                  <a:pt x="0" y="406908"/>
                </a:lnTo>
                <a:lnTo>
                  <a:pt x="0" y="403859"/>
                </a:lnTo>
                <a:lnTo>
                  <a:pt x="1524" y="399287"/>
                </a:lnTo>
                <a:lnTo>
                  <a:pt x="3048" y="396239"/>
                </a:lnTo>
                <a:lnTo>
                  <a:pt x="9144" y="393192"/>
                </a:lnTo>
                <a:lnTo>
                  <a:pt x="13716" y="393192"/>
                </a:lnTo>
                <a:lnTo>
                  <a:pt x="16764" y="394716"/>
                </a:lnTo>
                <a:lnTo>
                  <a:pt x="22860" y="399287"/>
                </a:lnTo>
                <a:lnTo>
                  <a:pt x="24384" y="399287"/>
                </a:lnTo>
                <a:lnTo>
                  <a:pt x="25908" y="400811"/>
                </a:lnTo>
                <a:lnTo>
                  <a:pt x="25908" y="403859"/>
                </a:lnTo>
                <a:lnTo>
                  <a:pt x="19812" y="403859"/>
                </a:lnTo>
                <a:lnTo>
                  <a:pt x="20421" y="405079"/>
                </a:lnTo>
                <a:lnTo>
                  <a:pt x="19812" y="405383"/>
                </a:lnTo>
                <a:lnTo>
                  <a:pt x="20574" y="405383"/>
                </a:lnTo>
                <a:lnTo>
                  <a:pt x="20828" y="405891"/>
                </a:lnTo>
                <a:lnTo>
                  <a:pt x="19812" y="409955"/>
                </a:lnTo>
                <a:lnTo>
                  <a:pt x="22098" y="409955"/>
                </a:lnTo>
                <a:lnTo>
                  <a:pt x="22860" y="411479"/>
                </a:lnTo>
                <a:lnTo>
                  <a:pt x="22860" y="413003"/>
                </a:lnTo>
                <a:lnTo>
                  <a:pt x="24384" y="416051"/>
                </a:lnTo>
                <a:lnTo>
                  <a:pt x="25908" y="417575"/>
                </a:lnTo>
                <a:lnTo>
                  <a:pt x="26670" y="419100"/>
                </a:lnTo>
                <a:lnTo>
                  <a:pt x="25908" y="419100"/>
                </a:lnTo>
                <a:lnTo>
                  <a:pt x="32004" y="425195"/>
                </a:lnTo>
                <a:lnTo>
                  <a:pt x="6096" y="425195"/>
                </a:lnTo>
                <a:lnTo>
                  <a:pt x="6096" y="426719"/>
                </a:lnTo>
                <a:close/>
              </a:path>
              <a:path w="452755" h="475614">
                <a:moveTo>
                  <a:pt x="20421" y="405079"/>
                </a:moveTo>
                <a:lnTo>
                  <a:pt x="19812" y="403859"/>
                </a:lnTo>
                <a:lnTo>
                  <a:pt x="21336" y="403859"/>
                </a:lnTo>
                <a:lnTo>
                  <a:pt x="21118" y="404730"/>
                </a:lnTo>
                <a:lnTo>
                  <a:pt x="20421" y="405079"/>
                </a:lnTo>
                <a:close/>
              </a:path>
              <a:path w="452755" h="475614">
                <a:moveTo>
                  <a:pt x="21118" y="404730"/>
                </a:moveTo>
                <a:lnTo>
                  <a:pt x="21336" y="403859"/>
                </a:lnTo>
                <a:lnTo>
                  <a:pt x="21336" y="404621"/>
                </a:lnTo>
                <a:lnTo>
                  <a:pt x="21118" y="404730"/>
                </a:lnTo>
                <a:close/>
              </a:path>
              <a:path w="452755" h="475614">
                <a:moveTo>
                  <a:pt x="21336" y="404621"/>
                </a:moveTo>
                <a:lnTo>
                  <a:pt x="21336" y="403859"/>
                </a:lnTo>
                <a:lnTo>
                  <a:pt x="22860" y="403859"/>
                </a:lnTo>
                <a:lnTo>
                  <a:pt x="21336" y="404621"/>
                </a:lnTo>
                <a:close/>
              </a:path>
              <a:path w="452755" h="475614">
                <a:moveTo>
                  <a:pt x="21336" y="406907"/>
                </a:moveTo>
                <a:lnTo>
                  <a:pt x="21336" y="404621"/>
                </a:lnTo>
                <a:lnTo>
                  <a:pt x="22860" y="403859"/>
                </a:lnTo>
                <a:lnTo>
                  <a:pt x="21336" y="406907"/>
                </a:lnTo>
                <a:close/>
              </a:path>
              <a:path w="452755" h="475614">
                <a:moveTo>
                  <a:pt x="24384" y="405383"/>
                </a:moveTo>
                <a:lnTo>
                  <a:pt x="22097" y="405383"/>
                </a:lnTo>
                <a:lnTo>
                  <a:pt x="22860" y="403859"/>
                </a:lnTo>
                <a:lnTo>
                  <a:pt x="25908" y="403859"/>
                </a:lnTo>
                <a:lnTo>
                  <a:pt x="24384" y="405383"/>
                </a:lnTo>
                <a:close/>
              </a:path>
              <a:path w="452755" h="475614">
                <a:moveTo>
                  <a:pt x="21336" y="406907"/>
                </a:moveTo>
                <a:lnTo>
                  <a:pt x="20828" y="405891"/>
                </a:lnTo>
                <a:lnTo>
                  <a:pt x="21118" y="404730"/>
                </a:lnTo>
                <a:lnTo>
                  <a:pt x="21336" y="404621"/>
                </a:lnTo>
                <a:lnTo>
                  <a:pt x="21336" y="406907"/>
                </a:lnTo>
                <a:close/>
              </a:path>
              <a:path w="452755" h="475614">
                <a:moveTo>
                  <a:pt x="20828" y="405891"/>
                </a:moveTo>
                <a:lnTo>
                  <a:pt x="20421" y="405079"/>
                </a:lnTo>
                <a:lnTo>
                  <a:pt x="21118" y="404730"/>
                </a:lnTo>
                <a:lnTo>
                  <a:pt x="20828" y="405891"/>
                </a:lnTo>
                <a:close/>
              </a:path>
              <a:path w="452755" h="475614">
                <a:moveTo>
                  <a:pt x="20574" y="405383"/>
                </a:moveTo>
                <a:lnTo>
                  <a:pt x="19812" y="405383"/>
                </a:lnTo>
                <a:lnTo>
                  <a:pt x="20421" y="405079"/>
                </a:lnTo>
                <a:lnTo>
                  <a:pt x="20574" y="405383"/>
                </a:lnTo>
                <a:close/>
              </a:path>
              <a:path w="452755" h="475614">
                <a:moveTo>
                  <a:pt x="19812" y="409955"/>
                </a:moveTo>
                <a:lnTo>
                  <a:pt x="20828" y="405891"/>
                </a:lnTo>
                <a:lnTo>
                  <a:pt x="21335" y="406908"/>
                </a:lnTo>
                <a:lnTo>
                  <a:pt x="19812" y="409955"/>
                </a:lnTo>
                <a:close/>
              </a:path>
              <a:path w="452755" h="475614">
                <a:moveTo>
                  <a:pt x="22098" y="409955"/>
                </a:moveTo>
                <a:lnTo>
                  <a:pt x="19812" y="409955"/>
                </a:lnTo>
                <a:lnTo>
                  <a:pt x="21336" y="406907"/>
                </a:lnTo>
                <a:lnTo>
                  <a:pt x="21336" y="408431"/>
                </a:lnTo>
                <a:lnTo>
                  <a:pt x="22098" y="409955"/>
                </a:lnTo>
                <a:close/>
              </a:path>
              <a:path w="452755" h="475614">
                <a:moveTo>
                  <a:pt x="106299" y="437387"/>
                </a:moveTo>
                <a:lnTo>
                  <a:pt x="82296" y="437387"/>
                </a:lnTo>
                <a:lnTo>
                  <a:pt x="85344" y="431292"/>
                </a:lnTo>
                <a:lnTo>
                  <a:pt x="88392" y="426719"/>
                </a:lnTo>
                <a:lnTo>
                  <a:pt x="88392" y="425195"/>
                </a:lnTo>
                <a:lnTo>
                  <a:pt x="91440" y="419100"/>
                </a:lnTo>
                <a:lnTo>
                  <a:pt x="96012" y="411479"/>
                </a:lnTo>
                <a:lnTo>
                  <a:pt x="96012" y="413003"/>
                </a:lnTo>
                <a:lnTo>
                  <a:pt x="122529" y="413003"/>
                </a:lnTo>
                <a:lnTo>
                  <a:pt x="120091" y="416051"/>
                </a:lnTo>
                <a:lnTo>
                  <a:pt x="118872" y="416051"/>
                </a:lnTo>
                <a:lnTo>
                  <a:pt x="115824" y="423671"/>
                </a:lnTo>
                <a:lnTo>
                  <a:pt x="111252" y="431292"/>
                </a:lnTo>
                <a:lnTo>
                  <a:pt x="107823" y="435863"/>
                </a:lnTo>
                <a:lnTo>
                  <a:pt x="106680" y="435863"/>
                </a:lnTo>
                <a:lnTo>
                  <a:pt x="106299" y="437387"/>
                </a:lnTo>
                <a:close/>
              </a:path>
              <a:path w="452755" h="475614">
                <a:moveTo>
                  <a:pt x="118872" y="417575"/>
                </a:moveTo>
                <a:lnTo>
                  <a:pt x="118872" y="416051"/>
                </a:lnTo>
                <a:lnTo>
                  <a:pt x="120091" y="416051"/>
                </a:lnTo>
                <a:lnTo>
                  <a:pt x="118872" y="417575"/>
                </a:lnTo>
                <a:close/>
              </a:path>
              <a:path w="452755" h="475614">
                <a:moveTo>
                  <a:pt x="27432" y="420623"/>
                </a:moveTo>
                <a:lnTo>
                  <a:pt x="25908" y="419100"/>
                </a:lnTo>
                <a:lnTo>
                  <a:pt x="26670" y="419100"/>
                </a:lnTo>
                <a:lnTo>
                  <a:pt x="27432" y="420623"/>
                </a:lnTo>
                <a:close/>
              </a:path>
              <a:path w="452755" h="475614">
                <a:moveTo>
                  <a:pt x="32512" y="453643"/>
                </a:moveTo>
                <a:lnTo>
                  <a:pt x="30480" y="452627"/>
                </a:lnTo>
                <a:lnTo>
                  <a:pt x="28956" y="451103"/>
                </a:lnTo>
                <a:lnTo>
                  <a:pt x="25907" y="449579"/>
                </a:lnTo>
                <a:lnTo>
                  <a:pt x="21336" y="445008"/>
                </a:lnTo>
                <a:lnTo>
                  <a:pt x="22860" y="445008"/>
                </a:lnTo>
                <a:lnTo>
                  <a:pt x="19812" y="441959"/>
                </a:lnTo>
                <a:lnTo>
                  <a:pt x="16764" y="440435"/>
                </a:lnTo>
                <a:lnTo>
                  <a:pt x="16764" y="438911"/>
                </a:lnTo>
                <a:lnTo>
                  <a:pt x="7620" y="429767"/>
                </a:lnTo>
                <a:lnTo>
                  <a:pt x="6096" y="425195"/>
                </a:lnTo>
                <a:lnTo>
                  <a:pt x="32004" y="425195"/>
                </a:lnTo>
                <a:lnTo>
                  <a:pt x="39624" y="432816"/>
                </a:lnTo>
                <a:lnTo>
                  <a:pt x="42672" y="435863"/>
                </a:lnTo>
                <a:lnTo>
                  <a:pt x="44196" y="435863"/>
                </a:lnTo>
                <a:lnTo>
                  <a:pt x="53340" y="445008"/>
                </a:lnTo>
                <a:lnTo>
                  <a:pt x="53340" y="446531"/>
                </a:lnTo>
                <a:lnTo>
                  <a:pt x="54102" y="448055"/>
                </a:lnTo>
                <a:lnTo>
                  <a:pt x="53340" y="448055"/>
                </a:lnTo>
                <a:lnTo>
                  <a:pt x="54864" y="449579"/>
                </a:lnTo>
                <a:lnTo>
                  <a:pt x="56388" y="449579"/>
                </a:lnTo>
                <a:lnTo>
                  <a:pt x="57912" y="451103"/>
                </a:lnTo>
                <a:lnTo>
                  <a:pt x="56388" y="451103"/>
                </a:lnTo>
                <a:lnTo>
                  <a:pt x="59436" y="452627"/>
                </a:lnTo>
                <a:lnTo>
                  <a:pt x="32004" y="452627"/>
                </a:lnTo>
                <a:lnTo>
                  <a:pt x="32512" y="453643"/>
                </a:lnTo>
                <a:close/>
              </a:path>
              <a:path w="452755" h="475614">
                <a:moveTo>
                  <a:pt x="44196" y="435863"/>
                </a:moveTo>
                <a:lnTo>
                  <a:pt x="42672" y="435863"/>
                </a:lnTo>
                <a:lnTo>
                  <a:pt x="41148" y="434339"/>
                </a:lnTo>
                <a:lnTo>
                  <a:pt x="44196" y="435863"/>
                </a:lnTo>
                <a:close/>
              </a:path>
              <a:path w="452755" h="475614">
                <a:moveTo>
                  <a:pt x="104139" y="443483"/>
                </a:moveTo>
                <a:lnTo>
                  <a:pt x="79248" y="443483"/>
                </a:lnTo>
                <a:lnTo>
                  <a:pt x="80772" y="440435"/>
                </a:lnTo>
                <a:lnTo>
                  <a:pt x="82296" y="435863"/>
                </a:lnTo>
                <a:lnTo>
                  <a:pt x="82296" y="437387"/>
                </a:lnTo>
                <a:lnTo>
                  <a:pt x="106299" y="437387"/>
                </a:lnTo>
                <a:lnTo>
                  <a:pt x="105156" y="441959"/>
                </a:lnTo>
                <a:lnTo>
                  <a:pt x="104139" y="443483"/>
                </a:lnTo>
                <a:close/>
              </a:path>
              <a:path w="452755" h="475614">
                <a:moveTo>
                  <a:pt x="106680" y="437387"/>
                </a:moveTo>
                <a:lnTo>
                  <a:pt x="106680" y="435863"/>
                </a:lnTo>
                <a:lnTo>
                  <a:pt x="107823" y="435863"/>
                </a:lnTo>
                <a:lnTo>
                  <a:pt x="106680" y="437387"/>
                </a:lnTo>
                <a:close/>
              </a:path>
              <a:path w="452755" h="475614">
                <a:moveTo>
                  <a:pt x="73152" y="452627"/>
                </a:moveTo>
                <a:lnTo>
                  <a:pt x="76200" y="446531"/>
                </a:lnTo>
                <a:lnTo>
                  <a:pt x="77724" y="445008"/>
                </a:lnTo>
                <a:lnTo>
                  <a:pt x="79248" y="441959"/>
                </a:lnTo>
                <a:lnTo>
                  <a:pt x="79248" y="443483"/>
                </a:lnTo>
                <a:lnTo>
                  <a:pt x="104139" y="443483"/>
                </a:lnTo>
                <a:lnTo>
                  <a:pt x="99060" y="451103"/>
                </a:lnTo>
                <a:lnTo>
                  <a:pt x="74676" y="451103"/>
                </a:lnTo>
                <a:lnTo>
                  <a:pt x="73152" y="452627"/>
                </a:lnTo>
                <a:close/>
              </a:path>
              <a:path w="452755" h="475614">
                <a:moveTo>
                  <a:pt x="54864" y="449579"/>
                </a:moveTo>
                <a:lnTo>
                  <a:pt x="53340" y="448055"/>
                </a:lnTo>
                <a:lnTo>
                  <a:pt x="54356" y="448563"/>
                </a:lnTo>
                <a:lnTo>
                  <a:pt x="54864" y="449579"/>
                </a:lnTo>
                <a:close/>
              </a:path>
              <a:path w="452755" h="475614">
                <a:moveTo>
                  <a:pt x="54356" y="448563"/>
                </a:moveTo>
                <a:lnTo>
                  <a:pt x="53340" y="448055"/>
                </a:lnTo>
                <a:lnTo>
                  <a:pt x="54102" y="448055"/>
                </a:lnTo>
                <a:lnTo>
                  <a:pt x="54356" y="448563"/>
                </a:lnTo>
                <a:close/>
              </a:path>
              <a:path w="452755" h="475614">
                <a:moveTo>
                  <a:pt x="56388" y="449579"/>
                </a:moveTo>
                <a:lnTo>
                  <a:pt x="54864" y="449579"/>
                </a:lnTo>
                <a:lnTo>
                  <a:pt x="54356" y="448563"/>
                </a:lnTo>
                <a:lnTo>
                  <a:pt x="56388" y="449579"/>
                </a:lnTo>
                <a:close/>
              </a:path>
              <a:path w="452755" h="475614">
                <a:moveTo>
                  <a:pt x="76200" y="475487"/>
                </a:moveTo>
                <a:lnTo>
                  <a:pt x="62484" y="475487"/>
                </a:lnTo>
                <a:lnTo>
                  <a:pt x="57912" y="473963"/>
                </a:lnTo>
                <a:lnTo>
                  <a:pt x="54864" y="472439"/>
                </a:lnTo>
                <a:lnTo>
                  <a:pt x="51816" y="472439"/>
                </a:lnTo>
                <a:lnTo>
                  <a:pt x="48768" y="469392"/>
                </a:lnTo>
                <a:lnTo>
                  <a:pt x="45720" y="467867"/>
                </a:lnTo>
                <a:lnTo>
                  <a:pt x="44196" y="467867"/>
                </a:lnTo>
                <a:lnTo>
                  <a:pt x="42672" y="464819"/>
                </a:lnTo>
                <a:lnTo>
                  <a:pt x="41148" y="464819"/>
                </a:lnTo>
                <a:lnTo>
                  <a:pt x="36576" y="460247"/>
                </a:lnTo>
                <a:lnTo>
                  <a:pt x="33528" y="454151"/>
                </a:lnTo>
                <a:lnTo>
                  <a:pt x="32004" y="452627"/>
                </a:lnTo>
                <a:lnTo>
                  <a:pt x="59436" y="452627"/>
                </a:lnTo>
                <a:lnTo>
                  <a:pt x="57912" y="451103"/>
                </a:lnTo>
                <a:lnTo>
                  <a:pt x="64008" y="454151"/>
                </a:lnTo>
                <a:lnTo>
                  <a:pt x="62484" y="454151"/>
                </a:lnTo>
                <a:lnTo>
                  <a:pt x="67056" y="455675"/>
                </a:lnTo>
                <a:lnTo>
                  <a:pt x="97536" y="455675"/>
                </a:lnTo>
                <a:lnTo>
                  <a:pt x="94488" y="458723"/>
                </a:lnTo>
                <a:lnTo>
                  <a:pt x="92964" y="461771"/>
                </a:lnTo>
                <a:lnTo>
                  <a:pt x="92964" y="463295"/>
                </a:lnTo>
                <a:lnTo>
                  <a:pt x="85344" y="470916"/>
                </a:lnTo>
                <a:lnTo>
                  <a:pt x="83820" y="470916"/>
                </a:lnTo>
                <a:lnTo>
                  <a:pt x="80772" y="472439"/>
                </a:lnTo>
                <a:lnTo>
                  <a:pt x="79248" y="473963"/>
                </a:lnTo>
                <a:lnTo>
                  <a:pt x="76200" y="475487"/>
                </a:lnTo>
                <a:close/>
              </a:path>
              <a:path w="452755" h="475614">
                <a:moveTo>
                  <a:pt x="71628" y="454151"/>
                </a:moveTo>
                <a:lnTo>
                  <a:pt x="73152" y="451103"/>
                </a:lnTo>
                <a:lnTo>
                  <a:pt x="73152" y="452627"/>
                </a:lnTo>
                <a:lnTo>
                  <a:pt x="71628" y="454151"/>
                </a:lnTo>
                <a:close/>
              </a:path>
              <a:path w="452755" h="475614">
                <a:moveTo>
                  <a:pt x="71628" y="454151"/>
                </a:moveTo>
                <a:lnTo>
                  <a:pt x="74676" y="451103"/>
                </a:lnTo>
                <a:lnTo>
                  <a:pt x="99060" y="451103"/>
                </a:lnTo>
                <a:lnTo>
                  <a:pt x="98298" y="452627"/>
                </a:lnTo>
                <a:lnTo>
                  <a:pt x="74676" y="452627"/>
                </a:lnTo>
                <a:lnTo>
                  <a:pt x="71628" y="454151"/>
                </a:lnTo>
                <a:close/>
              </a:path>
              <a:path w="452755" h="475614">
                <a:moveTo>
                  <a:pt x="33528" y="454151"/>
                </a:moveTo>
                <a:lnTo>
                  <a:pt x="32512" y="453643"/>
                </a:lnTo>
                <a:lnTo>
                  <a:pt x="32004" y="452627"/>
                </a:lnTo>
                <a:lnTo>
                  <a:pt x="33528" y="454151"/>
                </a:lnTo>
                <a:close/>
              </a:path>
              <a:path w="452755" h="475614">
                <a:moveTo>
                  <a:pt x="97536" y="455675"/>
                </a:moveTo>
                <a:lnTo>
                  <a:pt x="71628" y="455675"/>
                </a:lnTo>
                <a:lnTo>
                  <a:pt x="70104" y="454913"/>
                </a:lnTo>
                <a:lnTo>
                  <a:pt x="74676" y="452627"/>
                </a:lnTo>
                <a:lnTo>
                  <a:pt x="98298" y="452627"/>
                </a:lnTo>
                <a:lnTo>
                  <a:pt x="97536" y="454151"/>
                </a:lnTo>
                <a:lnTo>
                  <a:pt x="97536" y="455675"/>
                </a:lnTo>
                <a:close/>
              </a:path>
              <a:path w="452755" h="475614">
                <a:moveTo>
                  <a:pt x="33528" y="455675"/>
                </a:moveTo>
                <a:lnTo>
                  <a:pt x="32512" y="453643"/>
                </a:lnTo>
                <a:lnTo>
                  <a:pt x="33528" y="454151"/>
                </a:lnTo>
                <a:lnTo>
                  <a:pt x="33528" y="455675"/>
                </a:lnTo>
                <a:close/>
              </a:path>
              <a:path w="452755" h="475614">
                <a:moveTo>
                  <a:pt x="67056" y="455675"/>
                </a:moveTo>
                <a:lnTo>
                  <a:pt x="62484" y="454151"/>
                </a:lnTo>
                <a:lnTo>
                  <a:pt x="64008" y="454151"/>
                </a:lnTo>
                <a:lnTo>
                  <a:pt x="67056" y="455675"/>
                </a:lnTo>
                <a:close/>
              </a:path>
              <a:path w="452755" h="475614">
                <a:moveTo>
                  <a:pt x="68580" y="455675"/>
                </a:moveTo>
                <a:lnTo>
                  <a:pt x="67056" y="455675"/>
                </a:lnTo>
                <a:lnTo>
                  <a:pt x="64008" y="454151"/>
                </a:lnTo>
                <a:lnTo>
                  <a:pt x="68580" y="454151"/>
                </a:lnTo>
                <a:lnTo>
                  <a:pt x="69596" y="454659"/>
                </a:lnTo>
                <a:lnTo>
                  <a:pt x="68580" y="455675"/>
                </a:lnTo>
                <a:close/>
              </a:path>
              <a:path w="452755" h="475614">
                <a:moveTo>
                  <a:pt x="69596" y="454659"/>
                </a:moveTo>
                <a:lnTo>
                  <a:pt x="68580" y="454151"/>
                </a:lnTo>
                <a:lnTo>
                  <a:pt x="70104" y="454151"/>
                </a:lnTo>
                <a:lnTo>
                  <a:pt x="69596" y="454659"/>
                </a:lnTo>
                <a:close/>
              </a:path>
              <a:path w="452755" h="475614">
                <a:moveTo>
                  <a:pt x="70104" y="454913"/>
                </a:moveTo>
                <a:lnTo>
                  <a:pt x="69596" y="454659"/>
                </a:lnTo>
                <a:lnTo>
                  <a:pt x="70104" y="454151"/>
                </a:lnTo>
                <a:lnTo>
                  <a:pt x="71628" y="454151"/>
                </a:lnTo>
                <a:lnTo>
                  <a:pt x="70104" y="454913"/>
                </a:lnTo>
                <a:close/>
              </a:path>
              <a:path w="452755" h="475614">
                <a:moveTo>
                  <a:pt x="68580" y="455675"/>
                </a:moveTo>
                <a:lnTo>
                  <a:pt x="69596" y="454659"/>
                </a:lnTo>
                <a:lnTo>
                  <a:pt x="70104" y="454913"/>
                </a:lnTo>
                <a:lnTo>
                  <a:pt x="68580" y="455675"/>
                </a:lnTo>
                <a:close/>
              </a:path>
              <a:path w="452755" h="475614">
                <a:moveTo>
                  <a:pt x="71628" y="455675"/>
                </a:moveTo>
                <a:lnTo>
                  <a:pt x="68580" y="455675"/>
                </a:lnTo>
                <a:lnTo>
                  <a:pt x="70104" y="454913"/>
                </a:lnTo>
                <a:lnTo>
                  <a:pt x="71628" y="455675"/>
                </a:lnTo>
                <a:close/>
              </a:path>
              <a:path w="452755" h="475614">
                <a:moveTo>
                  <a:pt x="94488" y="460247"/>
                </a:moveTo>
                <a:lnTo>
                  <a:pt x="94488" y="458723"/>
                </a:lnTo>
                <a:lnTo>
                  <a:pt x="96012" y="457200"/>
                </a:lnTo>
                <a:lnTo>
                  <a:pt x="94488" y="460247"/>
                </a:lnTo>
                <a:close/>
              </a:path>
              <a:path w="452755" h="475614">
                <a:moveTo>
                  <a:pt x="56388" y="473963"/>
                </a:moveTo>
                <a:lnTo>
                  <a:pt x="53340" y="472439"/>
                </a:lnTo>
                <a:lnTo>
                  <a:pt x="54864" y="472439"/>
                </a:lnTo>
                <a:lnTo>
                  <a:pt x="56388" y="4739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8" name="object 7"/>
          <p:cNvSpPr/>
          <p:nvPr/>
        </p:nvSpPr>
        <p:spPr>
          <a:xfrm>
            <a:off x="1412748" y="3016008"/>
            <a:ext cx="1812289" cy="113030"/>
          </a:xfrm>
          <a:custGeom>
            <a:avLst/>
            <a:gdLst/>
            <a:ahLst/>
            <a:cxnLst/>
            <a:rect l="l" t="t" r="r" b="b"/>
            <a:pathLst>
              <a:path w="1812289" h="113030">
                <a:moveTo>
                  <a:pt x="153911" y="106680"/>
                </a:moveTo>
                <a:lnTo>
                  <a:pt x="149339" y="106680"/>
                </a:lnTo>
                <a:lnTo>
                  <a:pt x="147815" y="108204"/>
                </a:lnTo>
                <a:lnTo>
                  <a:pt x="147815" y="111252"/>
                </a:lnTo>
                <a:lnTo>
                  <a:pt x="149339" y="112776"/>
                </a:lnTo>
                <a:lnTo>
                  <a:pt x="153911" y="112776"/>
                </a:lnTo>
                <a:lnTo>
                  <a:pt x="153911" y="109728"/>
                </a:lnTo>
                <a:lnTo>
                  <a:pt x="153911" y="106680"/>
                </a:lnTo>
                <a:close/>
              </a:path>
              <a:path w="1812289" h="113030">
                <a:moveTo>
                  <a:pt x="1812036" y="9017"/>
                </a:moveTo>
                <a:lnTo>
                  <a:pt x="1810512" y="4445"/>
                </a:lnTo>
                <a:lnTo>
                  <a:pt x="1807451" y="1397"/>
                </a:lnTo>
                <a:lnTo>
                  <a:pt x="1801368" y="0"/>
                </a:lnTo>
                <a:lnTo>
                  <a:pt x="1796796" y="2921"/>
                </a:lnTo>
                <a:lnTo>
                  <a:pt x="1781543" y="12065"/>
                </a:lnTo>
                <a:lnTo>
                  <a:pt x="1775460" y="15113"/>
                </a:lnTo>
                <a:lnTo>
                  <a:pt x="1776984" y="13589"/>
                </a:lnTo>
                <a:lnTo>
                  <a:pt x="1769351" y="16637"/>
                </a:lnTo>
                <a:lnTo>
                  <a:pt x="1770875" y="15113"/>
                </a:lnTo>
                <a:lnTo>
                  <a:pt x="1764792" y="16637"/>
                </a:lnTo>
                <a:lnTo>
                  <a:pt x="1760220" y="16637"/>
                </a:lnTo>
                <a:lnTo>
                  <a:pt x="1754124" y="18161"/>
                </a:lnTo>
                <a:lnTo>
                  <a:pt x="1737360" y="18161"/>
                </a:lnTo>
                <a:lnTo>
                  <a:pt x="1732775" y="16637"/>
                </a:lnTo>
                <a:lnTo>
                  <a:pt x="1728216" y="16637"/>
                </a:lnTo>
                <a:lnTo>
                  <a:pt x="1723644" y="15113"/>
                </a:lnTo>
                <a:lnTo>
                  <a:pt x="1720596" y="15113"/>
                </a:lnTo>
                <a:lnTo>
                  <a:pt x="1716024" y="13589"/>
                </a:lnTo>
                <a:lnTo>
                  <a:pt x="1712976" y="13589"/>
                </a:lnTo>
                <a:lnTo>
                  <a:pt x="1709928" y="12065"/>
                </a:lnTo>
                <a:lnTo>
                  <a:pt x="1706867" y="12065"/>
                </a:lnTo>
                <a:lnTo>
                  <a:pt x="1703832" y="10541"/>
                </a:lnTo>
                <a:lnTo>
                  <a:pt x="1702308" y="10541"/>
                </a:lnTo>
                <a:lnTo>
                  <a:pt x="1700784" y="9017"/>
                </a:lnTo>
                <a:lnTo>
                  <a:pt x="1697736" y="9017"/>
                </a:lnTo>
                <a:lnTo>
                  <a:pt x="1694675" y="7493"/>
                </a:lnTo>
                <a:lnTo>
                  <a:pt x="1690116" y="7493"/>
                </a:lnTo>
                <a:lnTo>
                  <a:pt x="1687068" y="5969"/>
                </a:lnTo>
                <a:lnTo>
                  <a:pt x="1685544" y="5969"/>
                </a:lnTo>
                <a:lnTo>
                  <a:pt x="1682496" y="4445"/>
                </a:lnTo>
                <a:lnTo>
                  <a:pt x="1661160" y="4445"/>
                </a:lnTo>
                <a:lnTo>
                  <a:pt x="1658112" y="5969"/>
                </a:lnTo>
                <a:lnTo>
                  <a:pt x="1653540" y="5969"/>
                </a:lnTo>
                <a:lnTo>
                  <a:pt x="1650492" y="7493"/>
                </a:lnTo>
                <a:lnTo>
                  <a:pt x="1647444" y="7493"/>
                </a:lnTo>
                <a:lnTo>
                  <a:pt x="1645920" y="7493"/>
                </a:lnTo>
                <a:lnTo>
                  <a:pt x="1639824" y="4445"/>
                </a:lnTo>
                <a:lnTo>
                  <a:pt x="1633728" y="7493"/>
                </a:lnTo>
                <a:lnTo>
                  <a:pt x="1609344" y="7493"/>
                </a:lnTo>
                <a:lnTo>
                  <a:pt x="1606296" y="9017"/>
                </a:lnTo>
                <a:lnTo>
                  <a:pt x="1604759" y="9017"/>
                </a:lnTo>
                <a:lnTo>
                  <a:pt x="1600200" y="9017"/>
                </a:lnTo>
                <a:lnTo>
                  <a:pt x="1597152" y="10541"/>
                </a:lnTo>
                <a:lnTo>
                  <a:pt x="1592567" y="10541"/>
                </a:lnTo>
                <a:lnTo>
                  <a:pt x="1589532" y="12065"/>
                </a:lnTo>
                <a:lnTo>
                  <a:pt x="1577340" y="12065"/>
                </a:lnTo>
                <a:lnTo>
                  <a:pt x="1575511" y="12674"/>
                </a:lnTo>
                <a:lnTo>
                  <a:pt x="1574292" y="12065"/>
                </a:lnTo>
                <a:lnTo>
                  <a:pt x="1559052" y="12065"/>
                </a:lnTo>
                <a:lnTo>
                  <a:pt x="1557528" y="13589"/>
                </a:lnTo>
                <a:lnTo>
                  <a:pt x="1554467" y="13589"/>
                </a:lnTo>
                <a:lnTo>
                  <a:pt x="1549908" y="15113"/>
                </a:lnTo>
                <a:lnTo>
                  <a:pt x="1551432" y="13589"/>
                </a:lnTo>
                <a:lnTo>
                  <a:pt x="1548384" y="15113"/>
                </a:lnTo>
                <a:lnTo>
                  <a:pt x="1520952" y="15113"/>
                </a:lnTo>
                <a:lnTo>
                  <a:pt x="1517904" y="16637"/>
                </a:lnTo>
                <a:lnTo>
                  <a:pt x="1490459" y="16637"/>
                </a:lnTo>
                <a:lnTo>
                  <a:pt x="1488948" y="18161"/>
                </a:lnTo>
                <a:lnTo>
                  <a:pt x="1482852" y="18161"/>
                </a:lnTo>
                <a:lnTo>
                  <a:pt x="1479804" y="19685"/>
                </a:lnTo>
                <a:lnTo>
                  <a:pt x="1472184" y="19685"/>
                </a:lnTo>
                <a:lnTo>
                  <a:pt x="1469136" y="21209"/>
                </a:lnTo>
                <a:lnTo>
                  <a:pt x="1446276" y="21209"/>
                </a:lnTo>
                <a:lnTo>
                  <a:pt x="1444752" y="22733"/>
                </a:lnTo>
                <a:lnTo>
                  <a:pt x="1441704" y="22733"/>
                </a:lnTo>
                <a:lnTo>
                  <a:pt x="1438643" y="24257"/>
                </a:lnTo>
                <a:lnTo>
                  <a:pt x="1434084" y="24257"/>
                </a:lnTo>
                <a:lnTo>
                  <a:pt x="1432560" y="25781"/>
                </a:lnTo>
                <a:lnTo>
                  <a:pt x="1429512" y="27305"/>
                </a:lnTo>
                <a:lnTo>
                  <a:pt x="1431036" y="25781"/>
                </a:lnTo>
                <a:lnTo>
                  <a:pt x="1427975" y="27305"/>
                </a:lnTo>
                <a:lnTo>
                  <a:pt x="1426451" y="27305"/>
                </a:lnTo>
                <a:lnTo>
                  <a:pt x="1424940" y="28829"/>
                </a:lnTo>
                <a:lnTo>
                  <a:pt x="1421892" y="30353"/>
                </a:lnTo>
                <a:lnTo>
                  <a:pt x="1423416" y="28829"/>
                </a:lnTo>
                <a:lnTo>
                  <a:pt x="1418844" y="30353"/>
                </a:lnTo>
                <a:lnTo>
                  <a:pt x="1415783" y="30353"/>
                </a:lnTo>
                <a:lnTo>
                  <a:pt x="1412748" y="31877"/>
                </a:lnTo>
                <a:lnTo>
                  <a:pt x="1405128" y="31877"/>
                </a:lnTo>
                <a:lnTo>
                  <a:pt x="1402067" y="33401"/>
                </a:lnTo>
                <a:lnTo>
                  <a:pt x="1400543" y="33401"/>
                </a:lnTo>
                <a:lnTo>
                  <a:pt x="1397508" y="34925"/>
                </a:lnTo>
                <a:lnTo>
                  <a:pt x="1394460" y="34925"/>
                </a:lnTo>
                <a:lnTo>
                  <a:pt x="1391412" y="36449"/>
                </a:lnTo>
                <a:lnTo>
                  <a:pt x="1392936" y="34925"/>
                </a:lnTo>
                <a:lnTo>
                  <a:pt x="1388351" y="36449"/>
                </a:lnTo>
                <a:lnTo>
                  <a:pt x="1379220" y="36449"/>
                </a:lnTo>
                <a:lnTo>
                  <a:pt x="1374648" y="38100"/>
                </a:lnTo>
                <a:lnTo>
                  <a:pt x="1373124" y="38100"/>
                </a:lnTo>
                <a:lnTo>
                  <a:pt x="1367028" y="41021"/>
                </a:lnTo>
                <a:lnTo>
                  <a:pt x="1368552" y="39497"/>
                </a:lnTo>
                <a:lnTo>
                  <a:pt x="1359408" y="42545"/>
                </a:lnTo>
                <a:lnTo>
                  <a:pt x="1357884" y="44069"/>
                </a:lnTo>
                <a:lnTo>
                  <a:pt x="1354836" y="45593"/>
                </a:lnTo>
                <a:lnTo>
                  <a:pt x="1353312" y="45593"/>
                </a:lnTo>
                <a:lnTo>
                  <a:pt x="1347216" y="48641"/>
                </a:lnTo>
                <a:lnTo>
                  <a:pt x="1348740" y="47117"/>
                </a:lnTo>
                <a:lnTo>
                  <a:pt x="1344168" y="48641"/>
                </a:lnTo>
                <a:lnTo>
                  <a:pt x="1338059" y="51689"/>
                </a:lnTo>
                <a:lnTo>
                  <a:pt x="1339583" y="50165"/>
                </a:lnTo>
                <a:lnTo>
                  <a:pt x="1335024" y="51689"/>
                </a:lnTo>
                <a:lnTo>
                  <a:pt x="1327404" y="51689"/>
                </a:lnTo>
                <a:lnTo>
                  <a:pt x="1324343" y="53213"/>
                </a:lnTo>
                <a:lnTo>
                  <a:pt x="1319784" y="54737"/>
                </a:lnTo>
                <a:lnTo>
                  <a:pt x="1322832" y="53213"/>
                </a:lnTo>
                <a:lnTo>
                  <a:pt x="1319784" y="53213"/>
                </a:lnTo>
                <a:lnTo>
                  <a:pt x="1318260" y="54737"/>
                </a:lnTo>
                <a:lnTo>
                  <a:pt x="1312151" y="54737"/>
                </a:lnTo>
                <a:lnTo>
                  <a:pt x="1309116" y="56261"/>
                </a:lnTo>
                <a:lnTo>
                  <a:pt x="1310640" y="54737"/>
                </a:lnTo>
                <a:lnTo>
                  <a:pt x="1307592" y="56261"/>
                </a:lnTo>
                <a:lnTo>
                  <a:pt x="1299959" y="56261"/>
                </a:lnTo>
                <a:lnTo>
                  <a:pt x="1298448" y="57785"/>
                </a:lnTo>
                <a:lnTo>
                  <a:pt x="1295400" y="57785"/>
                </a:lnTo>
                <a:lnTo>
                  <a:pt x="1289304" y="60833"/>
                </a:lnTo>
                <a:lnTo>
                  <a:pt x="1287767" y="62357"/>
                </a:lnTo>
                <a:lnTo>
                  <a:pt x="1284732" y="63881"/>
                </a:lnTo>
                <a:lnTo>
                  <a:pt x="1281684" y="65405"/>
                </a:lnTo>
                <a:lnTo>
                  <a:pt x="1280160" y="65405"/>
                </a:lnTo>
                <a:lnTo>
                  <a:pt x="1278636" y="66929"/>
                </a:lnTo>
                <a:lnTo>
                  <a:pt x="1278636" y="65405"/>
                </a:lnTo>
                <a:lnTo>
                  <a:pt x="1272540" y="68453"/>
                </a:lnTo>
                <a:lnTo>
                  <a:pt x="1274051" y="68453"/>
                </a:lnTo>
                <a:lnTo>
                  <a:pt x="1271016" y="69977"/>
                </a:lnTo>
                <a:lnTo>
                  <a:pt x="1269492" y="69977"/>
                </a:lnTo>
                <a:lnTo>
                  <a:pt x="1266444" y="71501"/>
                </a:lnTo>
                <a:lnTo>
                  <a:pt x="1267968" y="69977"/>
                </a:lnTo>
                <a:lnTo>
                  <a:pt x="1263383" y="71501"/>
                </a:lnTo>
                <a:lnTo>
                  <a:pt x="1245108" y="71501"/>
                </a:lnTo>
                <a:lnTo>
                  <a:pt x="1240536" y="69977"/>
                </a:lnTo>
                <a:lnTo>
                  <a:pt x="1234440" y="69977"/>
                </a:lnTo>
                <a:lnTo>
                  <a:pt x="1229868" y="68453"/>
                </a:lnTo>
                <a:lnTo>
                  <a:pt x="1223759" y="68453"/>
                </a:lnTo>
                <a:lnTo>
                  <a:pt x="1214628" y="65405"/>
                </a:lnTo>
                <a:lnTo>
                  <a:pt x="1207008" y="65405"/>
                </a:lnTo>
                <a:lnTo>
                  <a:pt x="1205484" y="63881"/>
                </a:lnTo>
                <a:lnTo>
                  <a:pt x="1161275" y="63881"/>
                </a:lnTo>
                <a:lnTo>
                  <a:pt x="1156716" y="62357"/>
                </a:lnTo>
                <a:lnTo>
                  <a:pt x="1153668" y="62357"/>
                </a:lnTo>
                <a:lnTo>
                  <a:pt x="1149083" y="60833"/>
                </a:lnTo>
                <a:lnTo>
                  <a:pt x="1143000" y="60833"/>
                </a:lnTo>
                <a:lnTo>
                  <a:pt x="1138428" y="59309"/>
                </a:lnTo>
                <a:lnTo>
                  <a:pt x="1133843" y="59309"/>
                </a:lnTo>
                <a:lnTo>
                  <a:pt x="1127760" y="57785"/>
                </a:lnTo>
                <a:lnTo>
                  <a:pt x="1124712" y="57785"/>
                </a:lnTo>
                <a:lnTo>
                  <a:pt x="1120140" y="56261"/>
                </a:lnTo>
                <a:lnTo>
                  <a:pt x="1115568" y="56261"/>
                </a:lnTo>
                <a:lnTo>
                  <a:pt x="1110983" y="54737"/>
                </a:lnTo>
                <a:lnTo>
                  <a:pt x="1106424" y="54737"/>
                </a:lnTo>
                <a:lnTo>
                  <a:pt x="1100328" y="53213"/>
                </a:lnTo>
                <a:lnTo>
                  <a:pt x="1088136" y="53213"/>
                </a:lnTo>
                <a:lnTo>
                  <a:pt x="1083551" y="54737"/>
                </a:lnTo>
                <a:lnTo>
                  <a:pt x="1075944" y="54737"/>
                </a:lnTo>
                <a:lnTo>
                  <a:pt x="1071359" y="56261"/>
                </a:lnTo>
                <a:lnTo>
                  <a:pt x="1065276" y="56261"/>
                </a:lnTo>
                <a:lnTo>
                  <a:pt x="1059167" y="57785"/>
                </a:lnTo>
                <a:lnTo>
                  <a:pt x="1060704" y="57785"/>
                </a:lnTo>
                <a:lnTo>
                  <a:pt x="1054608" y="59309"/>
                </a:lnTo>
                <a:lnTo>
                  <a:pt x="1050036" y="59309"/>
                </a:lnTo>
                <a:lnTo>
                  <a:pt x="1043940" y="60833"/>
                </a:lnTo>
                <a:lnTo>
                  <a:pt x="1042416" y="60833"/>
                </a:lnTo>
                <a:lnTo>
                  <a:pt x="1033259" y="63881"/>
                </a:lnTo>
                <a:lnTo>
                  <a:pt x="1028700" y="63881"/>
                </a:lnTo>
                <a:lnTo>
                  <a:pt x="1024128" y="65405"/>
                </a:lnTo>
                <a:lnTo>
                  <a:pt x="1019556" y="65405"/>
                </a:lnTo>
                <a:lnTo>
                  <a:pt x="1019556" y="66929"/>
                </a:lnTo>
                <a:lnTo>
                  <a:pt x="1013460" y="66929"/>
                </a:lnTo>
                <a:lnTo>
                  <a:pt x="1010412" y="68453"/>
                </a:lnTo>
                <a:lnTo>
                  <a:pt x="1005840" y="69977"/>
                </a:lnTo>
                <a:lnTo>
                  <a:pt x="1007364" y="69977"/>
                </a:lnTo>
                <a:lnTo>
                  <a:pt x="1002792" y="71501"/>
                </a:lnTo>
                <a:lnTo>
                  <a:pt x="984504" y="71501"/>
                </a:lnTo>
                <a:lnTo>
                  <a:pt x="979932" y="73025"/>
                </a:lnTo>
                <a:lnTo>
                  <a:pt x="957072" y="73025"/>
                </a:lnTo>
                <a:lnTo>
                  <a:pt x="950976" y="74549"/>
                </a:lnTo>
                <a:lnTo>
                  <a:pt x="925068" y="74549"/>
                </a:lnTo>
                <a:lnTo>
                  <a:pt x="920496" y="73025"/>
                </a:lnTo>
                <a:lnTo>
                  <a:pt x="909828" y="73025"/>
                </a:lnTo>
                <a:lnTo>
                  <a:pt x="905256" y="71501"/>
                </a:lnTo>
                <a:lnTo>
                  <a:pt x="905256" y="73025"/>
                </a:lnTo>
                <a:lnTo>
                  <a:pt x="900684" y="71501"/>
                </a:lnTo>
                <a:lnTo>
                  <a:pt x="896112" y="71501"/>
                </a:lnTo>
                <a:lnTo>
                  <a:pt x="894588" y="69977"/>
                </a:lnTo>
                <a:lnTo>
                  <a:pt x="874776" y="69977"/>
                </a:lnTo>
                <a:lnTo>
                  <a:pt x="870204" y="68453"/>
                </a:lnTo>
                <a:lnTo>
                  <a:pt x="841248" y="68453"/>
                </a:lnTo>
                <a:lnTo>
                  <a:pt x="836676" y="69977"/>
                </a:lnTo>
                <a:lnTo>
                  <a:pt x="772668" y="69977"/>
                </a:lnTo>
                <a:lnTo>
                  <a:pt x="769620" y="71501"/>
                </a:lnTo>
                <a:lnTo>
                  <a:pt x="766572" y="71501"/>
                </a:lnTo>
                <a:lnTo>
                  <a:pt x="763524" y="73025"/>
                </a:lnTo>
                <a:lnTo>
                  <a:pt x="762000" y="73025"/>
                </a:lnTo>
                <a:lnTo>
                  <a:pt x="758952" y="74549"/>
                </a:lnTo>
                <a:lnTo>
                  <a:pt x="760476" y="73025"/>
                </a:lnTo>
                <a:lnTo>
                  <a:pt x="757428" y="74549"/>
                </a:lnTo>
                <a:lnTo>
                  <a:pt x="711695" y="74549"/>
                </a:lnTo>
                <a:lnTo>
                  <a:pt x="707136" y="73025"/>
                </a:lnTo>
                <a:lnTo>
                  <a:pt x="708660" y="74549"/>
                </a:lnTo>
                <a:lnTo>
                  <a:pt x="705612" y="73025"/>
                </a:lnTo>
                <a:lnTo>
                  <a:pt x="704088" y="73025"/>
                </a:lnTo>
                <a:lnTo>
                  <a:pt x="701040" y="71501"/>
                </a:lnTo>
                <a:lnTo>
                  <a:pt x="696468" y="71501"/>
                </a:lnTo>
                <a:lnTo>
                  <a:pt x="691896" y="69977"/>
                </a:lnTo>
                <a:lnTo>
                  <a:pt x="690372" y="69977"/>
                </a:lnTo>
                <a:lnTo>
                  <a:pt x="685800" y="68453"/>
                </a:lnTo>
                <a:lnTo>
                  <a:pt x="676656" y="68453"/>
                </a:lnTo>
                <a:lnTo>
                  <a:pt x="672084" y="66929"/>
                </a:lnTo>
                <a:lnTo>
                  <a:pt x="664464" y="66929"/>
                </a:lnTo>
                <a:lnTo>
                  <a:pt x="661416" y="65405"/>
                </a:lnTo>
                <a:lnTo>
                  <a:pt x="615696" y="65405"/>
                </a:lnTo>
                <a:lnTo>
                  <a:pt x="611124" y="66929"/>
                </a:lnTo>
                <a:lnTo>
                  <a:pt x="576072" y="66929"/>
                </a:lnTo>
                <a:lnTo>
                  <a:pt x="569976" y="68453"/>
                </a:lnTo>
                <a:lnTo>
                  <a:pt x="559295" y="68453"/>
                </a:lnTo>
                <a:lnTo>
                  <a:pt x="554736" y="69977"/>
                </a:lnTo>
                <a:lnTo>
                  <a:pt x="545592" y="69977"/>
                </a:lnTo>
                <a:lnTo>
                  <a:pt x="541020" y="71501"/>
                </a:lnTo>
                <a:lnTo>
                  <a:pt x="534924" y="71501"/>
                </a:lnTo>
                <a:lnTo>
                  <a:pt x="530352" y="73025"/>
                </a:lnTo>
                <a:lnTo>
                  <a:pt x="524256" y="73025"/>
                </a:lnTo>
                <a:lnTo>
                  <a:pt x="519684" y="74549"/>
                </a:lnTo>
                <a:lnTo>
                  <a:pt x="513588" y="74549"/>
                </a:lnTo>
                <a:lnTo>
                  <a:pt x="509016" y="76200"/>
                </a:lnTo>
                <a:lnTo>
                  <a:pt x="496824" y="76200"/>
                </a:lnTo>
                <a:lnTo>
                  <a:pt x="495300" y="77597"/>
                </a:lnTo>
                <a:lnTo>
                  <a:pt x="489191" y="77597"/>
                </a:lnTo>
                <a:lnTo>
                  <a:pt x="484632" y="79121"/>
                </a:lnTo>
                <a:lnTo>
                  <a:pt x="478536" y="79121"/>
                </a:lnTo>
                <a:lnTo>
                  <a:pt x="475488" y="80645"/>
                </a:lnTo>
                <a:lnTo>
                  <a:pt x="470916" y="80645"/>
                </a:lnTo>
                <a:lnTo>
                  <a:pt x="469392" y="82169"/>
                </a:lnTo>
                <a:lnTo>
                  <a:pt x="466344" y="82169"/>
                </a:lnTo>
                <a:lnTo>
                  <a:pt x="461772" y="83693"/>
                </a:lnTo>
                <a:lnTo>
                  <a:pt x="460248" y="83693"/>
                </a:lnTo>
                <a:lnTo>
                  <a:pt x="457200" y="85217"/>
                </a:lnTo>
                <a:lnTo>
                  <a:pt x="444995" y="85217"/>
                </a:lnTo>
                <a:lnTo>
                  <a:pt x="441960" y="86741"/>
                </a:lnTo>
                <a:lnTo>
                  <a:pt x="437388" y="85217"/>
                </a:lnTo>
                <a:lnTo>
                  <a:pt x="435864" y="85217"/>
                </a:lnTo>
                <a:lnTo>
                  <a:pt x="431292" y="83693"/>
                </a:lnTo>
                <a:lnTo>
                  <a:pt x="428244" y="83693"/>
                </a:lnTo>
                <a:lnTo>
                  <a:pt x="423672" y="82169"/>
                </a:lnTo>
                <a:lnTo>
                  <a:pt x="422148" y="80645"/>
                </a:lnTo>
                <a:lnTo>
                  <a:pt x="417576" y="80645"/>
                </a:lnTo>
                <a:lnTo>
                  <a:pt x="411480" y="79121"/>
                </a:lnTo>
                <a:lnTo>
                  <a:pt x="412991" y="79121"/>
                </a:lnTo>
                <a:lnTo>
                  <a:pt x="408432" y="77597"/>
                </a:lnTo>
                <a:lnTo>
                  <a:pt x="406895" y="77597"/>
                </a:lnTo>
                <a:lnTo>
                  <a:pt x="402336" y="76200"/>
                </a:lnTo>
                <a:lnTo>
                  <a:pt x="400799" y="76200"/>
                </a:lnTo>
                <a:lnTo>
                  <a:pt x="394716" y="74549"/>
                </a:lnTo>
                <a:lnTo>
                  <a:pt x="390144" y="74549"/>
                </a:lnTo>
                <a:lnTo>
                  <a:pt x="390144" y="73025"/>
                </a:lnTo>
                <a:lnTo>
                  <a:pt x="385572" y="73025"/>
                </a:lnTo>
                <a:lnTo>
                  <a:pt x="381000" y="71501"/>
                </a:lnTo>
                <a:lnTo>
                  <a:pt x="377952" y="71501"/>
                </a:lnTo>
                <a:lnTo>
                  <a:pt x="373380" y="69977"/>
                </a:lnTo>
                <a:lnTo>
                  <a:pt x="368795" y="69977"/>
                </a:lnTo>
                <a:lnTo>
                  <a:pt x="365760" y="68453"/>
                </a:lnTo>
                <a:lnTo>
                  <a:pt x="362699" y="68453"/>
                </a:lnTo>
                <a:lnTo>
                  <a:pt x="358140" y="66929"/>
                </a:lnTo>
                <a:lnTo>
                  <a:pt x="359664" y="66929"/>
                </a:lnTo>
                <a:lnTo>
                  <a:pt x="355092" y="65405"/>
                </a:lnTo>
                <a:lnTo>
                  <a:pt x="353568" y="65405"/>
                </a:lnTo>
                <a:lnTo>
                  <a:pt x="348996" y="63881"/>
                </a:lnTo>
                <a:lnTo>
                  <a:pt x="338328" y="63881"/>
                </a:lnTo>
                <a:lnTo>
                  <a:pt x="335280" y="62357"/>
                </a:lnTo>
                <a:lnTo>
                  <a:pt x="330695" y="62357"/>
                </a:lnTo>
                <a:lnTo>
                  <a:pt x="327660" y="60833"/>
                </a:lnTo>
                <a:lnTo>
                  <a:pt x="323088" y="60833"/>
                </a:lnTo>
                <a:lnTo>
                  <a:pt x="318516" y="59309"/>
                </a:lnTo>
                <a:lnTo>
                  <a:pt x="310896" y="59309"/>
                </a:lnTo>
                <a:lnTo>
                  <a:pt x="306324" y="57785"/>
                </a:lnTo>
                <a:lnTo>
                  <a:pt x="300228" y="57785"/>
                </a:lnTo>
                <a:lnTo>
                  <a:pt x="295656" y="56261"/>
                </a:lnTo>
                <a:lnTo>
                  <a:pt x="291084" y="56261"/>
                </a:lnTo>
                <a:lnTo>
                  <a:pt x="286499" y="54737"/>
                </a:lnTo>
                <a:lnTo>
                  <a:pt x="280416" y="53213"/>
                </a:lnTo>
                <a:lnTo>
                  <a:pt x="275844" y="50165"/>
                </a:lnTo>
                <a:lnTo>
                  <a:pt x="274320" y="50165"/>
                </a:lnTo>
                <a:lnTo>
                  <a:pt x="266700" y="48641"/>
                </a:lnTo>
                <a:lnTo>
                  <a:pt x="260591" y="48641"/>
                </a:lnTo>
                <a:lnTo>
                  <a:pt x="245364" y="45593"/>
                </a:lnTo>
                <a:lnTo>
                  <a:pt x="243840" y="44069"/>
                </a:lnTo>
                <a:lnTo>
                  <a:pt x="237744" y="44069"/>
                </a:lnTo>
                <a:lnTo>
                  <a:pt x="228600" y="41021"/>
                </a:lnTo>
                <a:lnTo>
                  <a:pt x="227076" y="41021"/>
                </a:lnTo>
                <a:lnTo>
                  <a:pt x="219456" y="39497"/>
                </a:lnTo>
                <a:lnTo>
                  <a:pt x="213360" y="39497"/>
                </a:lnTo>
                <a:lnTo>
                  <a:pt x="205740" y="38100"/>
                </a:lnTo>
                <a:lnTo>
                  <a:pt x="198120" y="38100"/>
                </a:lnTo>
                <a:lnTo>
                  <a:pt x="190500" y="36449"/>
                </a:lnTo>
                <a:lnTo>
                  <a:pt x="175260" y="36449"/>
                </a:lnTo>
                <a:lnTo>
                  <a:pt x="169164" y="38100"/>
                </a:lnTo>
                <a:lnTo>
                  <a:pt x="149352" y="38100"/>
                </a:lnTo>
                <a:lnTo>
                  <a:pt x="149352" y="36449"/>
                </a:lnTo>
                <a:lnTo>
                  <a:pt x="143256" y="38100"/>
                </a:lnTo>
                <a:lnTo>
                  <a:pt x="79248" y="38100"/>
                </a:lnTo>
                <a:lnTo>
                  <a:pt x="71628" y="36449"/>
                </a:lnTo>
                <a:lnTo>
                  <a:pt x="65532" y="36449"/>
                </a:lnTo>
                <a:lnTo>
                  <a:pt x="57899" y="34925"/>
                </a:lnTo>
                <a:lnTo>
                  <a:pt x="50292" y="34925"/>
                </a:lnTo>
                <a:lnTo>
                  <a:pt x="47244" y="33909"/>
                </a:lnTo>
                <a:lnTo>
                  <a:pt x="47244" y="30543"/>
                </a:lnTo>
                <a:lnTo>
                  <a:pt x="33147" y="30543"/>
                </a:lnTo>
                <a:lnTo>
                  <a:pt x="33007" y="30353"/>
                </a:lnTo>
                <a:lnTo>
                  <a:pt x="33528" y="30353"/>
                </a:lnTo>
                <a:lnTo>
                  <a:pt x="47244" y="30353"/>
                </a:lnTo>
                <a:lnTo>
                  <a:pt x="47244" y="28829"/>
                </a:lnTo>
                <a:lnTo>
                  <a:pt x="47244" y="27305"/>
                </a:lnTo>
                <a:lnTo>
                  <a:pt x="45707" y="24257"/>
                </a:lnTo>
                <a:lnTo>
                  <a:pt x="45707" y="22733"/>
                </a:lnTo>
                <a:lnTo>
                  <a:pt x="42672" y="19685"/>
                </a:lnTo>
                <a:lnTo>
                  <a:pt x="41148" y="19685"/>
                </a:lnTo>
                <a:lnTo>
                  <a:pt x="38100" y="18161"/>
                </a:lnTo>
                <a:lnTo>
                  <a:pt x="36576" y="18161"/>
                </a:lnTo>
                <a:lnTo>
                  <a:pt x="33528" y="16637"/>
                </a:lnTo>
                <a:lnTo>
                  <a:pt x="32918" y="16637"/>
                </a:lnTo>
                <a:lnTo>
                  <a:pt x="32918" y="30657"/>
                </a:lnTo>
                <a:lnTo>
                  <a:pt x="32004" y="30365"/>
                </a:lnTo>
                <a:lnTo>
                  <a:pt x="32004" y="31115"/>
                </a:lnTo>
                <a:lnTo>
                  <a:pt x="31991" y="31877"/>
                </a:lnTo>
                <a:lnTo>
                  <a:pt x="31991" y="31115"/>
                </a:lnTo>
                <a:lnTo>
                  <a:pt x="32004" y="30365"/>
                </a:lnTo>
                <a:lnTo>
                  <a:pt x="32918" y="30657"/>
                </a:lnTo>
                <a:lnTo>
                  <a:pt x="32918" y="16637"/>
                </a:lnTo>
                <a:lnTo>
                  <a:pt x="31991" y="16637"/>
                </a:lnTo>
                <a:lnTo>
                  <a:pt x="28956" y="18161"/>
                </a:lnTo>
                <a:lnTo>
                  <a:pt x="21336" y="18161"/>
                </a:lnTo>
                <a:lnTo>
                  <a:pt x="19799" y="19685"/>
                </a:lnTo>
                <a:lnTo>
                  <a:pt x="16764" y="19685"/>
                </a:lnTo>
                <a:lnTo>
                  <a:pt x="13703" y="21209"/>
                </a:lnTo>
                <a:lnTo>
                  <a:pt x="12192" y="21209"/>
                </a:lnTo>
                <a:lnTo>
                  <a:pt x="11176" y="22225"/>
                </a:lnTo>
                <a:lnTo>
                  <a:pt x="9144" y="21209"/>
                </a:lnTo>
                <a:lnTo>
                  <a:pt x="7620" y="21717"/>
                </a:lnTo>
                <a:lnTo>
                  <a:pt x="6096" y="21209"/>
                </a:lnTo>
                <a:lnTo>
                  <a:pt x="1524" y="24257"/>
                </a:lnTo>
                <a:lnTo>
                  <a:pt x="0" y="28829"/>
                </a:lnTo>
                <a:lnTo>
                  <a:pt x="0" y="33401"/>
                </a:lnTo>
                <a:lnTo>
                  <a:pt x="1524" y="38100"/>
                </a:lnTo>
                <a:lnTo>
                  <a:pt x="3898" y="38823"/>
                </a:lnTo>
                <a:lnTo>
                  <a:pt x="4572" y="39497"/>
                </a:lnTo>
                <a:lnTo>
                  <a:pt x="9144" y="41021"/>
                </a:lnTo>
                <a:lnTo>
                  <a:pt x="10172" y="40525"/>
                </a:lnTo>
                <a:lnTo>
                  <a:pt x="12192" y="42545"/>
                </a:lnTo>
                <a:lnTo>
                  <a:pt x="13703" y="42545"/>
                </a:lnTo>
                <a:lnTo>
                  <a:pt x="16764" y="44069"/>
                </a:lnTo>
                <a:lnTo>
                  <a:pt x="28956" y="48133"/>
                </a:lnTo>
                <a:lnTo>
                  <a:pt x="28956" y="48641"/>
                </a:lnTo>
                <a:lnTo>
                  <a:pt x="30480" y="51689"/>
                </a:lnTo>
                <a:lnTo>
                  <a:pt x="30480" y="56261"/>
                </a:lnTo>
                <a:lnTo>
                  <a:pt x="31991" y="57785"/>
                </a:lnTo>
                <a:lnTo>
                  <a:pt x="33528" y="60833"/>
                </a:lnTo>
                <a:lnTo>
                  <a:pt x="35052" y="62357"/>
                </a:lnTo>
                <a:lnTo>
                  <a:pt x="39624" y="62357"/>
                </a:lnTo>
                <a:lnTo>
                  <a:pt x="45707" y="59309"/>
                </a:lnTo>
                <a:lnTo>
                  <a:pt x="45707" y="54737"/>
                </a:lnTo>
                <a:lnTo>
                  <a:pt x="44411" y="52120"/>
                </a:lnTo>
                <a:lnTo>
                  <a:pt x="48768" y="53213"/>
                </a:lnTo>
                <a:lnTo>
                  <a:pt x="54864" y="53213"/>
                </a:lnTo>
                <a:lnTo>
                  <a:pt x="70091" y="56261"/>
                </a:lnTo>
                <a:lnTo>
                  <a:pt x="195072" y="56261"/>
                </a:lnTo>
                <a:lnTo>
                  <a:pt x="202692" y="57785"/>
                </a:lnTo>
                <a:lnTo>
                  <a:pt x="201168" y="57785"/>
                </a:lnTo>
                <a:lnTo>
                  <a:pt x="208788" y="59309"/>
                </a:lnTo>
                <a:lnTo>
                  <a:pt x="216395" y="59309"/>
                </a:lnTo>
                <a:lnTo>
                  <a:pt x="225552" y="60833"/>
                </a:lnTo>
                <a:lnTo>
                  <a:pt x="224028" y="60833"/>
                </a:lnTo>
                <a:lnTo>
                  <a:pt x="231648" y="62357"/>
                </a:lnTo>
                <a:lnTo>
                  <a:pt x="233172" y="62357"/>
                </a:lnTo>
                <a:lnTo>
                  <a:pt x="248399" y="65405"/>
                </a:lnTo>
                <a:lnTo>
                  <a:pt x="256032" y="68453"/>
                </a:lnTo>
                <a:lnTo>
                  <a:pt x="263652" y="68453"/>
                </a:lnTo>
                <a:lnTo>
                  <a:pt x="271272" y="69977"/>
                </a:lnTo>
                <a:lnTo>
                  <a:pt x="269748" y="69977"/>
                </a:lnTo>
                <a:lnTo>
                  <a:pt x="274320" y="71501"/>
                </a:lnTo>
                <a:lnTo>
                  <a:pt x="292595" y="76200"/>
                </a:lnTo>
                <a:lnTo>
                  <a:pt x="297180" y="77597"/>
                </a:lnTo>
                <a:lnTo>
                  <a:pt x="301752" y="77597"/>
                </a:lnTo>
                <a:lnTo>
                  <a:pt x="306324" y="79121"/>
                </a:lnTo>
                <a:lnTo>
                  <a:pt x="315468" y="79121"/>
                </a:lnTo>
                <a:lnTo>
                  <a:pt x="320040" y="80645"/>
                </a:lnTo>
                <a:lnTo>
                  <a:pt x="323088" y="80645"/>
                </a:lnTo>
                <a:lnTo>
                  <a:pt x="327660" y="82169"/>
                </a:lnTo>
                <a:lnTo>
                  <a:pt x="329184" y="82169"/>
                </a:lnTo>
                <a:lnTo>
                  <a:pt x="330695" y="83693"/>
                </a:lnTo>
                <a:lnTo>
                  <a:pt x="338328" y="83693"/>
                </a:lnTo>
                <a:lnTo>
                  <a:pt x="341376" y="85217"/>
                </a:lnTo>
                <a:lnTo>
                  <a:pt x="347472" y="85217"/>
                </a:lnTo>
                <a:lnTo>
                  <a:pt x="356616" y="88265"/>
                </a:lnTo>
                <a:lnTo>
                  <a:pt x="359664" y="89789"/>
                </a:lnTo>
                <a:lnTo>
                  <a:pt x="365760" y="89789"/>
                </a:lnTo>
                <a:lnTo>
                  <a:pt x="368795" y="91313"/>
                </a:lnTo>
                <a:lnTo>
                  <a:pt x="367284" y="89789"/>
                </a:lnTo>
                <a:lnTo>
                  <a:pt x="376428" y="92837"/>
                </a:lnTo>
                <a:lnTo>
                  <a:pt x="381000" y="92837"/>
                </a:lnTo>
                <a:lnTo>
                  <a:pt x="390144" y="95885"/>
                </a:lnTo>
                <a:lnTo>
                  <a:pt x="391668" y="95885"/>
                </a:lnTo>
                <a:lnTo>
                  <a:pt x="397764" y="97409"/>
                </a:lnTo>
                <a:lnTo>
                  <a:pt x="402336" y="98933"/>
                </a:lnTo>
                <a:lnTo>
                  <a:pt x="400799" y="97409"/>
                </a:lnTo>
                <a:lnTo>
                  <a:pt x="405384" y="98933"/>
                </a:lnTo>
                <a:lnTo>
                  <a:pt x="406895" y="100457"/>
                </a:lnTo>
                <a:lnTo>
                  <a:pt x="412991" y="100457"/>
                </a:lnTo>
                <a:lnTo>
                  <a:pt x="419100" y="101981"/>
                </a:lnTo>
                <a:lnTo>
                  <a:pt x="417576" y="101981"/>
                </a:lnTo>
                <a:lnTo>
                  <a:pt x="426720" y="105029"/>
                </a:lnTo>
                <a:lnTo>
                  <a:pt x="428244" y="105029"/>
                </a:lnTo>
                <a:lnTo>
                  <a:pt x="432816" y="106553"/>
                </a:lnTo>
                <a:lnTo>
                  <a:pt x="431292" y="105029"/>
                </a:lnTo>
                <a:lnTo>
                  <a:pt x="435864" y="106553"/>
                </a:lnTo>
                <a:lnTo>
                  <a:pt x="438899" y="108077"/>
                </a:lnTo>
                <a:lnTo>
                  <a:pt x="443484" y="108077"/>
                </a:lnTo>
                <a:lnTo>
                  <a:pt x="444995" y="106553"/>
                </a:lnTo>
                <a:lnTo>
                  <a:pt x="460248" y="106553"/>
                </a:lnTo>
                <a:lnTo>
                  <a:pt x="461772" y="105029"/>
                </a:lnTo>
                <a:lnTo>
                  <a:pt x="466344" y="105029"/>
                </a:lnTo>
                <a:lnTo>
                  <a:pt x="470916" y="103505"/>
                </a:lnTo>
                <a:lnTo>
                  <a:pt x="472440" y="103505"/>
                </a:lnTo>
                <a:lnTo>
                  <a:pt x="476999" y="101981"/>
                </a:lnTo>
                <a:lnTo>
                  <a:pt x="478536" y="101981"/>
                </a:lnTo>
                <a:lnTo>
                  <a:pt x="483095" y="100457"/>
                </a:lnTo>
                <a:lnTo>
                  <a:pt x="495300" y="100457"/>
                </a:lnTo>
                <a:lnTo>
                  <a:pt x="496824" y="98933"/>
                </a:lnTo>
                <a:lnTo>
                  <a:pt x="502920" y="98933"/>
                </a:lnTo>
                <a:lnTo>
                  <a:pt x="507492" y="97409"/>
                </a:lnTo>
                <a:lnTo>
                  <a:pt x="521195" y="97409"/>
                </a:lnTo>
                <a:lnTo>
                  <a:pt x="524256" y="95885"/>
                </a:lnTo>
                <a:lnTo>
                  <a:pt x="525780" y="95885"/>
                </a:lnTo>
                <a:lnTo>
                  <a:pt x="530352" y="94361"/>
                </a:lnTo>
                <a:lnTo>
                  <a:pt x="528828" y="95885"/>
                </a:lnTo>
                <a:lnTo>
                  <a:pt x="533400" y="94361"/>
                </a:lnTo>
                <a:lnTo>
                  <a:pt x="537972" y="94361"/>
                </a:lnTo>
                <a:lnTo>
                  <a:pt x="542544" y="92837"/>
                </a:lnTo>
                <a:lnTo>
                  <a:pt x="556260" y="92837"/>
                </a:lnTo>
                <a:lnTo>
                  <a:pt x="557784" y="91313"/>
                </a:lnTo>
                <a:lnTo>
                  <a:pt x="566928" y="91313"/>
                </a:lnTo>
                <a:lnTo>
                  <a:pt x="573024" y="89789"/>
                </a:lnTo>
                <a:lnTo>
                  <a:pt x="582168" y="89789"/>
                </a:lnTo>
                <a:lnTo>
                  <a:pt x="588264" y="88265"/>
                </a:lnTo>
                <a:lnTo>
                  <a:pt x="592836" y="88265"/>
                </a:lnTo>
                <a:lnTo>
                  <a:pt x="598932" y="89789"/>
                </a:lnTo>
                <a:lnTo>
                  <a:pt x="597395" y="88265"/>
                </a:lnTo>
                <a:lnTo>
                  <a:pt x="601980" y="89789"/>
                </a:lnTo>
                <a:lnTo>
                  <a:pt x="608076" y="89789"/>
                </a:lnTo>
                <a:lnTo>
                  <a:pt x="612648" y="88265"/>
                </a:lnTo>
                <a:lnTo>
                  <a:pt x="630936" y="88265"/>
                </a:lnTo>
                <a:lnTo>
                  <a:pt x="635495" y="86741"/>
                </a:lnTo>
                <a:lnTo>
                  <a:pt x="632460" y="88265"/>
                </a:lnTo>
                <a:lnTo>
                  <a:pt x="652272" y="88265"/>
                </a:lnTo>
                <a:lnTo>
                  <a:pt x="650748" y="86741"/>
                </a:lnTo>
                <a:lnTo>
                  <a:pt x="653796" y="88265"/>
                </a:lnTo>
                <a:lnTo>
                  <a:pt x="661416" y="88265"/>
                </a:lnTo>
                <a:lnTo>
                  <a:pt x="665988" y="89789"/>
                </a:lnTo>
                <a:lnTo>
                  <a:pt x="673595" y="89789"/>
                </a:lnTo>
                <a:lnTo>
                  <a:pt x="676656" y="91313"/>
                </a:lnTo>
                <a:lnTo>
                  <a:pt x="679691" y="91313"/>
                </a:lnTo>
                <a:lnTo>
                  <a:pt x="684276" y="92837"/>
                </a:lnTo>
                <a:lnTo>
                  <a:pt x="690372" y="92837"/>
                </a:lnTo>
                <a:lnTo>
                  <a:pt x="693420" y="94361"/>
                </a:lnTo>
                <a:lnTo>
                  <a:pt x="693420" y="92837"/>
                </a:lnTo>
                <a:lnTo>
                  <a:pt x="696468" y="94361"/>
                </a:lnTo>
                <a:lnTo>
                  <a:pt x="697992" y="94361"/>
                </a:lnTo>
                <a:lnTo>
                  <a:pt x="701040" y="95885"/>
                </a:lnTo>
                <a:lnTo>
                  <a:pt x="702564" y="95885"/>
                </a:lnTo>
                <a:lnTo>
                  <a:pt x="705612" y="97409"/>
                </a:lnTo>
                <a:lnTo>
                  <a:pt x="762000" y="97409"/>
                </a:lnTo>
                <a:lnTo>
                  <a:pt x="765048" y="95885"/>
                </a:lnTo>
                <a:lnTo>
                  <a:pt x="766572" y="95885"/>
                </a:lnTo>
                <a:lnTo>
                  <a:pt x="769620" y="94361"/>
                </a:lnTo>
                <a:lnTo>
                  <a:pt x="772668" y="94361"/>
                </a:lnTo>
                <a:lnTo>
                  <a:pt x="775716" y="92837"/>
                </a:lnTo>
                <a:lnTo>
                  <a:pt x="839724" y="92837"/>
                </a:lnTo>
                <a:lnTo>
                  <a:pt x="844296" y="91313"/>
                </a:lnTo>
                <a:lnTo>
                  <a:pt x="867156" y="91313"/>
                </a:lnTo>
                <a:lnTo>
                  <a:pt x="871728" y="92837"/>
                </a:lnTo>
                <a:lnTo>
                  <a:pt x="888492" y="92837"/>
                </a:lnTo>
                <a:lnTo>
                  <a:pt x="893064" y="94361"/>
                </a:lnTo>
                <a:lnTo>
                  <a:pt x="897636" y="94361"/>
                </a:lnTo>
                <a:lnTo>
                  <a:pt x="902208" y="95885"/>
                </a:lnTo>
                <a:lnTo>
                  <a:pt x="914400" y="95885"/>
                </a:lnTo>
                <a:lnTo>
                  <a:pt x="918972" y="97409"/>
                </a:lnTo>
                <a:lnTo>
                  <a:pt x="963168" y="97409"/>
                </a:lnTo>
                <a:lnTo>
                  <a:pt x="966978" y="96139"/>
                </a:lnTo>
                <a:lnTo>
                  <a:pt x="970788" y="97409"/>
                </a:lnTo>
                <a:lnTo>
                  <a:pt x="972312" y="97409"/>
                </a:lnTo>
                <a:lnTo>
                  <a:pt x="976884" y="95885"/>
                </a:lnTo>
                <a:lnTo>
                  <a:pt x="986028" y="95885"/>
                </a:lnTo>
                <a:lnTo>
                  <a:pt x="990600" y="94361"/>
                </a:lnTo>
                <a:lnTo>
                  <a:pt x="1007364" y="94361"/>
                </a:lnTo>
                <a:lnTo>
                  <a:pt x="1008888" y="92837"/>
                </a:lnTo>
                <a:lnTo>
                  <a:pt x="1013460" y="92837"/>
                </a:lnTo>
                <a:lnTo>
                  <a:pt x="1018032" y="91313"/>
                </a:lnTo>
                <a:lnTo>
                  <a:pt x="1021080" y="89789"/>
                </a:lnTo>
                <a:lnTo>
                  <a:pt x="1024128" y="89789"/>
                </a:lnTo>
                <a:lnTo>
                  <a:pt x="1028700" y="88265"/>
                </a:lnTo>
                <a:lnTo>
                  <a:pt x="1030224" y="88265"/>
                </a:lnTo>
                <a:lnTo>
                  <a:pt x="1033259" y="86741"/>
                </a:lnTo>
                <a:lnTo>
                  <a:pt x="1037844" y="86741"/>
                </a:lnTo>
                <a:lnTo>
                  <a:pt x="1042416" y="85217"/>
                </a:lnTo>
                <a:lnTo>
                  <a:pt x="1043940" y="85217"/>
                </a:lnTo>
                <a:lnTo>
                  <a:pt x="1053084" y="82169"/>
                </a:lnTo>
                <a:lnTo>
                  <a:pt x="1059167" y="82169"/>
                </a:lnTo>
                <a:lnTo>
                  <a:pt x="1065276" y="80645"/>
                </a:lnTo>
                <a:lnTo>
                  <a:pt x="1069848" y="79121"/>
                </a:lnTo>
                <a:lnTo>
                  <a:pt x="1074420" y="79121"/>
                </a:lnTo>
                <a:lnTo>
                  <a:pt x="1078992" y="77597"/>
                </a:lnTo>
                <a:lnTo>
                  <a:pt x="1107948" y="77597"/>
                </a:lnTo>
                <a:lnTo>
                  <a:pt x="1110983" y="79121"/>
                </a:lnTo>
                <a:lnTo>
                  <a:pt x="1115568" y="79121"/>
                </a:lnTo>
                <a:lnTo>
                  <a:pt x="1120140" y="80645"/>
                </a:lnTo>
                <a:lnTo>
                  <a:pt x="1124712" y="80645"/>
                </a:lnTo>
                <a:lnTo>
                  <a:pt x="1130808" y="82169"/>
                </a:lnTo>
                <a:lnTo>
                  <a:pt x="1139952" y="82169"/>
                </a:lnTo>
                <a:lnTo>
                  <a:pt x="1144524" y="83693"/>
                </a:lnTo>
                <a:lnTo>
                  <a:pt x="1143000" y="83693"/>
                </a:lnTo>
                <a:lnTo>
                  <a:pt x="1147559" y="85217"/>
                </a:lnTo>
                <a:lnTo>
                  <a:pt x="1152144" y="85217"/>
                </a:lnTo>
                <a:lnTo>
                  <a:pt x="1158240" y="86741"/>
                </a:lnTo>
                <a:lnTo>
                  <a:pt x="1200912" y="86741"/>
                </a:lnTo>
                <a:lnTo>
                  <a:pt x="1205484" y="88265"/>
                </a:lnTo>
                <a:lnTo>
                  <a:pt x="1210043" y="88265"/>
                </a:lnTo>
                <a:lnTo>
                  <a:pt x="1214628" y="89789"/>
                </a:lnTo>
                <a:lnTo>
                  <a:pt x="1217676" y="91313"/>
                </a:lnTo>
                <a:lnTo>
                  <a:pt x="1223759" y="91313"/>
                </a:lnTo>
                <a:lnTo>
                  <a:pt x="1228344" y="92837"/>
                </a:lnTo>
                <a:lnTo>
                  <a:pt x="1239012" y="92837"/>
                </a:lnTo>
                <a:lnTo>
                  <a:pt x="1243584" y="94361"/>
                </a:lnTo>
                <a:lnTo>
                  <a:pt x="1267968" y="94361"/>
                </a:lnTo>
                <a:lnTo>
                  <a:pt x="1272540" y="92837"/>
                </a:lnTo>
                <a:lnTo>
                  <a:pt x="1274051" y="92837"/>
                </a:lnTo>
                <a:lnTo>
                  <a:pt x="1278636" y="91313"/>
                </a:lnTo>
                <a:lnTo>
                  <a:pt x="1277112" y="91313"/>
                </a:lnTo>
                <a:lnTo>
                  <a:pt x="1281684" y="89789"/>
                </a:lnTo>
                <a:lnTo>
                  <a:pt x="1284732" y="88265"/>
                </a:lnTo>
                <a:lnTo>
                  <a:pt x="1286243" y="88265"/>
                </a:lnTo>
                <a:lnTo>
                  <a:pt x="1287767" y="86741"/>
                </a:lnTo>
                <a:lnTo>
                  <a:pt x="1290828" y="85217"/>
                </a:lnTo>
                <a:lnTo>
                  <a:pt x="1289304" y="86741"/>
                </a:lnTo>
                <a:lnTo>
                  <a:pt x="1301483" y="80645"/>
                </a:lnTo>
                <a:lnTo>
                  <a:pt x="1303020" y="80645"/>
                </a:lnTo>
                <a:lnTo>
                  <a:pt x="1306068" y="79121"/>
                </a:lnTo>
                <a:lnTo>
                  <a:pt x="1310640" y="79121"/>
                </a:lnTo>
                <a:lnTo>
                  <a:pt x="1313675" y="77597"/>
                </a:lnTo>
                <a:lnTo>
                  <a:pt x="1319784" y="77597"/>
                </a:lnTo>
                <a:lnTo>
                  <a:pt x="1322832" y="76200"/>
                </a:lnTo>
                <a:lnTo>
                  <a:pt x="1321308" y="77597"/>
                </a:lnTo>
                <a:lnTo>
                  <a:pt x="1324343" y="76200"/>
                </a:lnTo>
                <a:lnTo>
                  <a:pt x="1327404" y="76200"/>
                </a:lnTo>
                <a:lnTo>
                  <a:pt x="1330452" y="74549"/>
                </a:lnTo>
                <a:lnTo>
                  <a:pt x="1339583" y="74549"/>
                </a:lnTo>
                <a:lnTo>
                  <a:pt x="1344168" y="73025"/>
                </a:lnTo>
                <a:lnTo>
                  <a:pt x="1345692" y="73025"/>
                </a:lnTo>
                <a:lnTo>
                  <a:pt x="1348740" y="71501"/>
                </a:lnTo>
                <a:lnTo>
                  <a:pt x="1351775" y="71501"/>
                </a:lnTo>
                <a:lnTo>
                  <a:pt x="1354836" y="69977"/>
                </a:lnTo>
                <a:lnTo>
                  <a:pt x="1356360" y="69977"/>
                </a:lnTo>
                <a:lnTo>
                  <a:pt x="1362443" y="66929"/>
                </a:lnTo>
                <a:lnTo>
                  <a:pt x="1360932" y="66929"/>
                </a:lnTo>
                <a:lnTo>
                  <a:pt x="1365504" y="65405"/>
                </a:lnTo>
                <a:lnTo>
                  <a:pt x="1367028" y="65405"/>
                </a:lnTo>
                <a:lnTo>
                  <a:pt x="1368552" y="63881"/>
                </a:lnTo>
                <a:lnTo>
                  <a:pt x="1368552" y="65405"/>
                </a:lnTo>
                <a:lnTo>
                  <a:pt x="1374648" y="62357"/>
                </a:lnTo>
                <a:lnTo>
                  <a:pt x="1376159" y="62357"/>
                </a:lnTo>
                <a:lnTo>
                  <a:pt x="1379220" y="60833"/>
                </a:lnTo>
                <a:lnTo>
                  <a:pt x="1382268" y="60833"/>
                </a:lnTo>
                <a:lnTo>
                  <a:pt x="1385316" y="59309"/>
                </a:lnTo>
                <a:lnTo>
                  <a:pt x="1394460" y="59309"/>
                </a:lnTo>
                <a:lnTo>
                  <a:pt x="1395984" y="57785"/>
                </a:lnTo>
                <a:lnTo>
                  <a:pt x="1399032" y="57785"/>
                </a:lnTo>
                <a:lnTo>
                  <a:pt x="1403604" y="56261"/>
                </a:lnTo>
                <a:lnTo>
                  <a:pt x="1405128" y="56261"/>
                </a:lnTo>
                <a:lnTo>
                  <a:pt x="1408176" y="54737"/>
                </a:lnTo>
                <a:lnTo>
                  <a:pt x="1406652" y="56261"/>
                </a:lnTo>
                <a:lnTo>
                  <a:pt x="1409700" y="54737"/>
                </a:lnTo>
                <a:lnTo>
                  <a:pt x="1417320" y="54737"/>
                </a:lnTo>
                <a:lnTo>
                  <a:pt x="1420368" y="53213"/>
                </a:lnTo>
                <a:lnTo>
                  <a:pt x="1424940" y="53213"/>
                </a:lnTo>
                <a:lnTo>
                  <a:pt x="1429512" y="51689"/>
                </a:lnTo>
                <a:lnTo>
                  <a:pt x="1432560" y="50165"/>
                </a:lnTo>
                <a:lnTo>
                  <a:pt x="1434084" y="50165"/>
                </a:lnTo>
                <a:lnTo>
                  <a:pt x="1435608" y="48641"/>
                </a:lnTo>
                <a:lnTo>
                  <a:pt x="1438643" y="48641"/>
                </a:lnTo>
                <a:lnTo>
                  <a:pt x="1440167" y="47117"/>
                </a:lnTo>
                <a:lnTo>
                  <a:pt x="1443228" y="45593"/>
                </a:lnTo>
                <a:lnTo>
                  <a:pt x="1447800" y="45593"/>
                </a:lnTo>
                <a:lnTo>
                  <a:pt x="1450848" y="44069"/>
                </a:lnTo>
                <a:lnTo>
                  <a:pt x="1453883" y="44069"/>
                </a:lnTo>
                <a:lnTo>
                  <a:pt x="1470660" y="44069"/>
                </a:lnTo>
                <a:lnTo>
                  <a:pt x="1473708" y="42545"/>
                </a:lnTo>
                <a:lnTo>
                  <a:pt x="1482852" y="42545"/>
                </a:lnTo>
                <a:lnTo>
                  <a:pt x="1485900" y="41021"/>
                </a:lnTo>
                <a:lnTo>
                  <a:pt x="1491996" y="41021"/>
                </a:lnTo>
                <a:lnTo>
                  <a:pt x="1495044" y="39497"/>
                </a:lnTo>
                <a:lnTo>
                  <a:pt x="1519428" y="39497"/>
                </a:lnTo>
                <a:lnTo>
                  <a:pt x="1522476" y="38100"/>
                </a:lnTo>
                <a:lnTo>
                  <a:pt x="1546860" y="38100"/>
                </a:lnTo>
                <a:lnTo>
                  <a:pt x="1551432" y="36449"/>
                </a:lnTo>
                <a:lnTo>
                  <a:pt x="1557528" y="36449"/>
                </a:lnTo>
                <a:lnTo>
                  <a:pt x="1560576" y="34925"/>
                </a:lnTo>
                <a:lnTo>
                  <a:pt x="1589532" y="34925"/>
                </a:lnTo>
                <a:lnTo>
                  <a:pt x="1592567" y="33401"/>
                </a:lnTo>
                <a:lnTo>
                  <a:pt x="1597152" y="33401"/>
                </a:lnTo>
                <a:lnTo>
                  <a:pt x="1600200" y="31877"/>
                </a:lnTo>
                <a:lnTo>
                  <a:pt x="1606296" y="31877"/>
                </a:lnTo>
                <a:lnTo>
                  <a:pt x="1609344" y="30353"/>
                </a:lnTo>
                <a:lnTo>
                  <a:pt x="1626108" y="30353"/>
                </a:lnTo>
                <a:lnTo>
                  <a:pt x="1629143" y="28829"/>
                </a:lnTo>
                <a:lnTo>
                  <a:pt x="1639824" y="28829"/>
                </a:lnTo>
                <a:lnTo>
                  <a:pt x="1641348" y="28829"/>
                </a:lnTo>
                <a:lnTo>
                  <a:pt x="1645907" y="30353"/>
                </a:lnTo>
                <a:lnTo>
                  <a:pt x="1650492" y="30353"/>
                </a:lnTo>
                <a:lnTo>
                  <a:pt x="1653540" y="28829"/>
                </a:lnTo>
                <a:lnTo>
                  <a:pt x="1659636" y="28829"/>
                </a:lnTo>
                <a:lnTo>
                  <a:pt x="1662684" y="27305"/>
                </a:lnTo>
                <a:lnTo>
                  <a:pt x="1682496" y="27305"/>
                </a:lnTo>
                <a:lnTo>
                  <a:pt x="1682496" y="28829"/>
                </a:lnTo>
                <a:lnTo>
                  <a:pt x="1685544" y="28829"/>
                </a:lnTo>
                <a:lnTo>
                  <a:pt x="1688592" y="30353"/>
                </a:lnTo>
                <a:lnTo>
                  <a:pt x="1693151" y="30353"/>
                </a:lnTo>
                <a:lnTo>
                  <a:pt x="1696212" y="31877"/>
                </a:lnTo>
                <a:lnTo>
                  <a:pt x="1694675" y="30353"/>
                </a:lnTo>
                <a:lnTo>
                  <a:pt x="1697736" y="31877"/>
                </a:lnTo>
                <a:lnTo>
                  <a:pt x="1699260" y="31877"/>
                </a:lnTo>
                <a:lnTo>
                  <a:pt x="1702308" y="33401"/>
                </a:lnTo>
                <a:lnTo>
                  <a:pt x="1705343" y="33401"/>
                </a:lnTo>
                <a:lnTo>
                  <a:pt x="1708404" y="34925"/>
                </a:lnTo>
                <a:lnTo>
                  <a:pt x="1711452" y="34925"/>
                </a:lnTo>
                <a:lnTo>
                  <a:pt x="1716024" y="36449"/>
                </a:lnTo>
                <a:lnTo>
                  <a:pt x="1720596" y="36449"/>
                </a:lnTo>
                <a:lnTo>
                  <a:pt x="1725168" y="38100"/>
                </a:lnTo>
                <a:lnTo>
                  <a:pt x="1728216" y="38100"/>
                </a:lnTo>
                <a:lnTo>
                  <a:pt x="1728216" y="39497"/>
                </a:lnTo>
                <a:lnTo>
                  <a:pt x="1737360" y="39497"/>
                </a:lnTo>
                <a:lnTo>
                  <a:pt x="1738884" y="41021"/>
                </a:lnTo>
                <a:lnTo>
                  <a:pt x="1744967" y="41021"/>
                </a:lnTo>
                <a:lnTo>
                  <a:pt x="1751076" y="39497"/>
                </a:lnTo>
                <a:lnTo>
                  <a:pt x="1755648" y="39497"/>
                </a:lnTo>
                <a:lnTo>
                  <a:pt x="1761744" y="38100"/>
                </a:lnTo>
                <a:lnTo>
                  <a:pt x="1767840" y="38100"/>
                </a:lnTo>
                <a:lnTo>
                  <a:pt x="1775460" y="36449"/>
                </a:lnTo>
                <a:lnTo>
                  <a:pt x="1776984" y="36449"/>
                </a:lnTo>
                <a:lnTo>
                  <a:pt x="1783067" y="33401"/>
                </a:lnTo>
                <a:lnTo>
                  <a:pt x="1784604" y="33401"/>
                </a:lnTo>
                <a:lnTo>
                  <a:pt x="1790700" y="30353"/>
                </a:lnTo>
                <a:lnTo>
                  <a:pt x="1792224" y="28829"/>
                </a:lnTo>
                <a:lnTo>
                  <a:pt x="1799844" y="24257"/>
                </a:lnTo>
                <a:lnTo>
                  <a:pt x="1807451" y="18161"/>
                </a:lnTo>
                <a:lnTo>
                  <a:pt x="1812036" y="15113"/>
                </a:lnTo>
                <a:lnTo>
                  <a:pt x="1812036" y="9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15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2480" y="3025140"/>
            <a:ext cx="2686812" cy="109601"/>
          </a:xfrm>
          <a:prstGeom prst="rect">
            <a:avLst/>
          </a:prstGeom>
        </p:spPr>
      </p:pic>
      <p:sp>
        <p:nvSpPr>
          <p:cNvPr id="1048749" name="object 9"/>
          <p:cNvSpPr/>
          <p:nvPr/>
        </p:nvSpPr>
        <p:spPr>
          <a:xfrm>
            <a:off x="1648967" y="3364992"/>
            <a:ext cx="2074545" cy="130810"/>
          </a:xfrm>
          <a:custGeom>
            <a:avLst/>
            <a:gdLst/>
            <a:ahLst/>
            <a:cxnLst/>
            <a:rect l="l" t="t" r="r" b="b"/>
            <a:pathLst>
              <a:path w="2074545" h="130810">
                <a:moveTo>
                  <a:pt x="6096" y="16510"/>
                </a:moveTo>
                <a:lnTo>
                  <a:pt x="4572" y="12700"/>
                </a:lnTo>
                <a:lnTo>
                  <a:pt x="0" y="8890"/>
                </a:lnTo>
                <a:lnTo>
                  <a:pt x="0" y="3810"/>
                </a:lnTo>
                <a:lnTo>
                  <a:pt x="4572" y="0"/>
                </a:lnTo>
                <a:lnTo>
                  <a:pt x="7620" y="0"/>
                </a:lnTo>
                <a:lnTo>
                  <a:pt x="12191" y="3810"/>
                </a:lnTo>
                <a:lnTo>
                  <a:pt x="15240" y="5080"/>
                </a:lnTo>
                <a:lnTo>
                  <a:pt x="15240" y="6350"/>
                </a:lnTo>
                <a:lnTo>
                  <a:pt x="19812" y="10160"/>
                </a:lnTo>
                <a:lnTo>
                  <a:pt x="28956" y="15240"/>
                </a:lnTo>
                <a:lnTo>
                  <a:pt x="6096" y="15240"/>
                </a:lnTo>
                <a:lnTo>
                  <a:pt x="6096" y="16510"/>
                </a:lnTo>
                <a:close/>
              </a:path>
              <a:path w="2074545" h="130810">
                <a:moveTo>
                  <a:pt x="15240" y="6350"/>
                </a:moveTo>
                <a:close/>
              </a:path>
              <a:path w="2074545" h="130810">
                <a:moveTo>
                  <a:pt x="28956" y="31750"/>
                </a:moveTo>
                <a:lnTo>
                  <a:pt x="19812" y="26670"/>
                </a:lnTo>
                <a:lnTo>
                  <a:pt x="18287" y="25400"/>
                </a:lnTo>
                <a:lnTo>
                  <a:pt x="15240" y="24130"/>
                </a:lnTo>
                <a:lnTo>
                  <a:pt x="12191" y="20320"/>
                </a:lnTo>
                <a:lnTo>
                  <a:pt x="9144" y="19050"/>
                </a:lnTo>
                <a:lnTo>
                  <a:pt x="7620" y="17780"/>
                </a:lnTo>
                <a:lnTo>
                  <a:pt x="6096" y="15240"/>
                </a:lnTo>
                <a:lnTo>
                  <a:pt x="27432" y="15240"/>
                </a:lnTo>
                <a:lnTo>
                  <a:pt x="32004" y="16510"/>
                </a:lnTo>
                <a:lnTo>
                  <a:pt x="33528" y="16510"/>
                </a:lnTo>
                <a:lnTo>
                  <a:pt x="35052" y="17780"/>
                </a:lnTo>
                <a:lnTo>
                  <a:pt x="38100" y="19050"/>
                </a:lnTo>
                <a:lnTo>
                  <a:pt x="41148" y="19050"/>
                </a:lnTo>
                <a:lnTo>
                  <a:pt x="41148" y="20320"/>
                </a:lnTo>
                <a:lnTo>
                  <a:pt x="45720" y="21590"/>
                </a:lnTo>
                <a:lnTo>
                  <a:pt x="51816" y="26670"/>
                </a:lnTo>
                <a:lnTo>
                  <a:pt x="54864" y="26670"/>
                </a:lnTo>
                <a:lnTo>
                  <a:pt x="57912" y="30480"/>
                </a:lnTo>
                <a:lnTo>
                  <a:pt x="27432" y="30480"/>
                </a:lnTo>
                <a:lnTo>
                  <a:pt x="28956" y="31750"/>
                </a:lnTo>
                <a:close/>
              </a:path>
              <a:path w="2074545" h="130810">
                <a:moveTo>
                  <a:pt x="54864" y="26670"/>
                </a:moveTo>
                <a:lnTo>
                  <a:pt x="51816" y="26670"/>
                </a:lnTo>
                <a:lnTo>
                  <a:pt x="51816" y="25400"/>
                </a:lnTo>
                <a:lnTo>
                  <a:pt x="54864" y="26670"/>
                </a:lnTo>
                <a:close/>
              </a:path>
              <a:path w="2074545" h="130810">
                <a:moveTo>
                  <a:pt x="74676" y="38100"/>
                </a:moveTo>
                <a:lnTo>
                  <a:pt x="41148" y="38100"/>
                </a:lnTo>
                <a:lnTo>
                  <a:pt x="35052" y="33020"/>
                </a:lnTo>
                <a:lnTo>
                  <a:pt x="32004" y="33020"/>
                </a:lnTo>
                <a:lnTo>
                  <a:pt x="30480" y="31750"/>
                </a:lnTo>
                <a:lnTo>
                  <a:pt x="27432" y="30480"/>
                </a:lnTo>
                <a:lnTo>
                  <a:pt x="59436" y="30480"/>
                </a:lnTo>
                <a:lnTo>
                  <a:pt x="62483" y="31750"/>
                </a:lnTo>
                <a:lnTo>
                  <a:pt x="64770" y="33020"/>
                </a:lnTo>
                <a:lnTo>
                  <a:pt x="35052" y="33020"/>
                </a:lnTo>
                <a:lnTo>
                  <a:pt x="35052" y="34290"/>
                </a:lnTo>
                <a:lnTo>
                  <a:pt x="65532" y="34290"/>
                </a:lnTo>
                <a:lnTo>
                  <a:pt x="74676" y="38100"/>
                </a:lnTo>
                <a:close/>
              </a:path>
              <a:path w="2074545" h="130810">
                <a:moveTo>
                  <a:pt x="249936" y="57150"/>
                </a:moveTo>
                <a:lnTo>
                  <a:pt x="70104" y="57150"/>
                </a:lnTo>
                <a:lnTo>
                  <a:pt x="65532" y="54610"/>
                </a:lnTo>
                <a:lnTo>
                  <a:pt x="60960" y="53340"/>
                </a:lnTo>
                <a:lnTo>
                  <a:pt x="60960" y="50800"/>
                </a:lnTo>
                <a:lnTo>
                  <a:pt x="57912" y="49530"/>
                </a:lnTo>
                <a:lnTo>
                  <a:pt x="48768" y="43180"/>
                </a:lnTo>
                <a:lnTo>
                  <a:pt x="45720" y="40640"/>
                </a:lnTo>
                <a:lnTo>
                  <a:pt x="39624" y="38100"/>
                </a:lnTo>
                <a:lnTo>
                  <a:pt x="73152" y="38100"/>
                </a:lnTo>
                <a:lnTo>
                  <a:pt x="77724" y="39370"/>
                </a:lnTo>
                <a:lnTo>
                  <a:pt x="76200" y="39370"/>
                </a:lnTo>
                <a:lnTo>
                  <a:pt x="80772" y="40640"/>
                </a:lnTo>
                <a:lnTo>
                  <a:pt x="82296" y="40640"/>
                </a:lnTo>
                <a:lnTo>
                  <a:pt x="88391" y="43180"/>
                </a:lnTo>
                <a:lnTo>
                  <a:pt x="91440" y="43180"/>
                </a:lnTo>
                <a:lnTo>
                  <a:pt x="100583" y="46990"/>
                </a:lnTo>
                <a:lnTo>
                  <a:pt x="103632" y="46990"/>
                </a:lnTo>
                <a:lnTo>
                  <a:pt x="108204" y="48260"/>
                </a:lnTo>
                <a:lnTo>
                  <a:pt x="114300" y="48260"/>
                </a:lnTo>
                <a:lnTo>
                  <a:pt x="118872" y="49530"/>
                </a:lnTo>
                <a:lnTo>
                  <a:pt x="123444" y="49530"/>
                </a:lnTo>
                <a:lnTo>
                  <a:pt x="128016" y="50800"/>
                </a:lnTo>
                <a:lnTo>
                  <a:pt x="138683" y="50800"/>
                </a:lnTo>
                <a:lnTo>
                  <a:pt x="144780" y="53340"/>
                </a:lnTo>
                <a:lnTo>
                  <a:pt x="150876" y="53340"/>
                </a:lnTo>
                <a:lnTo>
                  <a:pt x="158496" y="54610"/>
                </a:lnTo>
                <a:lnTo>
                  <a:pt x="204216" y="54610"/>
                </a:lnTo>
                <a:lnTo>
                  <a:pt x="210312" y="55880"/>
                </a:lnTo>
                <a:lnTo>
                  <a:pt x="245364" y="55880"/>
                </a:lnTo>
                <a:lnTo>
                  <a:pt x="249936" y="57150"/>
                </a:lnTo>
                <a:close/>
              </a:path>
              <a:path w="2074545" h="130810">
                <a:moveTo>
                  <a:pt x="237744" y="55880"/>
                </a:moveTo>
                <a:lnTo>
                  <a:pt x="225552" y="55880"/>
                </a:lnTo>
                <a:lnTo>
                  <a:pt x="231648" y="54610"/>
                </a:lnTo>
                <a:lnTo>
                  <a:pt x="233172" y="54610"/>
                </a:lnTo>
                <a:lnTo>
                  <a:pt x="237744" y="55880"/>
                </a:lnTo>
                <a:close/>
              </a:path>
              <a:path w="2074545" h="130810">
                <a:moveTo>
                  <a:pt x="304800" y="68580"/>
                </a:moveTo>
                <a:lnTo>
                  <a:pt x="96012" y="68580"/>
                </a:lnTo>
                <a:lnTo>
                  <a:pt x="94487" y="66040"/>
                </a:lnTo>
                <a:lnTo>
                  <a:pt x="85344" y="63500"/>
                </a:lnTo>
                <a:lnTo>
                  <a:pt x="82296" y="62230"/>
                </a:lnTo>
                <a:lnTo>
                  <a:pt x="80772" y="62230"/>
                </a:lnTo>
                <a:lnTo>
                  <a:pt x="71628" y="57150"/>
                </a:lnTo>
                <a:lnTo>
                  <a:pt x="256032" y="57150"/>
                </a:lnTo>
                <a:lnTo>
                  <a:pt x="260604" y="58420"/>
                </a:lnTo>
                <a:lnTo>
                  <a:pt x="268224" y="58420"/>
                </a:lnTo>
                <a:lnTo>
                  <a:pt x="292608" y="64770"/>
                </a:lnTo>
                <a:lnTo>
                  <a:pt x="294132" y="64770"/>
                </a:lnTo>
                <a:lnTo>
                  <a:pt x="300228" y="66040"/>
                </a:lnTo>
                <a:lnTo>
                  <a:pt x="298704" y="66040"/>
                </a:lnTo>
                <a:lnTo>
                  <a:pt x="304800" y="68580"/>
                </a:lnTo>
                <a:close/>
              </a:path>
              <a:path w="2074545" h="130810">
                <a:moveTo>
                  <a:pt x="1997964" y="64770"/>
                </a:moveTo>
                <a:lnTo>
                  <a:pt x="1857756" y="64770"/>
                </a:lnTo>
                <a:lnTo>
                  <a:pt x="1863851" y="63500"/>
                </a:lnTo>
                <a:lnTo>
                  <a:pt x="1990343" y="63500"/>
                </a:lnTo>
                <a:lnTo>
                  <a:pt x="1997964" y="64770"/>
                </a:lnTo>
                <a:close/>
              </a:path>
              <a:path w="2074545" h="130810">
                <a:moveTo>
                  <a:pt x="2028443" y="66040"/>
                </a:moveTo>
                <a:lnTo>
                  <a:pt x="1850135" y="66040"/>
                </a:lnTo>
                <a:lnTo>
                  <a:pt x="1854708" y="64770"/>
                </a:lnTo>
                <a:lnTo>
                  <a:pt x="2022348" y="64770"/>
                </a:lnTo>
                <a:lnTo>
                  <a:pt x="2028443" y="66040"/>
                </a:lnTo>
                <a:close/>
              </a:path>
              <a:path w="2074545" h="130810">
                <a:moveTo>
                  <a:pt x="2040635" y="68580"/>
                </a:moveTo>
                <a:lnTo>
                  <a:pt x="1837943" y="68580"/>
                </a:lnTo>
                <a:lnTo>
                  <a:pt x="1844040" y="66040"/>
                </a:lnTo>
                <a:lnTo>
                  <a:pt x="2034540" y="66040"/>
                </a:lnTo>
                <a:lnTo>
                  <a:pt x="2040635" y="68580"/>
                </a:lnTo>
                <a:close/>
              </a:path>
              <a:path w="2074545" h="130810">
                <a:moveTo>
                  <a:pt x="2045208" y="68580"/>
                </a:moveTo>
                <a:lnTo>
                  <a:pt x="2040635" y="68580"/>
                </a:lnTo>
                <a:lnTo>
                  <a:pt x="2040635" y="66040"/>
                </a:lnTo>
                <a:lnTo>
                  <a:pt x="2045208" y="68580"/>
                </a:lnTo>
                <a:close/>
              </a:path>
              <a:path w="2074545" h="130810">
                <a:moveTo>
                  <a:pt x="326136" y="72390"/>
                </a:moveTo>
                <a:lnTo>
                  <a:pt x="131064" y="72390"/>
                </a:lnTo>
                <a:lnTo>
                  <a:pt x="126491" y="71120"/>
                </a:lnTo>
                <a:lnTo>
                  <a:pt x="120396" y="69850"/>
                </a:lnTo>
                <a:lnTo>
                  <a:pt x="115824" y="69850"/>
                </a:lnTo>
                <a:lnTo>
                  <a:pt x="111252" y="68580"/>
                </a:lnTo>
                <a:lnTo>
                  <a:pt x="306324" y="68580"/>
                </a:lnTo>
                <a:lnTo>
                  <a:pt x="318516" y="71120"/>
                </a:lnTo>
                <a:lnTo>
                  <a:pt x="326136" y="72390"/>
                </a:lnTo>
                <a:close/>
              </a:path>
              <a:path w="2074545" h="130810">
                <a:moveTo>
                  <a:pt x="2051304" y="69850"/>
                </a:moveTo>
                <a:lnTo>
                  <a:pt x="1825751" y="69850"/>
                </a:lnTo>
                <a:lnTo>
                  <a:pt x="1833372" y="68580"/>
                </a:lnTo>
                <a:lnTo>
                  <a:pt x="2046732" y="68580"/>
                </a:lnTo>
                <a:lnTo>
                  <a:pt x="2051304" y="69850"/>
                </a:lnTo>
                <a:close/>
              </a:path>
              <a:path w="2074545" h="130810">
                <a:moveTo>
                  <a:pt x="2071116" y="76200"/>
                </a:moveTo>
                <a:lnTo>
                  <a:pt x="1757172" y="76200"/>
                </a:lnTo>
                <a:lnTo>
                  <a:pt x="1761743" y="73660"/>
                </a:lnTo>
                <a:lnTo>
                  <a:pt x="1776984" y="73660"/>
                </a:lnTo>
                <a:lnTo>
                  <a:pt x="1783080" y="72390"/>
                </a:lnTo>
                <a:lnTo>
                  <a:pt x="1790700" y="72390"/>
                </a:lnTo>
                <a:lnTo>
                  <a:pt x="1798320" y="71120"/>
                </a:lnTo>
                <a:lnTo>
                  <a:pt x="1810512" y="71120"/>
                </a:lnTo>
                <a:lnTo>
                  <a:pt x="1818132" y="69850"/>
                </a:lnTo>
                <a:lnTo>
                  <a:pt x="2057400" y="69850"/>
                </a:lnTo>
                <a:lnTo>
                  <a:pt x="2061972" y="71120"/>
                </a:lnTo>
                <a:lnTo>
                  <a:pt x="2063496" y="72390"/>
                </a:lnTo>
                <a:lnTo>
                  <a:pt x="2066543" y="73660"/>
                </a:lnTo>
                <a:lnTo>
                  <a:pt x="2071116" y="76200"/>
                </a:lnTo>
                <a:close/>
              </a:path>
              <a:path w="2074545" h="130810">
                <a:moveTo>
                  <a:pt x="332232" y="73660"/>
                </a:moveTo>
                <a:lnTo>
                  <a:pt x="149352" y="73660"/>
                </a:lnTo>
                <a:lnTo>
                  <a:pt x="143256" y="72390"/>
                </a:lnTo>
                <a:lnTo>
                  <a:pt x="324612" y="72390"/>
                </a:lnTo>
                <a:lnTo>
                  <a:pt x="332232" y="73660"/>
                </a:lnTo>
                <a:close/>
              </a:path>
              <a:path w="2074545" h="130810">
                <a:moveTo>
                  <a:pt x="358140" y="80010"/>
                </a:moveTo>
                <a:lnTo>
                  <a:pt x="259080" y="80010"/>
                </a:lnTo>
                <a:lnTo>
                  <a:pt x="252983" y="78740"/>
                </a:lnTo>
                <a:lnTo>
                  <a:pt x="246887" y="78740"/>
                </a:lnTo>
                <a:lnTo>
                  <a:pt x="242316" y="77470"/>
                </a:lnTo>
                <a:lnTo>
                  <a:pt x="236220" y="77470"/>
                </a:lnTo>
                <a:lnTo>
                  <a:pt x="232301" y="76381"/>
                </a:lnTo>
                <a:lnTo>
                  <a:pt x="233172" y="76200"/>
                </a:lnTo>
                <a:lnTo>
                  <a:pt x="163068" y="76200"/>
                </a:lnTo>
                <a:lnTo>
                  <a:pt x="155448" y="73660"/>
                </a:lnTo>
                <a:lnTo>
                  <a:pt x="339852" y="73660"/>
                </a:lnTo>
                <a:lnTo>
                  <a:pt x="352044" y="78740"/>
                </a:lnTo>
                <a:lnTo>
                  <a:pt x="358140" y="80010"/>
                </a:lnTo>
                <a:close/>
              </a:path>
              <a:path w="2074545" h="130810">
                <a:moveTo>
                  <a:pt x="2065020" y="95250"/>
                </a:moveTo>
                <a:lnTo>
                  <a:pt x="2052828" y="95250"/>
                </a:lnTo>
                <a:lnTo>
                  <a:pt x="2051304" y="93980"/>
                </a:lnTo>
                <a:lnTo>
                  <a:pt x="2042160" y="93980"/>
                </a:lnTo>
                <a:lnTo>
                  <a:pt x="2036064" y="92710"/>
                </a:lnTo>
                <a:lnTo>
                  <a:pt x="2031492" y="92710"/>
                </a:lnTo>
                <a:lnTo>
                  <a:pt x="2025396" y="91440"/>
                </a:lnTo>
                <a:lnTo>
                  <a:pt x="1994916" y="91440"/>
                </a:lnTo>
                <a:lnTo>
                  <a:pt x="1987296" y="88900"/>
                </a:lnTo>
                <a:lnTo>
                  <a:pt x="1427988" y="88900"/>
                </a:lnTo>
                <a:lnTo>
                  <a:pt x="1435608" y="87630"/>
                </a:lnTo>
                <a:lnTo>
                  <a:pt x="1441704" y="87630"/>
                </a:lnTo>
                <a:lnTo>
                  <a:pt x="1456943" y="85090"/>
                </a:lnTo>
                <a:lnTo>
                  <a:pt x="1466088" y="85090"/>
                </a:lnTo>
                <a:lnTo>
                  <a:pt x="1473708" y="82550"/>
                </a:lnTo>
                <a:lnTo>
                  <a:pt x="1481328" y="82550"/>
                </a:lnTo>
                <a:lnTo>
                  <a:pt x="1488948" y="81280"/>
                </a:lnTo>
                <a:lnTo>
                  <a:pt x="1490472" y="81280"/>
                </a:lnTo>
                <a:lnTo>
                  <a:pt x="1505712" y="78740"/>
                </a:lnTo>
                <a:lnTo>
                  <a:pt x="1513332" y="78740"/>
                </a:lnTo>
                <a:lnTo>
                  <a:pt x="1520951" y="77470"/>
                </a:lnTo>
                <a:lnTo>
                  <a:pt x="1525524" y="77470"/>
                </a:lnTo>
                <a:lnTo>
                  <a:pt x="1533143" y="76200"/>
                </a:lnTo>
                <a:lnTo>
                  <a:pt x="1534667" y="73660"/>
                </a:lnTo>
                <a:lnTo>
                  <a:pt x="1690116" y="73660"/>
                </a:lnTo>
                <a:lnTo>
                  <a:pt x="1697735" y="76200"/>
                </a:lnTo>
                <a:lnTo>
                  <a:pt x="2071116" y="76200"/>
                </a:lnTo>
                <a:lnTo>
                  <a:pt x="2074164" y="81280"/>
                </a:lnTo>
                <a:lnTo>
                  <a:pt x="2072640" y="87630"/>
                </a:lnTo>
                <a:lnTo>
                  <a:pt x="2071116" y="92710"/>
                </a:lnTo>
                <a:lnTo>
                  <a:pt x="2065020" y="95250"/>
                </a:lnTo>
                <a:close/>
              </a:path>
              <a:path w="2074545" h="130810">
                <a:moveTo>
                  <a:pt x="227076" y="77470"/>
                </a:moveTo>
                <a:lnTo>
                  <a:pt x="208787" y="77470"/>
                </a:lnTo>
                <a:lnTo>
                  <a:pt x="202691" y="76200"/>
                </a:lnTo>
                <a:lnTo>
                  <a:pt x="231648" y="76200"/>
                </a:lnTo>
                <a:lnTo>
                  <a:pt x="232301" y="76381"/>
                </a:lnTo>
                <a:lnTo>
                  <a:pt x="227076" y="77470"/>
                </a:lnTo>
                <a:close/>
              </a:path>
              <a:path w="2074545" h="130810">
                <a:moveTo>
                  <a:pt x="232301" y="76381"/>
                </a:moveTo>
                <a:lnTo>
                  <a:pt x="231648" y="76200"/>
                </a:lnTo>
                <a:lnTo>
                  <a:pt x="233172" y="76200"/>
                </a:lnTo>
                <a:lnTo>
                  <a:pt x="232301" y="76381"/>
                </a:lnTo>
                <a:close/>
              </a:path>
              <a:path w="2074545" h="130810">
                <a:moveTo>
                  <a:pt x="364236" y="80010"/>
                </a:moveTo>
                <a:lnTo>
                  <a:pt x="358140" y="80010"/>
                </a:lnTo>
                <a:lnTo>
                  <a:pt x="358140" y="78740"/>
                </a:lnTo>
                <a:lnTo>
                  <a:pt x="364236" y="80010"/>
                </a:lnTo>
                <a:close/>
              </a:path>
              <a:path w="2074545" h="130810">
                <a:moveTo>
                  <a:pt x="368808" y="81280"/>
                </a:moveTo>
                <a:lnTo>
                  <a:pt x="269748" y="81280"/>
                </a:lnTo>
                <a:lnTo>
                  <a:pt x="263652" y="80010"/>
                </a:lnTo>
                <a:lnTo>
                  <a:pt x="362712" y="80010"/>
                </a:lnTo>
                <a:lnTo>
                  <a:pt x="368808" y="81280"/>
                </a:lnTo>
                <a:close/>
              </a:path>
              <a:path w="2074545" h="130810">
                <a:moveTo>
                  <a:pt x="385572" y="82550"/>
                </a:moveTo>
                <a:lnTo>
                  <a:pt x="274320" y="82550"/>
                </a:lnTo>
                <a:lnTo>
                  <a:pt x="268224" y="81280"/>
                </a:lnTo>
                <a:lnTo>
                  <a:pt x="379476" y="81280"/>
                </a:lnTo>
                <a:lnTo>
                  <a:pt x="385572" y="82550"/>
                </a:lnTo>
                <a:close/>
              </a:path>
              <a:path w="2074545" h="130810">
                <a:moveTo>
                  <a:pt x="952500" y="82550"/>
                </a:moveTo>
                <a:lnTo>
                  <a:pt x="932688" y="82550"/>
                </a:lnTo>
                <a:lnTo>
                  <a:pt x="938784" y="81280"/>
                </a:lnTo>
                <a:lnTo>
                  <a:pt x="947928" y="81280"/>
                </a:lnTo>
                <a:lnTo>
                  <a:pt x="952500" y="82550"/>
                </a:lnTo>
                <a:close/>
              </a:path>
              <a:path w="2074545" h="130810">
                <a:moveTo>
                  <a:pt x="463296" y="91440"/>
                </a:moveTo>
                <a:lnTo>
                  <a:pt x="306324" y="91440"/>
                </a:lnTo>
                <a:lnTo>
                  <a:pt x="275844" y="82550"/>
                </a:lnTo>
                <a:lnTo>
                  <a:pt x="411480" y="82550"/>
                </a:lnTo>
                <a:lnTo>
                  <a:pt x="416052" y="85090"/>
                </a:lnTo>
                <a:lnTo>
                  <a:pt x="422148" y="85090"/>
                </a:lnTo>
                <a:lnTo>
                  <a:pt x="428244" y="86360"/>
                </a:lnTo>
                <a:lnTo>
                  <a:pt x="434340" y="86360"/>
                </a:lnTo>
                <a:lnTo>
                  <a:pt x="440436" y="87630"/>
                </a:lnTo>
                <a:lnTo>
                  <a:pt x="445008" y="87630"/>
                </a:lnTo>
                <a:lnTo>
                  <a:pt x="451104" y="88900"/>
                </a:lnTo>
                <a:lnTo>
                  <a:pt x="458724" y="88900"/>
                </a:lnTo>
                <a:lnTo>
                  <a:pt x="463296" y="91440"/>
                </a:lnTo>
                <a:close/>
              </a:path>
              <a:path w="2074545" h="130810">
                <a:moveTo>
                  <a:pt x="1046988" y="85090"/>
                </a:moveTo>
                <a:lnTo>
                  <a:pt x="917448" y="85090"/>
                </a:lnTo>
                <a:lnTo>
                  <a:pt x="922020" y="82550"/>
                </a:lnTo>
                <a:lnTo>
                  <a:pt x="1043940" y="82550"/>
                </a:lnTo>
                <a:lnTo>
                  <a:pt x="1046988" y="85090"/>
                </a:lnTo>
                <a:close/>
              </a:path>
              <a:path w="2074545" h="130810">
                <a:moveTo>
                  <a:pt x="1071372" y="86360"/>
                </a:moveTo>
                <a:lnTo>
                  <a:pt x="900684" y="86360"/>
                </a:lnTo>
                <a:lnTo>
                  <a:pt x="905256" y="85090"/>
                </a:lnTo>
                <a:lnTo>
                  <a:pt x="1066800" y="85090"/>
                </a:lnTo>
                <a:lnTo>
                  <a:pt x="1071372" y="86360"/>
                </a:lnTo>
                <a:close/>
              </a:path>
              <a:path w="2074545" h="130810">
                <a:moveTo>
                  <a:pt x="1078992" y="87630"/>
                </a:moveTo>
                <a:lnTo>
                  <a:pt x="886967" y="87630"/>
                </a:lnTo>
                <a:lnTo>
                  <a:pt x="893064" y="86360"/>
                </a:lnTo>
                <a:lnTo>
                  <a:pt x="1074420" y="86360"/>
                </a:lnTo>
                <a:lnTo>
                  <a:pt x="1078992" y="87630"/>
                </a:lnTo>
                <a:close/>
              </a:path>
              <a:path w="2074545" h="130810">
                <a:moveTo>
                  <a:pt x="1089659" y="88900"/>
                </a:moveTo>
                <a:lnTo>
                  <a:pt x="871728" y="88900"/>
                </a:lnTo>
                <a:lnTo>
                  <a:pt x="877824" y="87630"/>
                </a:lnTo>
                <a:lnTo>
                  <a:pt x="1086612" y="87630"/>
                </a:lnTo>
                <a:lnTo>
                  <a:pt x="1089659" y="88900"/>
                </a:lnTo>
                <a:close/>
              </a:path>
              <a:path w="2074545" h="130810">
                <a:moveTo>
                  <a:pt x="1101851" y="92710"/>
                </a:moveTo>
                <a:lnTo>
                  <a:pt x="836675" y="92710"/>
                </a:lnTo>
                <a:lnTo>
                  <a:pt x="851916" y="88900"/>
                </a:lnTo>
                <a:lnTo>
                  <a:pt x="1091184" y="88900"/>
                </a:lnTo>
                <a:lnTo>
                  <a:pt x="1095756" y="91440"/>
                </a:lnTo>
                <a:lnTo>
                  <a:pt x="1097280" y="91440"/>
                </a:lnTo>
                <a:lnTo>
                  <a:pt x="1101851" y="92710"/>
                </a:lnTo>
                <a:close/>
              </a:path>
              <a:path w="2074545" h="130810">
                <a:moveTo>
                  <a:pt x="1856232" y="91440"/>
                </a:moveTo>
                <a:lnTo>
                  <a:pt x="1412748" y="91440"/>
                </a:lnTo>
                <a:lnTo>
                  <a:pt x="1414272" y="88900"/>
                </a:lnTo>
                <a:lnTo>
                  <a:pt x="1860804" y="88900"/>
                </a:lnTo>
                <a:lnTo>
                  <a:pt x="1856232" y="91440"/>
                </a:lnTo>
                <a:close/>
              </a:path>
              <a:path w="2074545" h="130810">
                <a:moveTo>
                  <a:pt x="608076" y="95250"/>
                </a:moveTo>
                <a:lnTo>
                  <a:pt x="327660" y="95250"/>
                </a:lnTo>
                <a:lnTo>
                  <a:pt x="321564" y="93980"/>
                </a:lnTo>
                <a:lnTo>
                  <a:pt x="313944" y="92710"/>
                </a:lnTo>
                <a:lnTo>
                  <a:pt x="307848" y="91440"/>
                </a:lnTo>
                <a:lnTo>
                  <a:pt x="472440" y="91440"/>
                </a:lnTo>
                <a:lnTo>
                  <a:pt x="478536" y="92710"/>
                </a:lnTo>
                <a:lnTo>
                  <a:pt x="577596" y="92710"/>
                </a:lnTo>
                <a:lnTo>
                  <a:pt x="583692" y="93980"/>
                </a:lnTo>
                <a:lnTo>
                  <a:pt x="601980" y="93980"/>
                </a:lnTo>
                <a:lnTo>
                  <a:pt x="608076" y="95250"/>
                </a:lnTo>
                <a:close/>
              </a:path>
              <a:path w="2074545" h="130810">
                <a:moveTo>
                  <a:pt x="1104900" y="92710"/>
                </a:moveTo>
                <a:lnTo>
                  <a:pt x="1101851" y="92710"/>
                </a:lnTo>
                <a:lnTo>
                  <a:pt x="1100328" y="91440"/>
                </a:lnTo>
                <a:lnTo>
                  <a:pt x="1104900" y="92710"/>
                </a:lnTo>
                <a:close/>
              </a:path>
              <a:path w="2074545" h="130810">
                <a:moveTo>
                  <a:pt x="1836420" y="93980"/>
                </a:moveTo>
                <a:lnTo>
                  <a:pt x="1391412" y="93980"/>
                </a:lnTo>
                <a:lnTo>
                  <a:pt x="1399032" y="92710"/>
                </a:lnTo>
                <a:lnTo>
                  <a:pt x="1405128" y="91440"/>
                </a:lnTo>
                <a:lnTo>
                  <a:pt x="1854708" y="91440"/>
                </a:lnTo>
                <a:lnTo>
                  <a:pt x="1848612" y="92710"/>
                </a:lnTo>
                <a:lnTo>
                  <a:pt x="1842516" y="92710"/>
                </a:lnTo>
                <a:lnTo>
                  <a:pt x="1836420" y="93980"/>
                </a:lnTo>
                <a:close/>
              </a:path>
              <a:path w="2074545" h="130810">
                <a:moveTo>
                  <a:pt x="1114043" y="93980"/>
                </a:moveTo>
                <a:lnTo>
                  <a:pt x="821435" y="93980"/>
                </a:lnTo>
                <a:lnTo>
                  <a:pt x="829056" y="92710"/>
                </a:lnTo>
                <a:lnTo>
                  <a:pt x="1109472" y="92710"/>
                </a:lnTo>
                <a:lnTo>
                  <a:pt x="1114043" y="93980"/>
                </a:lnTo>
                <a:close/>
              </a:path>
              <a:path w="2074545" h="130810">
                <a:moveTo>
                  <a:pt x="1126235" y="95250"/>
                </a:moveTo>
                <a:lnTo>
                  <a:pt x="815340" y="95250"/>
                </a:lnTo>
                <a:lnTo>
                  <a:pt x="822959" y="93980"/>
                </a:lnTo>
                <a:lnTo>
                  <a:pt x="1120140" y="93980"/>
                </a:lnTo>
                <a:lnTo>
                  <a:pt x="1126235" y="95250"/>
                </a:lnTo>
                <a:close/>
              </a:path>
              <a:path w="2074545" h="130810">
                <a:moveTo>
                  <a:pt x="1792224" y="97790"/>
                </a:moveTo>
                <a:lnTo>
                  <a:pt x="1367028" y="97790"/>
                </a:lnTo>
                <a:lnTo>
                  <a:pt x="1374648" y="96520"/>
                </a:lnTo>
                <a:lnTo>
                  <a:pt x="1382267" y="93980"/>
                </a:lnTo>
                <a:lnTo>
                  <a:pt x="1828800" y="93980"/>
                </a:lnTo>
                <a:lnTo>
                  <a:pt x="1821180" y="95250"/>
                </a:lnTo>
                <a:lnTo>
                  <a:pt x="1822704" y="95250"/>
                </a:lnTo>
                <a:lnTo>
                  <a:pt x="1815084" y="96520"/>
                </a:lnTo>
                <a:lnTo>
                  <a:pt x="1799843" y="96520"/>
                </a:lnTo>
                <a:lnTo>
                  <a:pt x="1792224" y="97790"/>
                </a:lnTo>
                <a:close/>
              </a:path>
              <a:path w="2074545" h="130810">
                <a:moveTo>
                  <a:pt x="656844" y="101600"/>
                </a:moveTo>
                <a:lnTo>
                  <a:pt x="352044" y="101600"/>
                </a:lnTo>
                <a:lnTo>
                  <a:pt x="333756" y="96520"/>
                </a:lnTo>
                <a:lnTo>
                  <a:pt x="335280" y="96520"/>
                </a:lnTo>
                <a:lnTo>
                  <a:pt x="329183" y="95250"/>
                </a:lnTo>
                <a:lnTo>
                  <a:pt x="621792" y="95250"/>
                </a:lnTo>
                <a:lnTo>
                  <a:pt x="629412" y="96520"/>
                </a:lnTo>
                <a:lnTo>
                  <a:pt x="635508" y="97790"/>
                </a:lnTo>
                <a:lnTo>
                  <a:pt x="643128" y="97790"/>
                </a:lnTo>
                <a:lnTo>
                  <a:pt x="649224" y="100330"/>
                </a:lnTo>
                <a:lnTo>
                  <a:pt x="656844" y="101600"/>
                </a:lnTo>
                <a:close/>
              </a:path>
              <a:path w="2074545" h="130810">
                <a:moveTo>
                  <a:pt x="1143000" y="100330"/>
                </a:moveTo>
                <a:lnTo>
                  <a:pt x="740664" y="100330"/>
                </a:lnTo>
                <a:lnTo>
                  <a:pt x="746760" y="97790"/>
                </a:lnTo>
                <a:lnTo>
                  <a:pt x="790956" y="97790"/>
                </a:lnTo>
                <a:lnTo>
                  <a:pt x="806196" y="95250"/>
                </a:lnTo>
                <a:lnTo>
                  <a:pt x="1124712" y="95250"/>
                </a:lnTo>
                <a:lnTo>
                  <a:pt x="1143000" y="100330"/>
                </a:lnTo>
                <a:close/>
              </a:path>
              <a:path w="2074545" h="130810">
                <a:moveTo>
                  <a:pt x="787908" y="97790"/>
                </a:moveTo>
                <a:lnTo>
                  <a:pt x="765048" y="97790"/>
                </a:lnTo>
                <a:lnTo>
                  <a:pt x="771144" y="96520"/>
                </a:lnTo>
                <a:lnTo>
                  <a:pt x="780288" y="96520"/>
                </a:lnTo>
                <a:lnTo>
                  <a:pt x="787908" y="97790"/>
                </a:lnTo>
                <a:close/>
              </a:path>
              <a:path w="2074545" h="130810">
                <a:moveTo>
                  <a:pt x="1147572" y="100330"/>
                </a:moveTo>
                <a:lnTo>
                  <a:pt x="1143000" y="100330"/>
                </a:lnTo>
                <a:lnTo>
                  <a:pt x="1141475" y="97790"/>
                </a:lnTo>
                <a:lnTo>
                  <a:pt x="1147572" y="100330"/>
                </a:lnTo>
                <a:close/>
              </a:path>
              <a:path w="2074545" h="130810">
                <a:moveTo>
                  <a:pt x="1537716" y="100330"/>
                </a:moveTo>
                <a:lnTo>
                  <a:pt x="1357884" y="100330"/>
                </a:lnTo>
                <a:lnTo>
                  <a:pt x="1365504" y="97790"/>
                </a:lnTo>
                <a:lnTo>
                  <a:pt x="1542288" y="97790"/>
                </a:lnTo>
                <a:lnTo>
                  <a:pt x="1543050" y="98107"/>
                </a:lnTo>
                <a:lnTo>
                  <a:pt x="1537716" y="100330"/>
                </a:lnTo>
                <a:close/>
              </a:path>
              <a:path w="2074545" h="130810">
                <a:moveTo>
                  <a:pt x="1543050" y="98107"/>
                </a:moveTo>
                <a:lnTo>
                  <a:pt x="1542288" y="97790"/>
                </a:lnTo>
                <a:lnTo>
                  <a:pt x="1543812" y="97790"/>
                </a:lnTo>
                <a:lnTo>
                  <a:pt x="1543050" y="98107"/>
                </a:lnTo>
                <a:close/>
              </a:path>
              <a:path w="2074545" h="130810">
                <a:moveTo>
                  <a:pt x="1571243" y="100330"/>
                </a:moveTo>
                <a:lnTo>
                  <a:pt x="1548384" y="100330"/>
                </a:lnTo>
                <a:lnTo>
                  <a:pt x="1543050" y="98107"/>
                </a:lnTo>
                <a:lnTo>
                  <a:pt x="1543812" y="97790"/>
                </a:lnTo>
                <a:lnTo>
                  <a:pt x="1577340" y="97790"/>
                </a:lnTo>
                <a:lnTo>
                  <a:pt x="1571243" y="100330"/>
                </a:lnTo>
                <a:close/>
              </a:path>
              <a:path w="2074545" h="130810">
                <a:moveTo>
                  <a:pt x="1772412" y="100330"/>
                </a:moveTo>
                <a:lnTo>
                  <a:pt x="1635251" y="100330"/>
                </a:lnTo>
                <a:lnTo>
                  <a:pt x="1627632" y="97790"/>
                </a:lnTo>
                <a:lnTo>
                  <a:pt x="1778508" y="97790"/>
                </a:lnTo>
                <a:lnTo>
                  <a:pt x="1772412" y="100330"/>
                </a:lnTo>
                <a:close/>
              </a:path>
              <a:path w="2074545" h="130810">
                <a:moveTo>
                  <a:pt x="1239012" y="101600"/>
                </a:moveTo>
                <a:lnTo>
                  <a:pt x="705612" y="101600"/>
                </a:lnTo>
                <a:lnTo>
                  <a:pt x="711708" y="100330"/>
                </a:lnTo>
                <a:lnTo>
                  <a:pt x="1232916" y="100330"/>
                </a:lnTo>
                <a:lnTo>
                  <a:pt x="1239012" y="101600"/>
                </a:lnTo>
                <a:close/>
              </a:path>
              <a:path w="2074545" h="130810">
                <a:moveTo>
                  <a:pt x="1533143" y="101600"/>
                </a:moveTo>
                <a:lnTo>
                  <a:pt x="1351788" y="101600"/>
                </a:lnTo>
                <a:lnTo>
                  <a:pt x="1359408" y="100330"/>
                </a:lnTo>
                <a:lnTo>
                  <a:pt x="1539240" y="100330"/>
                </a:lnTo>
                <a:lnTo>
                  <a:pt x="1533143" y="101600"/>
                </a:lnTo>
                <a:close/>
              </a:path>
              <a:path w="2074545" h="130810">
                <a:moveTo>
                  <a:pt x="1722120" y="101600"/>
                </a:moveTo>
                <a:lnTo>
                  <a:pt x="1700784" y="101600"/>
                </a:lnTo>
                <a:lnTo>
                  <a:pt x="1694688" y="100330"/>
                </a:lnTo>
                <a:lnTo>
                  <a:pt x="1728216" y="100330"/>
                </a:lnTo>
                <a:lnTo>
                  <a:pt x="1722120" y="101600"/>
                </a:lnTo>
                <a:close/>
              </a:path>
              <a:path w="2074545" h="130810">
                <a:moveTo>
                  <a:pt x="1760220" y="101600"/>
                </a:moveTo>
                <a:lnTo>
                  <a:pt x="1738884" y="101600"/>
                </a:lnTo>
                <a:lnTo>
                  <a:pt x="1731264" y="100330"/>
                </a:lnTo>
                <a:lnTo>
                  <a:pt x="1761743" y="100330"/>
                </a:lnTo>
                <a:lnTo>
                  <a:pt x="1760220" y="101600"/>
                </a:lnTo>
                <a:close/>
              </a:path>
              <a:path w="2074545" h="130810">
                <a:moveTo>
                  <a:pt x="1263396" y="102870"/>
                </a:moveTo>
                <a:lnTo>
                  <a:pt x="359664" y="102870"/>
                </a:lnTo>
                <a:lnTo>
                  <a:pt x="353568" y="101600"/>
                </a:lnTo>
                <a:lnTo>
                  <a:pt x="1255775" y="101600"/>
                </a:lnTo>
                <a:lnTo>
                  <a:pt x="1263396" y="102870"/>
                </a:lnTo>
                <a:close/>
              </a:path>
              <a:path w="2074545" h="130810">
                <a:moveTo>
                  <a:pt x="1524000" y="102870"/>
                </a:moveTo>
                <a:lnTo>
                  <a:pt x="1335024" y="102870"/>
                </a:lnTo>
                <a:lnTo>
                  <a:pt x="1336548" y="101600"/>
                </a:lnTo>
                <a:lnTo>
                  <a:pt x="1531620" y="101600"/>
                </a:lnTo>
                <a:lnTo>
                  <a:pt x="1524000" y="102870"/>
                </a:lnTo>
                <a:close/>
              </a:path>
              <a:path w="2074545" h="130810">
                <a:moveTo>
                  <a:pt x="1281684" y="104140"/>
                </a:moveTo>
                <a:lnTo>
                  <a:pt x="373380" y="104140"/>
                </a:lnTo>
                <a:lnTo>
                  <a:pt x="367283" y="102870"/>
                </a:lnTo>
                <a:lnTo>
                  <a:pt x="1275588" y="102870"/>
                </a:lnTo>
                <a:lnTo>
                  <a:pt x="1281684" y="104140"/>
                </a:lnTo>
                <a:close/>
              </a:path>
              <a:path w="2074545" h="130810">
                <a:moveTo>
                  <a:pt x="1508759" y="104140"/>
                </a:moveTo>
                <a:lnTo>
                  <a:pt x="1319784" y="104140"/>
                </a:lnTo>
                <a:lnTo>
                  <a:pt x="1327404" y="102870"/>
                </a:lnTo>
                <a:lnTo>
                  <a:pt x="1516380" y="102870"/>
                </a:lnTo>
                <a:lnTo>
                  <a:pt x="1508759" y="104140"/>
                </a:lnTo>
                <a:close/>
              </a:path>
              <a:path w="2074545" h="130810">
                <a:moveTo>
                  <a:pt x="384048" y="106680"/>
                </a:moveTo>
                <a:lnTo>
                  <a:pt x="377952" y="104140"/>
                </a:lnTo>
                <a:lnTo>
                  <a:pt x="384048" y="104140"/>
                </a:lnTo>
                <a:lnTo>
                  <a:pt x="384048" y="106680"/>
                </a:lnTo>
                <a:close/>
              </a:path>
              <a:path w="2074545" h="130810">
                <a:moveTo>
                  <a:pt x="1476756" y="109220"/>
                </a:moveTo>
                <a:lnTo>
                  <a:pt x="984504" y="109220"/>
                </a:lnTo>
                <a:lnTo>
                  <a:pt x="978408" y="107950"/>
                </a:lnTo>
                <a:lnTo>
                  <a:pt x="411480" y="107950"/>
                </a:lnTo>
                <a:lnTo>
                  <a:pt x="406908" y="106680"/>
                </a:lnTo>
                <a:lnTo>
                  <a:pt x="390144" y="106680"/>
                </a:lnTo>
                <a:lnTo>
                  <a:pt x="384048" y="104140"/>
                </a:lnTo>
                <a:lnTo>
                  <a:pt x="1501140" y="104140"/>
                </a:lnTo>
                <a:lnTo>
                  <a:pt x="1485900" y="107950"/>
                </a:lnTo>
                <a:lnTo>
                  <a:pt x="1476756" y="109220"/>
                </a:lnTo>
                <a:close/>
              </a:path>
              <a:path w="2074545" h="130810">
                <a:moveTo>
                  <a:pt x="920496" y="109220"/>
                </a:moveTo>
                <a:lnTo>
                  <a:pt x="419100" y="109220"/>
                </a:lnTo>
                <a:lnTo>
                  <a:pt x="413004" y="107950"/>
                </a:lnTo>
                <a:lnTo>
                  <a:pt x="925067" y="107950"/>
                </a:lnTo>
                <a:lnTo>
                  <a:pt x="920496" y="109220"/>
                </a:lnTo>
                <a:close/>
              </a:path>
              <a:path w="2074545" h="130810">
                <a:moveTo>
                  <a:pt x="912875" y="110490"/>
                </a:moveTo>
                <a:lnTo>
                  <a:pt x="431292" y="110490"/>
                </a:lnTo>
                <a:lnTo>
                  <a:pt x="425196" y="109220"/>
                </a:lnTo>
                <a:lnTo>
                  <a:pt x="914400" y="109220"/>
                </a:lnTo>
                <a:lnTo>
                  <a:pt x="912875" y="110490"/>
                </a:lnTo>
                <a:close/>
              </a:path>
              <a:path w="2074545" h="130810">
                <a:moveTo>
                  <a:pt x="1459992" y="110490"/>
                </a:moveTo>
                <a:lnTo>
                  <a:pt x="1063751" y="110490"/>
                </a:lnTo>
                <a:lnTo>
                  <a:pt x="1060704" y="109220"/>
                </a:lnTo>
                <a:lnTo>
                  <a:pt x="1467612" y="109220"/>
                </a:lnTo>
                <a:lnTo>
                  <a:pt x="1459992" y="110490"/>
                </a:lnTo>
                <a:close/>
              </a:path>
              <a:path w="2074545" h="130810">
                <a:moveTo>
                  <a:pt x="891540" y="111760"/>
                </a:moveTo>
                <a:lnTo>
                  <a:pt x="441960" y="111760"/>
                </a:lnTo>
                <a:lnTo>
                  <a:pt x="435864" y="110490"/>
                </a:lnTo>
                <a:lnTo>
                  <a:pt x="897635" y="110490"/>
                </a:lnTo>
                <a:lnTo>
                  <a:pt x="891540" y="111760"/>
                </a:lnTo>
                <a:close/>
              </a:path>
              <a:path w="2074545" h="130810">
                <a:moveTo>
                  <a:pt x="1446276" y="111760"/>
                </a:moveTo>
                <a:lnTo>
                  <a:pt x="1071372" y="111760"/>
                </a:lnTo>
                <a:lnTo>
                  <a:pt x="1068324" y="110490"/>
                </a:lnTo>
                <a:lnTo>
                  <a:pt x="1453896" y="110490"/>
                </a:lnTo>
                <a:lnTo>
                  <a:pt x="1446276" y="111760"/>
                </a:lnTo>
                <a:close/>
              </a:path>
              <a:path w="2074545" h="130810">
                <a:moveTo>
                  <a:pt x="879348" y="114300"/>
                </a:moveTo>
                <a:lnTo>
                  <a:pt x="461772" y="114300"/>
                </a:lnTo>
                <a:lnTo>
                  <a:pt x="455676" y="111760"/>
                </a:lnTo>
                <a:lnTo>
                  <a:pt x="885443" y="111760"/>
                </a:lnTo>
                <a:lnTo>
                  <a:pt x="879348" y="114300"/>
                </a:lnTo>
                <a:close/>
              </a:path>
              <a:path w="2074545" h="130810">
                <a:moveTo>
                  <a:pt x="1438656" y="114300"/>
                </a:moveTo>
                <a:lnTo>
                  <a:pt x="1082040" y="114300"/>
                </a:lnTo>
                <a:lnTo>
                  <a:pt x="1077467" y="111760"/>
                </a:lnTo>
                <a:lnTo>
                  <a:pt x="1444751" y="111760"/>
                </a:lnTo>
                <a:lnTo>
                  <a:pt x="1438656" y="114300"/>
                </a:lnTo>
                <a:close/>
              </a:path>
              <a:path w="2074545" h="130810">
                <a:moveTo>
                  <a:pt x="853440" y="115570"/>
                </a:moveTo>
                <a:lnTo>
                  <a:pt x="467868" y="115570"/>
                </a:lnTo>
                <a:lnTo>
                  <a:pt x="460248" y="114300"/>
                </a:lnTo>
                <a:lnTo>
                  <a:pt x="861059" y="114300"/>
                </a:lnTo>
                <a:lnTo>
                  <a:pt x="853440" y="115570"/>
                </a:lnTo>
                <a:close/>
              </a:path>
              <a:path w="2074545" h="130810">
                <a:moveTo>
                  <a:pt x="1415796" y="115570"/>
                </a:moveTo>
                <a:lnTo>
                  <a:pt x="1091184" y="115570"/>
                </a:lnTo>
                <a:lnTo>
                  <a:pt x="1085088" y="114300"/>
                </a:lnTo>
                <a:lnTo>
                  <a:pt x="1423416" y="114300"/>
                </a:lnTo>
                <a:lnTo>
                  <a:pt x="1415796" y="115570"/>
                </a:lnTo>
                <a:close/>
              </a:path>
              <a:path w="2074545" h="130810">
                <a:moveTo>
                  <a:pt x="841248" y="116840"/>
                </a:moveTo>
                <a:lnTo>
                  <a:pt x="475487" y="116840"/>
                </a:lnTo>
                <a:lnTo>
                  <a:pt x="473964" y="115570"/>
                </a:lnTo>
                <a:lnTo>
                  <a:pt x="848867" y="115570"/>
                </a:lnTo>
                <a:lnTo>
                  <a:pt x="841248" y="116840"/>
                </a:lnTo>
                <a:close/>
              </a:path>
              <a:path w="2074545" h="130810">
                <a:moveTo>
                  <a:pt x="1409700" y="116840"/>
                </a:moveTo>
                <a:lnTo>
                  <a:pt x="1094232" y="116840"/>
                </a:lnTo>
                <a:lnTo>
                  <a:pt x="1089659" y="115570"/>
                </a:lnTo>
                <a:lnTo>
                  <a:pt x="1417320" y="115570"/>
                </a:lnTo>
                <a:lnTo>
                  <a:pt x="1409700" y="116840"/>
                </a:lnTo>
                <a:close/>
              </a:path>
              <a:path w="2074545" h="130810">
                <a:moveTo>
                  <a:pt x="826008" y="118110"/>
                </a:moveTo>
                <a:lnTo>
                  <a:pt x="588264" y="118110"/>
                </a:lnTo>
                <a:lnTo>
                  <a:pt x="580644" y="116840"/>
                </a:lnTo>
                <a:lnTo>
                  <a:pt x="833628" y="116840"/>
                </a:lnTo>
                <a:lnTo>
                  <a:pt x="826008" y="118110"/>
                </a:lnTo>
                <a:close/>
              </a:path>
              <a:path w="2074545" h="130810">
                <a:moveTo>
                  <a:pt x="1365504" y="124460"/>
                </a:moveTo>
                <a:lnTo>
                  <a:pt x="1138428" y="124460"/>
                </a:lnTo>
                <a:lnTo>
                  <a:pt x="1114043" y="118110"/>
                </a:lnTo>
                <a:lnTo>
                  <a:pt x="1106424" y="118110"/>
                </a:lnTo>
                <a:lnTo>
                  <a:pt x="1101851" y="116840"/>
                </a:lnTo>
                <a:lnTo>
                  <a:pt x="1402080" y="116840"/>
                </a:lnTo>
                <a:lnTo>
                  <a:pt x="1386840" y="119380"/>
                </a:lnTo>
                <a:lnTo>
                  <a:pt x="1388364" y="119380"/>
                </a:lnTo>
                <a:lnTo>
                  <a:pt x="1379220" y="120650"/>
                </a:lnTo>
                <a:lnTo>
                  <a:pt x="1371600" y="123190"/>
                </a:lnTo>
                <a:lnTo>
                  <a:pt x="1373124" y="123190"/>
                </a:lnTo>
                <a:lnTo>
                  <a:pt x="1365504" y="124460"/>
                </a:lnTo>
                <a:close/>
              </a:path>
              <a:path w="2074545" h="130810">
                <a:moveTo>
                  <a:pt x="816864" y="119380"/>
                </a:moveTo>
                <a:lnTo>
                  <a:pt x="612648" y="119380"/>
                </a:lnTo>
                <a:lnTo>
                  <a:pt x="606552" y="118110"/>
                </a:lnTo>
                <a:lnTo>
                  <a:pt x="824484" y="118110"/>
                </a:lnTo>
                <a:lnTo>
                  <a:pt x="816864" y="119380"/>
                </a:lnTo>
                <a:close/>
              </a:path>
              <a:path w="2074545" h="130810">
                <a:moveTo>
                  <a:pt x="1115567" y="119380"/>
                </a:moveTo>
                <a:lnTo>
                  <a:pt x="1110996" y="118110"/>
                </a:lnTo>
                <a:lnTo>
                  <a:pt x="1114043" y="118110"/>
                </a:lnTo>
                <a:lnTo>
                  <a:pt x="1115567" y="119380"/>
                </a:lnTo>
                <a:close/>
              </a:path>
              <a:path w="2074545" h="130810">
                <a:moveTo>
                  <a:pt x="795528" y="123190"/>
                </a:moveTo>
                <a:lnTo>
                  <a:pt x="784860" y="123190"/>
                </a:lnTo>
                <a:lnTo>
                  <a:pt x="778764" y="120650"/>
                </a:lnTo>
                <a:lnTo>
                  <a:pt x="624840" y="120650"/>
                </a:lnTo>
                <a:lnTo>
                  <a:pt x="618744" y="119380"/>
                </a:lnTo>
                <a:lnTo>
                  <a:pt x="810767" y="119380"/>
                </a:lnTo>
                <a:lnTo>
                  <a:pt x="795528" y="123190"/>
                </a:lnTo>
                <a:close/>
              </a:path>
              <a:path w="2074545" h="130810">
                <a:moveTo>
                  <a:pt x="743712" y="124460"/>
                </a:moveTo>
                <a:lnTo>
                  <a:pt x="646176" y="124460"/>
                </a:lnTo>
                <a:lnTo>
                  <a:pt x="638556" y="123190"/>
                </a:lnTo>
                <a:lnTo>
                  <a:pt x="632460" y="120650"/>
                </a:lnTo>
                <a:lnTo>
                  <a:pt x="774192" y="120650"/>
                </a:lnTo>
                <a:lnTo>
                  <a:pt x="768096" y="123190"/>
                </a:lnTo>
                <a:lnTo>
                  <a:pt x="749808" y="123190"/>
                </a:lnTo>
                <a:lnTo>
                  <a:pt x="743712" y="124460"/>
                </a:lnTo>
                <a:close/>
              </a:path>
              <a:path w="2074545" h="130810">
                <a:moveTo>
                  <a:pt x="702564" y="125730"/>
                </a:moveTo>
                <a:lnTo>
                  <a:pt x="659892" y="125730"/>
                </a:lnTo>
                <a:lnTo>
                  <a:pt x="653796" y="124460"/>
                </a:lnTo>
                <a:lnTo>
                  <a:pt x="708660" y="124460"/>
                </a:lnTo>
                <a:lnTo>
                  <a:pt x="702564" y="125730"/>
                </a:lnTo>
                <a:close/>
              </a:path>
              <a:path w="2074545" h="130810">
                <a:moveTo>
                  <a:pt x="1356359" y="125730"/>
                </a:moveTo>
                <a:lnTo>
                  <a:pt x="1170432" y="125730"/>
                </a:lnTo>
                <a:lnTo>
                  <a:pt x="1164335" y="124460"/>
                </a:lnTo>
                <a:lnTo>
                  <a:pt x="1363980" y="124460"/>
                </a:lnTo>
                <a:lnTo>
                  <a:pt x="1356359" y="125730"/>
                </a:lnTo>
                <a:close/>
              </a:path>
              <a:path w="2074545" h="130810">
                <a:moveTo>
                  <a:pt x="1254251" y="127000"/>
                </a:moveTo>
                <a:lnTo>
                  <a:pt x="1235964" y="127000"/>
                </a:lnTo>
                <a:lnTo>
                  <a:pt x="1234440" y="125730"/>
                </a:lnTo>
                <a:lnTo>
                  <a:pt x="1254251" y="125730"/>
                </a:lnTo>
                <a:lnTo>
                  <a:pt x="1254251" y="127000"/>
                </a:lnTo>
                <a:close/>
              </a:path>
              <a:path w="2074545" h="130810">
                <a:moveTo>
                  <a:pt x="1330451" y="129540"/>
                </a:moveTo>
                <a:lnTo>
                  <a:pt x="1266443" y="129540"/>
                </a:lnTo>
                <a:lnTo>
                  <a:pt x="1258824" y="127000"/>
                </a:lnTo>
                <a:lnTo>
                  <a:pt x="1260348" y="127000"/>
                </a:lnTo>
                <a:lnTo>
                  <a:pt x="1254251" y="125730"/>
                </a:lnTo>
                <a:lnTo>
                  <a:pt x="1345692" y="125730"/>
                </a:lnTo>
                <a:lnTo>
                  <a:pt x="1330451" y="129540"/>
                </a:lnTo>
                <a:close/>
              </a:path>
              <a:path w="2074545" h="130810">
                <a:moveTo>
                  <a:pt x="1345692" y="127000"/>
                </a:moveTo>
                <a:lnTo>
                  <a:pt x="1345692" y="125730"/>
                </a:lnTo>
                <a:lnTo>
                  <a:pt x="1354835" y="125730"/>
                </a:lnTo>
                <a:lnTo>
                  <a:pt x="1345692" y="127000"/>
                </a:lnTo>
                <a:close/>
              </a:path>
              <a:path w="2074545" h="130810">
                <a:moveTo>
                  <a:pt x="1312164" y="130810"/>
                </a:moveTo>
                <a:lnTo>
                  <a:pt x="1303020" y="130810"/>
                </a:lnTo>
                <a:lnTo>
                  <a:pt x="1295400" y="129540"/>
                </a:lnTo>
                <a:lnTo>
                  <a:pt x="1321308" y="129540"/>
                </a:lnTo>
                <a:lnTo>
                  <a:pt x="1312164" y="130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16" name="object 10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3148" y="3395472"/>
            <a:ext cx="3906012" cy="106553"/>
          </a:xfrm>
          <a:prstGeom prst="rect">
            <a:avLst/>
          </a:prstGeom>
        </p:spPr>
      </p:pic>
      <p:pic>
        <p:nvPicPr>
          <p:cNvPr id="2097317" name="object 1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1432" y="3729228"/>
            <a:ext cx="4021836" cy="126365"/>
          </a:xfrm>
          <a:prstGeom prst="rect">
            <a:avLst/>
          </a:prstGeom>
        </p:spPr>
      </p:pic>
      <p:sp>
        <p:nvSpPr>
          <p:cNvPr id="1048750" name="object 12"/>
          <p:cNvSpPr/>
          <p:nvPr/>
        </p:nvSpPr>
        <p:spPr>
          <a:xfrm>
            <a:off x="950976" y="3808476"/>
            <a:ext cx="260985" cy="350520"/>
          </a:xfrm>
          <a:custGeom>
            <a:avLst/>
            <a:gdLst/>
            <a:ahLst/>
            <a:cxnLst/>
            <a:rect l="l" t="t" r="r" b="b"/>
            <a:pathLst>
              <a:path w="260984" h="350520">
                <a:moveTo>
                  <a:pt x="257556" y="19812"/>
                </a:moveTo>
                <a:lnTo>
                  <a:pt x="230123" y="19812"/>
                </a:lnTo>
                <a:lnTo>
                  <a:pt x="237744" y="6096"/>
                </a:lnTo>
                <a:lnTo>
                  <a:pt x="242316" y="1524"/>
                </a:lnTo>
                <a:lnTo>
                  <a:pt x="248412" y="0"/>
                </a:lnTo>
                <a:lnTo>
                  <a:pt x="254508" y="3048"/>
                </a:lnTo>
                <a:lnTo>
                  <a:pt x="259080" y="7620"/>
                </a:lnTo>
                <a:lnTo>
                  <a:pt x="260604" y="13716"/>
                </a:lnTo>
                <a:lnTo>
                  <a:pt x="257556" y="19812"/>
                </a:lnTo>
                <a:close/>
              </a:path>
              <a:path w="260984" h="350520">
                <a:moveTo>
                  <a:pt x="239268" y="45720"/>
                </a:moveTo>
                <a:lnTo>
                  <a:pt x="210312" y="45720"/>
                </a:lnTo>
                <a:lnTo>
                  <a:pt x="219456" y="32004"/>
                </a:lnTo>
                <a:lnTo>
                  <a:pt x="230123" y="18288"/>
                </a:lnTo>
                <a:lnTo>
                  <a:pt x="230123" y="19812"/>
                </a:lnTo>
                <a:lnTo>
                  <a:pt x="257556" y="19812"/>
                </a:lnTo>
                <a:lnTo>
                  <a:pt x="249935" y="33528"/>
                </a:lnTo>
                <a:lnTo>
                  <a:pt x="248412" y="33528"/>
                </a:lnTo>
                <a:lnTo>
                  <a:pt x="239268" y="45720"/>
                </a:lnTo>
                <a:close/>
              </a:path>
              <a:path w="260984" h="350520">
                <a:moveTo>
                  <a:pt x="177292" y="147828"/>
                </a:moveTo>
                <a:lnTo>
                  <a:pt x="150876" y="147828"/>
                </a:lnTo>
                <a:lnTo>
                  <a:pt x="156972" y="132588"/>
                </a:lnTo>
                <a:lnTo>
                  <a:pt x="164592" y="117348"/>
                </a:lnTo>
                <a:lnTo>
                  <a:pt x="172212" y="103631"/>
                </a:lnTo>
                <a:lnTo>
                  <a:pt x="172212" y="102108"/>
                </a:lnTo>
                <a:lnTo>
                  <a:pt x="181356" y="88391"/>
                </a:lnTo>
                <a:lnTo>
                  <a:pt x="181356" y="86867"/>
                </a:lnTo>
                <a:lnTo>
                  <a:pt x="199644" y="59436"/>
                </a:lnTo>
                <a:lnTo>
                  <a:pt x="199644" y="57912"/>
                </a:lnTo>
                <a:lnTo>
                  <a:pt x="210312" y="44196"/>
                </a:lnTo>
                <a:lnTo>
                  <a:pt x="210312" y="45720"/>
                </a:lnTo>
                <a:lnTo>
                  <a:pt x="239268" y="45720"/>
                </a:lnTo>
                <a:lnTo>
                  <a:pt x="230123" y="59436"/>
                </a:lnTo>
                <a:lnTo>
                  <a:pt x="219456" y="73152"/>
                </a:lnTo>
                <a:lnTo>
                  <a:pt x="210312" y="86867"/>
                </a:lnTo>
                <a:lnTo>
                  <a:pt x="202692" y="100584"/>
                </a:lnTo>
                <a:lnTo>
                  <a:pt x="194462" y="114300"/>
                </a:lnTo>
                <a:lnTo>
                  <a:pt x="193547" y="114300"/>
                </a:lnTo>
                <a:lnTo>
                  <a:pt x="185928" y="128016"/>
                </a:lnTo>
                <a:lnTo>
                  <a:pt x="179832" y="143255"/>
                </a:lnTo>
                <a:lnTo>
                  <a:pt x="177292" y="147828"/>
                </a:lnTo>
                <a:close/>
              </a:path>
              <a:path w="260984" h="350520">
                <a:moveTo>
                  <a:pt x="193547" y="115824"/>
                </a:moveTo>
                <a:lnTo>
                  <a:pt x="193547" y="114300"/>
                </a:lnTo>
                <a:lnTo>
                  <a:pt x="194462" y="114300"/>
                </a:lnTo>
                <a:lnTo>
                  <a:pt x="193547" y="115824"/>
                </a:lnTo>
                <a:close/>
              </a:path>
              <a:path w="260984" h="350520">
                <a:moveTo>
                  <a:pt x="133604" y="243840"/>
                </a:moveTo>
                <a:lnTo>
                  <a:pt x="109728" y="243840"/>
                </a:lnTo>
                <a:lnTo>
                  <a:pt x="118872" y="216408"/>
                </a:lnTo>
                <a:lnTo>
                  <a:pt x="131064" y="188976"/>
                </a:lnTo>
                <a:lnTo>
                  <a:pt x="131064" y="187452"/>
                </a:lnTo>
                <a:lnTo>
                  <a:pt x="137160" y="175260"/>
                </a:lnTo>
                <a:lnTo>
                  <a:pt x="143256" y="161544"/>
                </a:lnTo>
                <a:lnTo>
                  <a:pt x="150876" y="146304"/>
                </a:lnTo>
                <a:lnTo>
                  <a:pt x="150876" y="147828"/>
                </a:lnTo>
                <a:lnTo>
                  <a:pt x="177292" y="147828"/>
                </a:lnTo>
                <a:lnTo>
                  <a:pt x="172212" y="156972"/>
                </a:lnTo>
                <a:lnTo>
                  <a:pt x="166725" y="170688"/>
                </a:lnTo>
                <a:lnTo>
                  <a:pt x="166116" y="170688"/>
                </a:lnTo>
                <a:lnTo>
                  <a:pt x="152400" y="198120"/>
                </a:lnTo>
                <a:lnTo>
                  <a:pt x="146304" y="211836"/>
                </a:lnTo>
                <a:lnTo>
                  <a:pt x="141732" y="225552"/>
                </a:lnTo>
                <a:lnTo>
                  <a:pt x="135636" y="237744"/>
                </a:lnTo>
                <a:lnTo>
                  <a:pt x="133604" y="243840"/>
                </a:lnTo>
                <a:close/>
              </a:path>
              <a:path w="260984" h="350520">
                <a:moveTo>
                  <a:pt x="166116" y="172212"/>
                </a:moveTo>
                <a:lnTo>
                  <a:pt x="166116" y="170688"/>
                </a:lnTo>
                <a:lnTo>
                  <a:pt x="166725" y="170688"/>
                </a:lnTo>
                <a:lnTo>
                  <a:pt x="166116" y="172212"/>
                </a:lnTo>
                <a:close/>
              </a:path>
              <a:path w="260984" h="350520">
                <a:moveTo>
                  <a:pt x="110236" y="307848"/>
                </a:moveTo>
                <a:lnTo>
                  <a:pt x="88392" y="307848"/>
                </a:lnTo>
                <a:lnTo>
                  <a:pt x="91440" y="298704"/>
                </a:lnTo>
                <a:lnTo>
                  <a:pt x="94488" y="288036"/>
                </a:lnTo>
                <a:lnTo>
                  <a:pt x="97536" y="278892"/>
                </a:lnTo>
                <a:lnTo>
                  <a:pt x="100584" y="268224"/>
                </a:lnTo>
                <a:lnTo>
                  <a:pt x="105156" y="256032"/>
                </a:lnTo>
                <a:lnTo>
                  <a:pt x="105156" y="254508"/>
                </a:lnTo>
                <a:lnTo>
                  <a:pt x="109728" y="242316"/>
                </a:lnTo>
                <a:lnTo>
                  <a:pt x="109728" y="243840"/>
                </a:lnTo>
                <a:lnTo>
                  <a:pt x="133604" y="243840"/>
                </a:lnTo>
                <a:lnTo>
                  <a:pt x="131064" y="251460"/>
                </a:lnTo>
                <a:lnTo>
                  <a:pt x="127063" y="262128"/>
                </a:lnTo>
                <a:lnTo>
                  <a:pt x="126492" y="262128"/>
                </a:lnTo>
                <a:lnTo>
                  <a:pt x="121920" y="274320"/>
                </a:lnTo>
                <a:lnTo>
                  <a:pt x="118872" y="284988"/>
                </a:lnTo>
                <a:lnTo>
                  <a:pt x="118872" y="286512"/>
                </a:lnTo>
                <a:lnTo>
                  <a:pt x="115824" y="295656"/>
                </a:lnTo>
                <a:lnTo>
                  <a:pt x="111252" y="304800"/>
                </a:lnTo>
                <a:lnTo>
                  <a:pt x="110236" y="307848"/>
                </a:lnTo>
                <a:close/>
              </a:path>
              <a:path w="260984" h="350520">
                <a:moveTo>
                  <a:pt x="126492" y="263652"/>
                </a:moveTo>
                <a:lnTo>
                  <a:pt x="126492" y="262128"/>
                </a:lnTo>
                <a:lnTo>
                  <a:pt x="127063" y="262128"/>
                </a:lnTo>
                <a:lnTo>
                  <a:pt x="126492" y="263652"/>
                </a:lnTo>
                <a:close/>
              </a:path>
              <a:path w="260984" h="350520">
                <a:moveTo>
                  <a:pt x="12192" y="310896"/>
                </a:moveTo>
                <a:lnTo>
                  <a:pt x="7620" y="310896"/>
                </a:lnTo>
                <a:lnTo>
                  <a:pt x="1524" y="307848"/>
                </a:lnTo>
                <a:lnTo>
                  <a:pt x="0" y="303276"/>
                </a:lnTo>
                <a:lnTo>
                  <a:pt x="0" y="300228"/>
                </a:lnTo>
                <a:lnTo>
                  <a:pt x="1524" y="297180"/>
                </a:lnTo>
                <a:lnTo>
                  <a:pt x="1524" y="294132"/>
                </a:lnTo>
                <a:lnTo>
                  <a:pt x="3048" y="292608"/>
                </a:lnTo>
                <a:lnTo>
                  <a:pt x="9144" y="289560"/>
                </a:lnTo>
                <a:lnTo>
                  <a:pt x="12192" y="289560"/>
                </a:lnTo>
                <a:lnTo>
                  <a:pt x="13716" y="291084"/>
                </a:lnTo>
                <a:lnTo>
                  <a:pt x="16764" y="292608"/>
                </a:lnTo>
                <a:lnTo>
                  <a:pt x="18288" y="292608"/>
                </a:lnTo>
                <a:lnTo>
                  <a:pt x="21336" y="295656"/>
                </a:lnTo>
                <a:lnTo>
                  <a:pt x="30480" y="300228"/>
                </a:lnTo>
                <a:lnTo>
                  <a:pt x="36576" y="306324"/>
                </a:lnTo>
                <a:lnTo>
                  <a:pt x="16764" y="306324"/>
                </a:lnTo>
                <a:lnTo>
                  <a:pt x="6096" y="307848"/>
                </a:lnTo>
                <a:lnTo>
                  <a:pt x="12192" y="310896"/>
                </a:lnTo>
                <a:close/>
              </a:path>
              <a:path w="260984" h="350520">
                <a:moveTo>
                  <a:pt x="12192" y="310896"/>
                </a:moveTo>
                <a:lnTo>
                  <a:pt x="6096" y="307848"/>
                </a:lnTo>
                <a:lnTo>
                  <a:pt x="16764" y="306324"/>
                </a:lnTo>
                <a:lnTo>
                  <a:pt x="12192" y="310896"/>
                </a:lnTo>
                <a:close/>
              </a:path>
              <a:path w="260984" h="350520">
                <a:moveTo>
                  <a:pt x="48768" y="316992"/>
                </a:moveTo>
                <a:lnTo>
                  <a:pt x="21336" y="316992"/>
                </a:lnTo>
                <a:lnTo>
                  <a:pt x="18288" y="315468"/>
                </a:lnTo>
                <a:lnTo>
                  <a:pt x="16764" y="315468"/>
                </a:lnTo>
                <a:lnTo>
                  <a:pt x="13716" y="312420"/>
                </a:lnTo>
                <a:lnTo>
                  <a:pt x="10668" y="310896"/>
                </a:lnTo>
                <a:lnTo>
                  <a:pt x="12192" y="310896"/>
                </a:lnTo>
                <a:lnTo>
                  <a:pt x="16764" y="306324"/>
                </a:lnTo>
                <a:lnTo>
                  <a:pt x="36576" y="306324"/>
                </a:lnTo>
                <a:lnTo>
                  <a:pt x="42672" y="312420"/>
                </a:lnTo>
                <a:lnTo>
                  <a:pt x="44196" y="312420"/>
                </a:lnTo>
                <a:lnTo>
                  <a:pt x="48768" y="316992"/>
                </a:lnTo>
                <a:close/>
              </a:path>
              <a:path w="260984" h="350520">
                <a:moveTo>
                  <a:pt x="101346" y="330708"/>
                </a:moveTo>
                <a:lnTo>
                  <a:pt x="77724" y="330708"/>
                </a:lnTo>
                <a:lnTo>
                  <a:pt x="79248" y="329184"/>
                </a:lnTo>
                <a:lnTo>
                  <a:pt x="80772" y="324612"/>
                </a:lnTo>
                <a:lnTo>
                  <a:pt x="80772" y="323088"/>
                </a:lnTo>
                <a:lnTo>
                  <a:pt x="83820" y="318516"/>
                </a:lnTo>
                <a:lnTo>
                  <a:pt x="85344" y="313944"/>
                </a:lnTo>
                <a:lnTo>
                  <a:pt x="88392" y="306324"/>
                </a:lnTo>
                <a:lnTo>
                  <a:pt x="88392" y="307848"/>
                </a:lnTo>
                <a:lnTo>
                  <a:pt x="110236" y="307848"/>
                </a:lnTo>
                <a:lnTo>
                  <a:pt x="108204" y="313944"/>
                </a:lnTo>
                <a:lnTo>
                  <a:pt x="108204" y="315468"/>
                </a:lnTo>
                <a:lnTo>
                  <a:pt x="105156" y="321564"/>
                </a:lnTo>
                <a:lnTo>
                  <a:pt x="105156" y="323088"/>
                </a:lnTo>
                <a:lnTo>
                  <a:pt x="102108" y="327660"/>
                </a:lnTo>
                <a:lnTo>
                  <a:pt x="101346" y="330708"/>
                </a:lnTo>
                <a:close/>
              </a:path>
              <a:path w="260984" h="350520">
                <a:moveTo>
                  <a:pt x="26416" y="322580"/>
                </a:moveTo>
                <a:lnTo>
                  <a:pt x="24384" y="321564"/>
                </a:lnTo>
                <a:lnTo>
                  <a:pt x="24384" y="320040"/>
                </a:lnTo>
                <a:lnTo>
                  <a:pt x="21336" y="318516"/>
                </a:lnTo>
                <a:lnTo>
                  <a:pt x="18288" y="315468"/>
                </a:lnTo>
                <a:lnTo>
                  <a:pt x="21336" y="316992"/>
                </a:lnTo>
                <a:lnTo>
                  <a:pt x="48768" y="316992"/>
                </a:lnTo>
                <a:lnTo>
                  <a:pt x="51816" y="318516"/>
                </a:lnTo>
                <a:lnTo>
                  <a:pt x="53340" y="318516"/>
                </a:lnTo>
                <a:lnTo>
                  <a:pt x="56388" y="321564"/>
                </a:lnTo>
                <a:lnTo>
                  <a:pt x="25908" y="321564"/>
                </a:lnTo>
                <a:lnTo>
                  <a:pt x="26416" y="322580"/>
                </a:lnTo>
                <a:close/>
              </a:path>
              <a:path w="260984" h="350520">
                <a:moveTo>
                  <a:pt x="59436" y="323088"/>
                </a:moveTo>
                <a:lnTo>
                  <a:pt x="27432" y="323088"/>
                </a:lnTo>
                <a:lnTo>
                  <a:pt x="25908" y="321564"/>
                </a:lnTo>
                <a:lnTo>
                  <a:pt x="56388" y="321564"/>
                </a:lnTo>
                <a:lnTo>
                  <a:pt x="54864" y="320040"/>
                </a:lnTo>
                <a:lnTo>
                  <a:pt x="57912" y="321564"/>
                </a:lnTo>
                <a:lnTo>
                  <a:pt x="59436" y="323088"/>
                </a:lnTo>
                <a:close/>
              </a:path>
              <a:path w="260984" h="350520">
                <a:moveTo>
                  <a:pt x="27432" y="323088"/>
                </a:moveTo>
                <a:lnTo>
                  <a:pt x="26416" y="322580"/>
                </a:lnTo>
                <a:lnTo>
                  <a:pt x="25908" y="321564"/>
                </a:lnTo>
                <a:lnTo>
                  <a:pt x="27432" y="323088"/>
                </a:lnTo>
                <a:close/>
              </a:path>
              <a:path w="260984" h="350520">
                <a:moveTo>
                  <a:pt x="82296" y="350520"/>
                </a:moveTo>
                <a:lnTo>
                  <a:pt x="74676" y="350520"/>
                </a:lnTo>
                <a:lnTo>
                  <a:pt x="71628" y="348996"/>
                </a:lnTo>
                <a:lnTo>
                  <a:pt x="68580" y="348996"/>
                </a:lnTo>
                <a:lnTo>
                  <a:pt x="67056" y="347472"/>
                </a:lnTo>
                <a:lnTo>
                  <a:pt x="62484" y="345948"/>
                </a:lnTo>
                <a:lnTo>
                  <a:pt x="50292" y="339852"/>
                </a:lnTo>
                <a:lnTo>
                  <a:pt x="51816" y="339852"/>
                </a:lnTo>
                <a:lnTo>
                  <a:pt x="47244" y="338328"/>
                </a:lnTo>
                <a:lnTo>
                  <a:pt x="45720" y="336804"/>
                </a:lnTo>
                <a:lnTo>
                  <a:pt x="41148" y="335280"/>
                </a:lnTo>
                <a:lnTo>
                  <a:pt x="42672" y="335280"/>
                </a:lnTo>
                <a:lnTo>
                  <a:pt x="39624" y="333756"/>
                </a:lnTo>
                <a:lnTo>
                  <a:pt x="38100" y="332232"/>
                </a:lnTo>
                <a:lnTo>
                  <a:pt x="35052" y="330708"/>
                </a:lnTo>
                <a:lnTo>
                  <a:pt x="32004" y="327660"/>
                </a:lnTo>
                <a:lnTo>
                  <a:pt x="28956" y="326136"/>
                </a:lnTo>
                <a:lnTo>
                  <a:pt x="27432" y="324612"/>
                </a:lnTo>
                <a:lnTo>
                  <a:pt x="26416" y="322580"/>
                </a:lnTo>
                <a:lnTo>
                  <a:pt x="27432" y="323088"/>
                </a:lnTo>
                <a:lnTo>
                  <a:pt x="59436" y="323088"/>
                </a:lnTo>
                <a:lnTo>
                  <a:pt x="68580" y="327660"/>
                </a:lnTo>
                <a:lnTo>
                  <a:pt x="67056" y="327660"/>
                </a:lnTo>
                <a:lnTo>
                  <a:pt x="70104" y="329184"/>
                </a:lnTo>
                <a:lnTo>
                  <a:pt x="74676" y="330708"/>
                </a:lnTo>
                <a:lnTo>
                  <a:pt x="101346" y="330708"/>
                </a:lnTo>
                <a:lnTo>
                  <a:pt x="100965" y="332232"/>
                </a:lnTo>
                <a:lnTo>
                  <a:pt x="100584" y="332232"/>
                </a:lnTo>
                <a:lnTo>
                  <a:pt x="99060" y="336804"/>
                </a:lnTo>
                <a:lnTo>
                  <a:pt x="89916" y="345948"/>
                </a:lnTo>
                <a:lnTo>
                  <a:pt x="86868" y="347472"/>
                </a:lnTo>
                <a:lnTo>
                  <a:pt x="85344" y="348996"/>
                </a:lnTo>
                <a:lnTo>
                  <a:pt x="82296" y="350520"/>
                </a:lnTo>
                <a:close/>
              </a:path>
              <a:path w="260984" h="350520">
                <a:moveTo>
                  <a:pt x="78232" y="329692"/>
                </a:moveTo>
                <a:lnTo>
                  <a:pt x="79248" y="327660"/>
                </a:lnTo>
                <a:lnTo>
                  <a:pt x="79248" y="329184"/>
                </a:lnTo>
                <a:lnTo>
                  <a:pt x="78232" y="329692"/>
                </a:lnTo>
                <a:close/>
              </a:path>
              <a:path w="260984" h="350520">
                <a:moveTo>
                  <a:pt x="76200" y="330708"/>
                </a:moveTo>
                <a:lnTo>
                  <a:pt x="74676" y="330708"/>
                </a:lnTo>
                <a:lnTo>
                  <a:pt x="73152" y="329184"/>
                </a:lnTo>
                <a:lnTo>
                  <a:pt x="76200" y="330708"/>
                </a:lnTo>
                <a:close/>
              </a:path>
              <a:path w="260984" h="350520">
                <a:moveTo>
                  <a:pt x="77724" y="330708"/>
                </a:moveTo>
                <a:lnTo>
                  <a:pt x="78232" y="329692"/>
                </a:lnTo>
                <a:lnTo>
                  <a:pt x="79248" y="329184"/>
                </a:lnTo>
                <a:lnTo>
                  <a:pt x="77724" y="330708"/>
                </a:lnTo>
                <a:close/>
              </a:path>
              <a:path w="260984" h="350520">
                <a:moveTo>
                  <a:pt x="77724" y="330708"/>
                </a:moveTo>
                <a:lnTo>
                  <a:pt x="76200" y="330708"/>
                </a:lnTo>
                <a:lnTo>
                  <a:pt x="78232" y="329692"/>
                </a:lnTo>
                <a:lnTo>
                  <a:pt x="77724" y="330708"/>
                </a:lnTo>
                <a:close/>
              </a:path>
              <a:path w="260984" h="350520">
                <a:moveTo>
                  <a:pt x="100584" y="333756"/>
                </a:moveTo>
                <a:lnTo>
                  <a:pt x="100584" y="332232"/>
                </a:lnTo>
                <a:lnTo>
                  <a:pt x="100965" y="332232"/>
                </a:lnTo>
                <a:lnTo>
                  <a:pt x="100584" y="333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18" name="object 13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1412" y="4241292"/>
            <a:ext cx="198120" cy="236219"/>
          </a:xfrm>
          <a:prstGeom prst="rect">
            <a:avLst/>
          </a:prstGeom>
        </p:spPr>
      </p:pic>
      <p:sp>
        <p:nvSpPr>
          <p:cNvPr id="1048751" name="object 14"/>
          <p:cNvSpPr/>
          <p:nvPr/>
        </p:nvSpPr>
        <p:spPr>
          <a:xfrm>
            <a:off x="1421891" y="4535424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60" h="277495">
                <a:moveTo>
                  <a:pt x="216408" y="24383"/>
                </a:moveTo>
                <a:lnTo>
                  <a:pt x="219456" y="19811"/>
                </a:lnTo>
                <a:lnTo>
                  <a:pt x="222504" y="13716"/>
                </a:lnTo>
                <a:lnTo>
                  <a:pt x="225552" y="9143"/>
                </a:lnTo>
                <a:lnTo>
                  <a:pt x="234695" y="0"/>
                </a:lnTo>
                <a:lnTo>
                  <a:pt x="240791" y="0"/>
                </a:lnTo>
                <a:lnTo>
                  <a:pt x="249936" y="6095"/>
                </a:lnTo>
                <a:lnTo>
                  <a:pt x="251459" y="12191"/>
                </a:lnTo>
                <a:lnTo>
                  <a:pt x="248412" y="16764"/>
                </a:lnTo>
                <a:lnTo>
                  <a:pt x="247650" y="18287"/>
                </a:lnTo>
                <a:lnTo>
                  <a:pt x="246887" y="18287"/>
                </a:lnTo>
                <a:lnTo>
                  <a:pt x="245363" y="21335"/>
                </a:lnTo>
                <a:lnTo>
                  <a:pt x="245363" y="22859"/>
                </a:lnTo>
                <a:lnTo>
                  <a:pt x="217932" y="22859"/>
                </a:lnTo>
                <a:lnTo>
                  <a:pt x="216408" y="24383"/>
                </a:lnTo>
                <a:close/>
              </a:path>
              <a:path w="251460" h="277495">
                <a:moveTo>
                  <a:pt x="246887" y="19811"/>
                </a:moveTo>
                <a:lnTo>
                  <a:pt x="246887" y="18287"/>
                </a:lnTo>
                <a:lnTo>
                  <a:pt x="247650" y="18287"/>
                </a:lnTo>
                <a:lnTo>
                  <a:pt x="246887" y="19811"/>
                </a:lnTo>
                <a:close/>
              </a:path>
              <a:path w="251460" h="277495">
                <a:moveTo>
                  <a:pt x="240791" y="32003"/>
                </a:moveTo>
                <a:lnTo>
                  <a:pt x="242316" y="28956"/>
                </a:lnTo>
                <a:lnTo>
                  <a:pt x="214883" y="28956"/>
                </a:lnTo>
                <a:lnTo>
                  <a:pt x="217932" y="22859"/>
                </a:lnTo>
                <a:lnTo>
                  <a:pt x="245363" y="22859"/>
                </a:lnTo>
                <a:lnTo>
                  <a:pt x="243840" y="25908"/>
                </a:lnTo>
                <a:lnTo>
                  <a:pt x="243840" y="27432"/>
                </a:lnTo>
                <a:lnTo>
                  <a:pt x="240791" y="32003"/>
                </a:lnTo>
                <a:close/>
              </a:path>
              <a:path w="251460" h="277495">
                <a:moveTo>
                  <a:pt x="237743" y="38100"/>
                </a:moveTo>
                <a:lnTo>
                  <a:pt x="208787" y="38100"/>
                </a:lnTo>
                <a:lnTo>
                  <a:pt x="211836" y="33527"/>
                </a:lnTo>
                <a:lnTo>
                  <a:pt x="211836" y="32003"/>
                </a:lnTo>
                <a:lnTo>
                  <a:pt x="214883" y="27432"/>
                </a:lnTo>
                <a:lnTo>
                  <a:pt x="214883" y="28956"/>
                </a:lnTo>
                <a:lnTo>
                  <a:pt x="242316" y="28956"/>
                </a:lnTo>
                <a:lnTo>
                  <a:pt x="239267" y="33527"/>
                </a:lnTo>
                <a:lnTo>
                  <a:pt x="239267" y="35051"/>
                </a:lnTo>
                <a:lnTo>
                  <a:pt x="237743" y="38100"/>
                </a:lnTo>
                <a:close/>
              </a:path>
              <a:path w="251460" h="277495">
                <a:moveTo>
                  <a:pt x="190500" y="70103"/>
                </a:moveTo>
                <a:lnTo>
                  <a:pt x="195071" y="62483"/>
                </a:lnTo>
                <a:lnTo>
                  <a:pt x="198120" y="54864"/>
                </a:lnTo>
                <a:lnTo>
                  <a:pt x="201167" y="50291"/>
                </a:lnTo>
                <a:lnTo>
                  <a:pt x="201167" y="48767"/>
                </a:lnTo>
                <a:lnTo>
                  <a:pt x="205740" y="42672"/>
                </a:lnTo>
                <a:lnTo>
                  <a:pt x="208787" y="36575"/>
                </a:lnTo>
                <a:lnTo>
                  <a:pt x="208787" y="38100"/>
                </a:lnTo>
                <a:lnTo>
                  <a:pt x="237743" y="38100"/>
                </a:lnTo>
                <a:lnTo>
                  <a:pt x="236220" y="41148"/>
                </a:lnTo>
                <a:lnTo>
                  <a:pt x="230124" y="50291"/>
                </a:lnTo>
                <a:lnTo>
                  <a:pt x="225552" y="56387"/>
                </a:lnTo>
                <a:lnTo>
                  <a:pt x="227075" y="56387"/>
                </a:lnTo>
                <a:lnTo>
                  <a:pt x="223646" y="60959"/>
                </a:lnTo>
                <a:lnTo>
                  <a:pt x="222504" y="60959"/>
                </a:lnTo>
                <a:lnTo>
                  <a:pt x="218694" y="68579"/>
                </a:lnTo>
                <a:lnTo>
                  <a:pt x="192024" y="68579"/>
                </a:lnTo>
                <a:lnTo>
                  <a:pt x="190500" y="70103"/>
                </a:lnTo>
                <a:close/>
              </a:path>
              <a:path w="251460" h="277495">
                <a:moveTo>
                  <a:pt x="222504" y="62483"/>
                </a:moveTo>
                <a:lnTo>
                  <a:pt x="222504" y="60959"/>
                </a:lnTo>
                <a:lnTo>
                  <a:pt x="223646" y="60959"/>
                </a:lnTo>
                <a:lnTo>
                  <a:pt x="222504" y="62483"/>
                </a:lnTo>
                <a:close/>
              </a:path>
              <a:path w="251460" h="277495">
                <a:moveTo>
                  <a:pt x="176783" y="99059"/>
                </a:moveTo>
                <a:lnTo>
                  <a:pt x="181356" y="91440"/>
                </a:lnTo>
                <a:lnTo>
                  <a:pt x="187452" y="76200"/>
                </a:lnTo>
                <a:lnTo>
                  <a:pt x="192024" y="68579"/>
                </a:lnTo>
                <a:lnTo>
                  <a:pt x="218694" y="68579"/>
                </a:lnTo>
                <a:lnTo>
                  <a:pt x="213359" y="79248"/>
                </a:lnTo>
                <a:lnTo>
                  <a:pt x="213359" y="80772"/>
                </a:lnTo>
                <a:lnTo>
                  <a:pt x="208787" y="86867"/>
                </a:lnTo>
                <a:lnTo>
                  <a:pt x="206349" y="92964"/>
                </a:lnTo>
                <a:lnTo>
                  <a:pt x="205740" y="92964"/>
                </a:lnTo>
                <a:lnTo>
                  <a:pt x="203911" y="97535"/>
                </a:lnTo>
                <a:lnTo>
                  <a:pt x="178308" y="97535"/>
                </a:lnTo>
                <a:lnTo>
                  <a:pt x="176783" y="99059"/>
                </a:lnTo>
                <a:close/>
              </a:path>
              <a:path w="251460" h="277495">
                <a:moveTo>
                  <a:pt x="205740" y="94487"/>
                </a:moveTo>
                <a:lnTo>
                  <a:pt x="205740" y="92964"/>
                </a:lnTo>
                <a:lnTo>
                  <a:pt x="206349" y="92964"/>
                </a:lnTo>
                <a:lnTo>
                  <a:pt x="205740" y="94487"/>
                </a:lnTo>
                <a:close/>
              </a:path>
              <a:path w="251460" h="277495">
                <a:moveTo>
                  <a:pt x="188061" y="129540"/>
                </a:moveTo>
                <a:lnTo>
                  <a:pt x="163067" y="129540"/>
                </a:lnTo>
                <a:lnTo>
                  <a:pt x="166116" y="121919"/>
                </a:lnTo>
                <a:lnTo>
                  <a:pt x="166116" y="120395"/>
                </a:lnTo>
                <a:lnTo>
                  <a:pt x="170687" y="114300"/>
                </a:lnTo>
                <a:lnTo>
                  <a:pt x="173736" y="106679"/>
                </a:lnTo>
                <a:lnTo>
                  <a:pt x="173736" y="105156"/>
                </a:lnTo>
                <a:lnTo>
                  <a:pt x="178308" y="97535"/>
                </a:lnTo>
                <a:lnTo>
                  <a:pt x="203911" y="97535"/>
                </a:lnTo>
                <a:lnTo>
                  <a:pt x="202691" y="100583"/>
                </a:lnTo>
                <a:lnTo>
                  <a:pt x="198120" y="108203"/>
                </a:lnTo>
                <a:lnTo>
                  <a:pt x="198120" y="109727"/>
                </a:lnTo>
                <a:lnTo>
                  <a:pt x="195071" y="115824"/>
                </a:lnTo>
                <a:lnTo>
                  <a:pt x="190500" y="123443"/>
                </a:lnTo>
                <a:lnTo>
                  <a:pt x="188061" y="129540"/>
                </a:lnTo>
                <a:close/>
              </a:path>
              <a:path w="251460" h="277495">
                <a:moveTo>
                  <a:pt x="121920" y="208787"/>
                </a:moveTo>
                <a:lnTo>
                  <a:pt x="123444" y="204216"/>
                </a:lnTo>
                <a:lnTo>
                  <a:pt x="124967" y="201167"/>
                </a:lnTo>
                <a:lnTo>
                  <a:pt x="129540" y="196595"/>
                </a:lnTo>
                <a:lnTo>
                  <a:pt x="132587" y="192024"/>
                </a:lnTo>
                <a:lnTo>
                  <a:pt x="131063" y="192024"/>
                </a:lnTo>
                <a:lnTo>
                  <a:pt x="135636" y="185927"/>
                </a:lnTo>
                <a:lnTo>
                  <a:pt x="138683" y="179832"/>
                </a:lnTo>
                <a:lnTo>
                  <a:pt x="140208" y="173735"/>
                </a:lnTo>
                <a:lnTo>
                  <a:pt x="144779" y="166116"/>
                </a:lnTo>
                <a:lnTo>
                  <a:pt x="147828" y="158495"/>
                </a:lnTo>
                <a:lnTo>
                  <a:pt x="152400" y="150875"/>
                </a:lnTo>
                <a:lnTo>
                  <a:pt x="155448" y="143256"/>
                </a:lnTo>
                <a:lnTo>
                  <a:pt x="160020" y="135635"/>
                </a:lnTo>
                <a:lnTo>
                  <a:pt x="163067" y="128016"/>
                </a:lnTo>
                <a:lnTo>
                  <a:pt x="163067" y="129540"/>
                </a:lnTo>
                <a:lnTo>
                  <a:pt x="188061" y="129540"/>
                </a:lnTo>
                <a:lnTo>
                  <a:pt x="184404" y="138683"/>
                </a:lnTo>
                <a:lnTo>
                  <a:pt x="179832" y="146303"/>
                </a:lnTo>
                <a:lnTo>
                  <a:pt x="173736" y="161543"/>
                </a:lnTo>
                <a:lnTo>
                  <a:pt x="172212" y="161543"/>
                </a:lnTo>
                <a:lnTo>
                  <a:pt x="167640" y="169164"/>
                </a:lnTo>
                <a:lnTo>
                  <a:pt x="169163" y="169164"/>
                </a:lnTo>
                <a:lnTo>
                  <a:pt x="164591" y="175259"/>
                </a:lnTo>
                <a:lnTo>
                  <a:pt x="161544" y="182879"/>
                </a:lnTo>
                <a:lnTo>
                  <a:pt x="158495" y="188975"/>
                </a:lnTo>
                <a:lnTo>
                  <a:pt x="158495" y="190500"/>
                </a:lnTo>
                <a:lnTo>
                  <a:pt x="155448" y="196595"/>
                </a:lnTo>
                <a:lnTo>
                  <a:pt x="150875" y="202691"/>
                </a:lnTo>
                <a:lnTo>
                  <a:pt x="150875" y="204216"/>
                </a:lnTo>
                <a:lnTo>
                  <a:pt x="148843" y="207264"/>
                </a:lnTo>
                <a:lnTo>
                  <a:pt x="123444" y="207264"/>
                </a:lnTo>
                <a:lnTo>
                  <a:pt x="121920" y="208787"/>
                </a:lnTo>
                <a:close/>
              </a:path>
              <a:path w="251460" h="277495">
                <a:moveTo>
                  <a:pt x="140716" y="220979"/>
                </a:moveTo>
                <a:lnTo>
                  <a:pt x="111252" y="220979"/>
                </a:lnTo>
                <a:lnTo>
                  <a:pt x="112775" y="219456"/>
                </a:lnTo>
                <a:lnTo>
                  <a:pt x="114300" y="219456"/>
                </a:lnTo>
                <a:lnTo>
                  <a:pt x="115824" y="216408"/>
                </a:lnTo>
                <a:lnTo>
                  <a:pt x="117348" y="214883"/>
                </a:lnTo>
                <a:lnTo>
                  <a:pt x="118871" y="213359"/>
                </a:lnTo>
                <a:lnTo>
                  <a:pt x="118871" y="211835"/>
                </a:lnTo>
                <a:lnTo>
                  <a:pt x="123444" y="207264"/>
                </a:lnTo>
                <a:lnTo>
                  <a:pt x="148843" y="207264"/>
                </a:lnTo>
                <a:lnTo>
                  <a:pt x="147828" y="208787"/>
                </a:lnTo>
                <a:lnTo>
                  <a:pt x="146304" y="211835"/>
                </a:lnTo>
                <a:lnTo>
                  <a:pt x="144779" y="211835"/>
                </a:lnTo>
                <a:lnTo>
                  <a:pt x="143256" y="217932"/>
                </a:lnTo>
                <a:lnTo>
                  <a:pt x="141732" y="219456"/>
                </a:lnTo>
                <a:lnTo>
                  <a:pt x="140716" y="220979"/>
                </a:lnTo>
                <a:close/>
              </a:path>
              <a:path w="251460" h="277495">
                <a:moveTo>
                  <a:pt x="144779" y="214883"/>
                </a:moveTo>
                <a:lnTo>
                  <a:pt x="144779" y="211835"/>
                </a:lnTo>
                <a:lnTo>
                  <a:pt x="146304" y="211835"/>
                </a:lnTo>
                <a:lnTo>
                  <a:pt x="144779" y="214883"/>
                </a:lnTo>
                <a:close/>
              </a:path>
              <a:path w="251460" h="277495">
                <a:moveTo>
                  <a:pt x="115824" y="216408"/>
                </a:moveTo>
                <a:lnTo>
                  <a:pt x="117348" y="214883"/>
                </a:lnTo>
                <a:lnTo>
                  <a:pt x="115824" y="216408"/>
                </a:lnTo>
                <a:close/>
              </a:path>
              <a:path w="251460" h="277495">
                <a:moveTo>
                  <a:pt x="135636" y="227075"/>
                </a:moveTo>
                <a:lnTo>
                  <a:pt x="100583" y="227075"/>
                </a:lnTo>
                <a:lnTo>
                  <a:pt x="102108" y="225551"/>
                </a:lnTo>
                <a:lnTo>
                  <a:pt x="106679" y="224027"/>
                </a:lnTo>
                <a:lnTo>
                  <a:pt x="109728" y="220979"/>
                </a:lnTo>
                <a:lnTo>
                  <a:pt x="112775" y="219456"/>
                </a:lnTo>
                <a:lnTo>
                  <a:pt x="111252" y="220979"/>
                </a:lnTo>
                <a:lnTo>
                  <a:pt x="140716" y="220979"/>
                </a:lnTo>
                <a:lnTo>
                  <a:pt x="138683" y="224027"/>
                </a:lnTo>
                <a:lnTo>
                  <a:pt x="138683" y="225551"/>
                </a:lnTo>
                <a:lnTo>
                  <a:pt x="135636" y="227075"/>
                </a:lnTo>
                <a:close/>
              </a:path>
              <a:path w="251460" h="277495">
                <a:moveTo>
                  <a:pt x="71628" y="222503"/>
                </a:moveTo>
                <a:lnTo>
                  <a:pt x="42671" y="222503"/>
                </a:lnTo>
                <a:lnTo>
                  <a:pt x="45720" y="220979"/>
                </a:lnTo>
                <a:lnTo>
                  <a:pt x="68579" y="220979"/>
                </a:lnTo>
                <a:lnTo>
                  <a:pt x="71628" y="222503"/>
                </a:lnTo>
                <a:close/>
              </a:path>
              <a:path w="251460" h="277495">
                <a:moveTo>
                  <a:pt x="74675" y="224027"/>
                </a:moveTo>
                <a:lnTo>
                  <a:pt x="30479" y="224027"/>
                </a:lnTo>
                <a:lnTo>
                  <a:pt x="33528" y="222503"/>
                </a:lnTo>
                <a:lnTo>
                  <a:pt x="73152" y="222503"/>
                </a:lnTo>
                <a:lnTo>
                  <a:pt x="74675" y="224027"/>
                </a:lnTo>
                <a:close/>
              </a:path>
              <a:path w="251460" h="277495">
                <a:moveTo>
                  <a:pt x="106679" y="224027"/>
                </a:moveTo>
                <a:lnTo>
                  <a:pt x="105156" y="224027"/>
                </a:lnTo>
                <a:lnTo>
                  <a:pt x="108204" y="222503"/>
                </a:lnTo>
                <a:lnTo>
                  <a:pt x="106679" y="224027"/>
                </a:lnTo>
                <a:close/>
              </a:path>
              <a:path w="251460" h="277495">
                <a:moveTo>
                  <a:pt x="5587" y="247903"/>
                </a:moveTo>
                <a:lnTo>
                  <a:pt x="4571" y="246887"/>
                </a:lnTo>
                <a:lnTo>
                  <a:pt x="4571" y="242316"/>
                </a:lnTo>
                <a:lnTo>
                  <a:pt x="6095" y="237743"/>
                </a:lnTo>
                <a:lnTo>
                  <a:pt x="7620" y="234695"/>
                </a:lnTo>
                <a:lnTo>
                  <a:pt x="10667" y="233172"/>
                </a:lnTo>
                <a:lnTo>
                  <a:pt x="12191" y="231648"/>
                </a:lnTo>
                <a:lnTo>
                  <a:pt x="13716" y="231648"/>
                </a:lnTo>
                <a:lnTo>
                  <a:pt x="15240" y="230124"/>
                </a:lnTo>
                <a:lnTo>
                  <a:pt x="21336" y="227075"/>
                </a:lnTo>
                <a:lnTo>
                  <a:pt x="22859" y="225551"/>
                </a:lnTo>
                <a:lnTo>
                  <a:pt x="25908" y="224027"/>
                </a:lnTo>
                <a:lnTo>
                  <a:pt x="80771" y="224027"/>
                </a:lnTo>
                <a:lnTo>
                  <a:pt x="83820" y="225551"/>
                </a:lnTo>
                <a:lnTo>
                  <a:pt x="88391" y="225551"/>
                </a:lnTo>
                <a:lnTo>
                  <a:pt x="89916" y="227075"/>
                </a:lnTo>
                <a:lnTo>
                  <a:pt x="137159" y="227075"/>
                </a:lnTo>
                <a:lnTo>
                  <a:pt x="134112" y="228600"/>
                </a:lnTo>
                <a:lnTo>
                  <a:pt x="134112" y="230124"/>
                </a:lnTo>
                <a:lnTo>
                  <a:pt x="131063" y="233172"/>
                </a:lnTo>
                <a:lnTo>
                  <a:pt x="129540" y="233172"/>
                </a:lnTo>
                <a:lnTo>
                  <a:pt x="128778" y="234695"/>
                </a:lnTo>
                <a:lnTo>
                  <a:pt x="128016" y="234695"/>
                </a:lnTo>
                <a:lnTo>
                  <a:pt x="123444" y="239267"/>
                </a:lnTo>
                <a:lnTo>
                  <a:pt x="120395" y="240791"/>
                </a:lnTo>
                <a:lnTo>
                  <a:pt x="60959" y="240791"/>
                </a:lnTo>
                <a:lnTo>
                  <a:pt x="62483" y="242316"/>
                </a:lnTo>
                <a:lnTo>
                  <a:pt x="39624" y="242316"/>
                </a:lnTo>
                <a:lnTo>
                  <a:pt x="36575" y="243840"/>
                </a:lnTo>
                <a:lnTo>
                  <a:pt x="30479" y="243840"/>
                </a:lnTo>
                <a:lnTo>
                  <a:pt x="24383" y="246887"/>
                </a:lnTo>
                <a:lnTo>
                  <a:pt x="6095" y="246887"/>
                </a:lnTo>
                <a:lnTo>
                  <a:pt x="5587" y="247903"/>
                </a:lnTo>
                <a:close/>
              </a:path>
              <a:path w="251460" h="277495">
                <a:moveTo>
                  <a:pt x="100583" y="227075"/>
                </a:moveTo>
                <a:lnTo>
                  <a:pt x="99059" y="227075"/>
                </a:lnTo>
                <a:lnTo>
                  <a:pt x="102108" y="225551"/>
                </a:lnTo>
                <a:lnTo>
                  <a:pt x="100583" y="227075"/>
                </a:lnTo>
                <a:close/>
              </a:path>
              <a:path w="251460" h="277495">
                <a:moveTo>
                  <a:pt x="128016" y="236219"/>
                </a:moveTo>
                <a:lnTo>
                  <a:pt x="128016" y="234695"/>
                </a:lnTo>
                <a:lnTo>
                  <a:pt x="128778" y="234695"/>
                </a:lnTo>
                <a:lnTo>
                  <a:pt x="128016" y="236219"/>
                </a:lnTo>
                <a:close/>
              </a:path>
              <a:path w="251460" h="277495">
                <a:moveTo>
                  <a:pt x="109728" y="246887"/>
                </a:moveTo>
                <a:lnTo>
                  <a:pt x="80771" y="246887"/>
                </a:lnTo>
                <a:lnTo>
                  <a:pt x="74675" y="243840"/>
                </a:lnTo>
                <a:lnTo>
                  <a:pt x="67056" y="243840"/>
                </a:lnTo>
                <a:lnTo>
                  <a:pt x="60959" y="240791"/>
                </a:lnTo>
                <a:lnTo>
                  <a:pt x="120395" y="240791"/>
                </a:lnTo>
                <a:lnTo>
                  <a:pt x="123444" y="239267"/>
                </a:lnTo>
                <a:lnTo>
                  <a:pt x="111252" y="245364"/>
                </a:lnTo>
                <a:lnTo>
                  <a:pt x="109728" y="246887"/>
                </a:lnTo>
                <a:close/>
              </a:path>
              <a:path w="251460" h="277495">
                <a:moveTo>
                  <a:pt x="41148" y="243840"/>
                </a:moveTo>
                <a:lnTo>
                  <a:pt x="39624" y="243840"/>
                </a:lnTo>
                <a:lnTo>
                  <a:pt x="39624" y="242316"/>
                </a:lnTo>
                <a:lnTo>
                  <a:pt x="42671" y="242316"/>
                </a:lnTo>
                <a:lnTo>
                  <a:pt x="41148" y="243840"/>
                </a:lnTo>
                <a:close/>
              </a:path>
              <a:path w="251460" h="277495">
                <a:moveTo>
                  <a:pt x="76200" y="245364"/>
                </a:moveTo>
                <a:lnTo>
                  <a:pt x="71628" y="245364"/>
                </a:lnTo>
                <a:lnTo>
                  <a:pt x="68579" y="243840"/>
                </a:lnTo>
                <a:lnTo>
                  <a:pt x="74675" y="243840"/>
                </a:lnTo>
                <a:lnTo>
                  <a:pt x="76200" y="245364"/>
                </a:lnTo>
                <a:close/>
              </a:path>
              <a:path w="251460" h="277495">
                <a:moveTo>
                  <a:pt x="6095" y="248411"/>
                </a:moveTo>
                <a:lnTo>
                  <a:pt x="5587" y="247903"/>
                </a:lnTo>
                <a:lnTo>
                  <a:pt x="6095" y="246887"/>
                </a:lnTo>
                <a:lnTo>
                  <a:pt x="6095" y="248411"/>
                </a:lnTo>
                <a:close/>
              </a:path>
              <a:path w="251460" h="277495">
                <a:moveTo>
                  <a:pt x="19812" y="248411"/>
                </a:moveTo>
                <a:lnTo>
                  <a:pt x="6095" y="248411"/>
                </a:lnTo>
                <a:lnTo>
                  <a:pt x="6095" y="246887"/>
                </a:lnTo>
                <a:lnTo>
                  <a:pt x="21336" y="246887"/>
                </a:lnTo>
                <a:lnTo>
                  <a:pt x="19812" y="248411"/>
                </a:lnTo>
                <a:close/>
              </a:path>
              <a:path w="251460" h="277495">
                <a:moveTo>
                  <a:pt x="19812" y="248411"/>
                </a:moveTo>
                <a:lnTo>
                  <a:pt x="21336" y="246887"/>
                </a:lnTo>
                <a:lnTo>
                  <a:pt x="22859" y="246887"/>
                </a:lnTo>
                <a:lnTo>
                  <a:pt x="19812" y="248411"/>
                </a:lnTo>
                <a:close/>
              </a:path>
              <a:path w="251460" h="277495">
                <a:moveTo>
                  <a:pt x="103632" y="248411"/>
                </a:moveTo>
                <a:lnTo>
                  <a:pt x="89916" y="248411"/>
                </a:lnTo>
                <a:lnTo>
                  <a:pt x="86867" y="246887"/>
                </a:lnTo>
                <a:lnTo>
                  <a:pt x="106679" y="246887"/>
                </a:lnTo>
                <a:lnTo>
                  <a:pt x="103632" y="248411"/>
                </a:lnTo>
                <a:close/>
              </a:path>
              <a:path w="251460" h="277495">
                <a:moveTo>
                  <a:pt x="12191" y="259079"/>
                </a:moveTo>
                <a:lnTo>
                  <a:pt x="4571" y="259079"/>
                </a:lnTo>
                <a:lnTo>
                  <a:pt x="4571" y="249935"/>
                </a:lnTo>
                <a:lnTo>
                  <a:pt x="5587" y="247903"/>
                </a:lnTo>
                <a:lnTo>
                  <a:pt x="6095" y="248411"/>
                </a:lnTo>
                <a:lnTo>
                  <a:pt x="16763" y="248411"/>
                </a:lnTo>
                <a:lnTo>
                  <a:pt x="15240" y="251459"/>
                </a:lnTo>
                <a:lnTo>
                  <a:pt x="16763" y="251459"/>
                </a:lnTo>
                <a:lnTo>
                  <a:pt x="16763" y="252983"/>
                </a:lnTo>
                <a:lnTo>
                  <a:pt x="15240" y="256032"/>
                </a:lnTo>
                <a:lnTo>
                  <a:pt x="12191" y="259079"/>
                </a:lnTo>
                <a:close/>
              </a:path>
              <a:path w="251460" h="277495">
                <a:moveTo>
                  <a:pt x="15240" y="251459"/>
                </a:moveTo>
                <a:lnTo>
                  <a:pt x="16763" y="248411"/>
                </a:lnTo>
                <a:lnTo>
                  <a:pt x="16763" y="249935"/>
                </a:lnTo>
                <a:lnTo>
                  <a:pt x="15240" y="251459"/>
                </a:lnTo>
                <a:close/>
              </a:path>
              <a:path w="251460" h="277495">
                <a:moveTo>
                  <a:pt x="16763" y="251459"/>
                </a:moveTo>
                <a:lnTo>
                  <a:pt x="16763" y="248411"/>
                </a:lnTo>
                <a:lnTo>
                  <a:pt x="21336" y="248411"/>
                </a:lnTo>
                <a:lnTo>
                  <a:pt x="18287" y="249935"/>
                </a:lnTo>
                <a:lnTo>
                  <a:pt x="16763" y="251459"/>
                </a:lnTo>
                <a:close/>
              </a:path>
              <a:path w="251460" h="277495">
                <a:moveTo>
                  <a:pt x="16763" y="251459"/>
                </a:moveTo>
                <a:lnTo>
                  <a:pt x="15240" y="251459"/>
                </a:lnTo>
                <a:lnTo>
                  <a:pt x="16763" y="249935"/>
                </a:lnTo>
                <a:lnTo>
                  <a:pt x="16763" y="251459"/>
                </a:lnTo>
                <a:close/>
              </a:path>
              <a:path w="251460" h="277495">
                <a:moveTo>
                  <a:pt x="4571" y="277367"/>
                </a:moveTo>
                <a:lnTo>
                  <a:pt x="3048" y="275843"/>
                </a:lnTo>
                <a:lnTo>
                  <a:pt x="1524" y="275843"/>
                </a:lnTo>
                <a:lnTo>
                  <a:pt x="0" y="272795"/>
                </a:lnTo>
                <a:lnTo>
                  <a:pt x="3048" y="269748"/>
                </a:lnTo>
                <a:lnTo>
                  <a:pt x="3048" y="260603"/>
                </a:lnTo>
                <a:lnTo>
                  <a:pt x="4571" y="257556"/>
                </a:lnTo>
                <a:lnTo>
                  <a:pt x="4571" y="259079"/>
                </a:lnTo>
                <a:lnTo>
                  <a:pt x="12954" y="259079"/>
                </a:lnTo>
                <a:lnTo>
                  <a:pt x="11430" y="262127"/>
                </a:lnTo>
                <a:lnTo>
                  <a:pt x="10667" y="262127"/>
                </a:lnTo>
                <a:lnTo>
                  <a:pt x="9144" y="265175"/>
                </a:lnTo>
                <a:lnTo>
                  <a:pt x="9144" y="272795"/>
                </a:lnTo>
                <a:lnTo>
                  <a:pt x="4571" y="277367"/>
                </a:lnTo>
                <a:close/>
              </a:path>
              <a:path w="251460" h="277495">
                <a:moveTo>
                  <a:pt x="12954" y="259079"/>
                </a:moveTo>
                <a:lnTo>
                  <a:pt x="12191" y="259079"/>
                </a:lnTo>
                <a:lnTo>
                  <a:pt x="13716" y="257556"/>
                </a:lnTo>
                <a:lnTo>
                  <a:pt x="12954" y="259079"/>
                </a:lnTo>
                <a:close/>
              </a:path>
              <a:path w="251460" h="277495">
                <a:moveTo>
                  <a:pt x="10667" y="263651"/>
                </a:moveTo>
                <a:lnTo>
                  <a:pt x="10667" y="262127"/>
                </a:lnTo>
                <a:lnTo>
                  <a:pt x="11430" y="262127"/>
                </a:lnTo>
                <a:lnTo>
                  <a:pt x="10667" y="2636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2" name="object 15"/>
          <p:cNvSpPr/>
          <p:nvPr/>
        </p:nvSpPr>
        <p:spPr>
          <a:xfrm>
            <a:off x="911352" y="4820411"/>
            <a:ext cx="309880" cy="398780"/>
          </a:xfrm>
          <a:custGeom>
            <a:avLst/>
            <a:gdLst/>
            <a:ahLst/>
            <a:cxnLst/>
            <a:rect l="l" t="t" r="r" b="b"/>
            <a:pathLst>
              <a:path w="309880" h="398779">
                <a:moveTo>
                  <a:pt x="309372" y="10160"/>
                </a:moveTo>
                <a:lnTo>
                  <a:pt x="286512" y="10160"/>
                </a:lnTo>
                <a:lnTo>
                  <a:pt x="291083" y="2540"/>
                </a:lnTo>
                <a:lnTo>
                  <a:pt x="292608" y="1270"/>
                </a:lnTo>
                <a:lnTo>
                  <a:pt x="295656" y="0"/>
                </a:lnTo>
                <a:lnTo>
                  <a:pt x="301752" y="0"/>
                </a:lnTo>
                <a:lnTo>
                  <a:pt x="304800" y="1270"/>
                </a:lnTo>
                <a:lnTo>
                  <a:pt x="306323" y="3810"/>
                </a:lnTo>
                <a:lnTo>
                  <a:pt x="307848" y="5080"/>
                </a:lnTo>
                <a:lnTo>
                  <a:pt x="309372" y="8890"/>
                </a:lnTo>
                <a:lnTo>
                  <a:pt x="309372" y="10160"/>
                </a:lnTo>
                <a:close/>
              </a:path>
              <a:path w="309880" h="398779">
                <a:moveTo>
                  <a:pt x="294894" y="41910"/>
                </a:moveTo>
                <a:lnTo>
                  <a:pt x="268223" y="41910"/>
                </a:lnTo>
                <a:lnTo>
                  <a:pt x="271272" y="34290"/>
                </a:lnTo>
                <a:lnTo>
                  <a:pt x="275843" y="26670"/>
                </a:lnTo>
                <a:lnTo>
                  <a:pt x="278891" y="20320"/>
                </a:lnTo>
                <a:lnTo>
                  <a:pt x="278891" y="19050"/>
                </a:lnTo>
                <a:lnTo>
                  <a:pt x="283464" y="15240"/>
                </a:lnTo>
                <a:lnTo>
                  <a:pt x="286512" y="8890"/>
                </a:lnTo>
                <a:lnTo>
                  <a:pt x="286512" y="10160"/>
                </a:lnTo>
                <a:lnTo>
                  <a:pt x="309372" y="10160"/>
                </a:lnTo>
                <a:lnTo>
                  <a:pt x="309372" y="11430"/>
                </a:lnTo>
                <a:lnTo>
                  <a:pt x="307848" y="15240"/>
                </a:lnTo>
                <a:lnTo>
                  <a:pt x="306323" y="20320"/>
                </a:lnTo>
                <a:lnTo>
                  <a:pt x="303275" y="25400"/>
                </a:lnTo>
                <a:lnTo>
                  <a:pt x="297179" y="38100"/>
                </a:lnTo>
                <a:lnTo>
                  <a:pt x="294894" y="41910"/>
                </a:lnTo>
                <a:close/>
              </a:path>
              <a:path w="309880" h="398779">
                <a:moveTo>
                  <a:pt x="272034" y="81280"/>
                </a:moveTo>
                <a:lnTo>
                  <a:pt x="245364" y="81280"/>
                </a:lnTo>
                <a:lnTo>
                  <a:pt x="248412" y="72390"/>
                </a:lnTo>
                <a:lnTo>
                  <a:pt x="249935" y="72390"/>
                </a:lnTo>
                <a:lnTo>
                  <a:pt x="263652" y="49530"/>
                </a:lnTo>
                <a:lnTo>
                  <a:pt x="263652" y="48260"/>
                </a:lnTo>
                <a:lnTo>
                  <a:pt x="268223" y="40640"/>
                </a:lnTo>
                <a:lnTo>
                  <a:pt x="268223" y="41910"/>
                </a:lnTo>
                <a:lnTo>
                  <a:pt x="294894" y="41910"/>
                </a:lnTo>
                <a:lnTo>
                  <a:pt x="292608" y="45720"/>
                </a:lnTo>
                <a:lnTo>
                  <a:pt x="289560" y="53340"/>
                </a:lnTo>
                <a:lnTo>
                  <a:pt x="288035" y="54610"/>
                </a:lnTo>
                <a:lnTo>
                  <a:pt x="284988" y="59690"/>
                </a:lnTo>
                <a:lnTo>
                  <a:pt x="283464" y="59690"/>
                </a:lnTo>
                <a:lnTo>
                  <a:pt x="280416" y="68580"/>
                </a:lnTo>
                <a:lnTo>
                  <a:pt x="274320" y="77470"/>
                </a:lnTo>
                <a:lnTo>
                  <a:pt x="272034" y="81280"/>
                </a:lnTo>
                <a:close/>
              </a:path>
              <a:path w="309880" h="398779">
                <a:moveTo>
                  <a:pt x="283464" y="62230"/>
                </a:moveTo>
                <a:lnTo>
                  <a:pt x="283464" y="59690"/>
                </a:lnTo>
                <a:lnTo>
                  <a:pt x="284988" y="59690"/>
                </a:lnTo>
                <a:lnTo>
                  <a:pt x="283464" y="62230"/>
                </a:lnTo>
                <a:close/>
              </a:path>
              <a:path w="309880" h="398779">
                <a:moveTo>
                  <a:pt x="238963" y="136651"/>
                </a:moveTo>
                <a:lnTo>
                  <a:pt x="239268" y="135890"/>
                </a:lnTo>
                <a:lnTo>
                  <a:pt x="213360" y="135890"/>
                </a:lnTo>
                <a:lnTo>
                  <a:pt x="217931" y="125730"/>
                </a:lnTo>
                <a:lnTo>
                  <a:pt x="222504" y="116840"/>
                </a:lnTo>
                <a:lnTo>
                  <a:pt x="224027" y="115570"/>
                </a:lnTo>
                <a:lnTo>
                  <a:pt x="230123" y="107950"/>
                </a:lnTo>
                <a:lnTo>
                  <a:pt x="228600" y="107950"/>
                </a:lnTo>
                <a:lnTo>
                  <a:pt x="234696" y="100330"/>
                </a:lnTo>
                <a:lnTo>
                  <a:pt x="239268" y="91440"/>
                </a:lnTo>
                <a:lnTo>
                  <a:pt x="239268" y="88900"/>
                </a:lnTo>
                <a:lnTo>
                  <a:pt x="245364" y="80010"/>
                </a:lnTo>
                <a:lnTo>
                  <a:pt x="245364" y="81280"/>
                </a:lnTo>
                <a:lnTo>
                  <a:pt x="272034" y="81280"/>
                </a:lnTo>
                <a:lnTo>
                  <a:pt x="269748" y="85090"/>
                </a:lnTo>
                <a:lnTo>
                  <a:pt x="271272" y="85090"/>
                </a:lnTo>
                <a:lnTo>
                  <a:pt x="266700" y="92710"/>
                </a:lnTo>
                <a:lnTo>
                  <a:pt x="265175" y="93980"/>
                </a:lnTo>
                <a:lnTo>
                  <a:pt x="261257" y="101600"/>
                </a:lnTo>
                <a:lnTo>
                  <a:pt x="260604" y="101600"/>
                </a:lnTo>
                <a:lnTo>
                  <a:pt x="256031" y="111760"/>
                </a:lnTo>
                <a:lnTo>
                  <a:pt x="254508" y="111760"/>
                </a:lnTo>
                <a:lnTo>
                  <a:pt x="249935" y="121920"/>
                </a:lnTo>
                <a:lnTo>
                  <a:pt x="243839" y="129540"/>
                </a:lnTo>
                <a:lnTo>
                  <a:pt x="238963" y="136651"/>
                </a:lnTo>
                <a:close/>
              </a:path>
              <a:path w="309880" h="398779">
                <a:moveTo>
                  <a:pt x="260604" y="102870"/>
                </a:moveTo>
                <a:lnTo>
                  <a:pt x="260604" y="101600"/>
                </a:lnTo>
                <a:lnTo>
                  <a:pt x="261257" y="101600"/>
                </a:lnTo>
                <a:lnTo>
                  <a:pt x="260604" y="102870"/>
                </a:lnTo>
                <a:close/>
              </a:path>
              <a:path w="309880" h="398779">
                <a:moveTo>
                  <a:pt x="189992" y="250190"/>
                </a:moveTo>
                <a:lnTo>
                  <a:pt x="164591" y="250190"/>
                </a:lnTo>
                <a:lnTo>
                  <a:pt x="170687" y="232410"/>
                </a:lnTo>
                <a:lnTo>
                  <a:pt x="175260" y="222250"/>
                </a:lnTo>
                <a:lnTo>
                  <a:pt x="178308" y="212090"/>
                </a:lnTo>
                <a:lnTo>
                  <a:pt x="182879" y="201930"/>
                </a:lnTo>
                <a:lnTo>
                  <a:pt x="185927" y="193040"/>
                </a:lnTo>
                <a:lnTo>
                  <a:pt x="190500" y="184150"/>
                </a:lnTo>
                <a:lnTo>
                  <a:pt x="190500" y="182880"/>
                </a:lnTo>
                <a:lnTo>
                  <a:pt x="199643" y="163830"/>
                </a:lnTo>
                <a:lnTo>
                  <a:pt x="202691" y="154940"/>
                </a:lnTo>
                <a:lnTo>
                  <a:pt x="207264" y="146050"/>
                </a:lnTo>
                <a:lnTo>
                  <a:pt x="208787" y="144780"/>
                </a:lnTo>
                <a:lnTo>
                  <a:pt x="213360" y="134620"/>
                </a:lnTo>
                <a:lnTo>
                  <a:pt x="213360" y="135890"/>
                </a:lnTo>
                <a:lnTo>
                  <a:pt x="239268" y="135890"/>
                </a:lnTo>
                <a:lnTo>
                  <a:pt x="237743" y="138430"/>
                </a:lnTo>
                <a:lnTo>
                  <a:pt x="238252" y="138430"/>
                </a:lnTo>
                <a:lnTo>
                  <a:pt x="234696" y="147320"/>
                </a:lnTo>
                <a:lnTo>
                  <a:pt x="233172" y="147320"/>
                </a:lnTo>
                <a:lnTo>
                  <a:pt x="228600" y="156210"/>
                </a:lnTo>
                <a:lnTo>
                  <a:pt x="225552" y="163830"/>
                </a:lnTo>
                <a:lnTo>
                  <a:pt x="220979" y="172720"/>
                </a:lnTo>
                <a:lnTo>
                  <a:pt x="216408" y="184150"/>
                </a:lnTo>
                <a:lnTo>
                  <a:pt x="212489" y="191770"/>
                </a:lnTo>
                <a:lnTo>
                  <a:pt x="211835" y="191770"/>
                </a:lnTo>
                <a:lnTo>
                  <a:pt x="208787" y="201930"/>
                </a:lnTo>
                <a:lnTo>
                  <a:pt x="199643" y="220980"/>
                </a:lnTo>
                <a:lnTo>
                  <a:pt x="196596" y="229870"/>
                </a:lnTo>
                <a:lnTo>
                  <a:pt x="193548" y="240030"/>
                </a:lnTo>
                <a:lnTo>
                  <a:pt x="190500" y="248920"/>
                </a:lnTo>
                <a:lnTo>
                  <a:pt x="189992" y="250190"/>
                </a:lnTo>
                <a:close/>
              </a:path>
              <a:path w="309880" h="398779">
                <a:moveTo>
                  <a:pt x="237743" y="138430"/>
                </a:moveTo>
                <a:lnTo>
                  <a:pt x="239268" y="135890"/>
                </a:lnTo>
                <a:lnTo>
                  <a:pt x="238963" y="136651"/>
                </a:lnTo>
                <a:lnTo>
                  <a:pt x="237743" y="138430"/>
                </a:lnTo>
                <a:close/>
              </a:path>
              <a:path w="309880" h="398779">
                <a:moveTo>
                  <a:pt x="238252" y="138430"/>
                </a:moveTo>
                <a:lnTo>
                  <a:pt x="237743" y="138430"/>
                </a:lnTo>
                <a:lnTo>
                  <a:pt x="238963" y="136651"/>
                </a:lnTo>
                <a:lnTo>
                  <a:pt x="238252" y="138430"/>
                </a:lnTo>
                <a:close/>
              </a:path>
              <a:path w="309880" h="398779">
                <a:moveTo>
                  <a:pt x="211835" y="193040"/>
                </a:moveTo>
                <a:lnTo>
                  <a:pt x="211835" y="191770"/>
                </a:lnTo>
                <a:lnTo>
                  <a:pt x="212489" y="191770"/>
                </a:lnTo>
                <a:lnTo>
                  <a:pt x="211835" y="193040"/>
                </a:lnTo>
                <a:close/>
              </a:path>
              <a:path w="309880" h="398779">
                <a:moveTo>
                  <a:pt x="177370" y="290830"/>
                </a:moveTo>
                <a:lnTo>
                  <a:pt x="153923" y="290830"/>
                </a:lnTo>
                <a:lnTo>
                  <a:pt x="158496" y="267970"/>
                </a:lnTo>
                <a:lnTo>
                  <a:pt x="160020" y="266700"/>
                </a:lnTo>
                <a:lnTo>
                  <a:pt x="161543" y="259080"/>
                </a:lnTo>
                <a:lnTo>
                  <a:pt x="164591" y="248920"/>
                </a:lnTo>
                <a:lnTo>
                  <a:pt x="164591" y="250190"/>
                </a:lnTo>
                <a:lnTo>
                  <a:pt x="189992" y="250190"/>
                </a:lnTo>
                <a:lnTo>
                  <a:pt x="187452" y="256540"/>
                </a:lnTo>
                <a:lnTo>
                  <a:pt x="184404" y="266700"/>
                </a:lnTo>
                <a:lnTo>
                  <a:pt x="182372" y="271780"/>
                </a:lnTo>
                <a:lnTo>
                  <a:pt x="181356" y="271780"/>
                </a:lnTo>
                <a:lnTo>
                  <a:pt x="179831" y="279400"/>
                </a:lnTo>
                <a:lnTo>
                  <a:pt x="179831" y="281940"/>
                </a:lnTo>
                <a:lnTo>
                  <a:pt x="178308" y="288290"/>
                </a:lnTo>
                <a:lnTo>
                  <a:pt x="177370" y="290830"/>
                </a:lnTo>
                <a:close/>
              </a:path>
              <a:path w="309880" h="398779">
                <a:moveTo>
                  <a:pt x="181356" y="274320"/>
                </a:moveTo>
                <a:lnTo>
                  <a:pt x="181356" y="271780"/>
                </a:lnTo>
                <a:lnTo>
                  <a:pt x="182372" y="271780"/>
                </a:lnTo>
                <a:lnTo>
                  <a:pt x="181356" y="274320"/>
                </a:lnTo>
                <a:close/>
              </a:path>
              <a:path w="309880" h="398779">
                <a:moveTo>
                  <a:pt x="138683" y="326390"/>
                </a:moveTo>
                <a:lnTo>
                  <a:pt x="140208" y="323850"/>
                </a:lnTo>
                <a:lnTo>
                  <a:pt x="140208" y="322580"/>
                </a:lnTo>
                <a:lnTo>
                  <a:pt x="143256" y="313690"/>
                </a:lnTo>
                <a:lnTo>
                  <a:pt x="143256" y="312420"/>
                </a:lnTo>
                <a:lnTo>
                  <a:pt x="146304" y="307340"/>
                </a:lnTo>
                <a:lnTo>
                  <a:pt x="149352" y="300990"/>
                </a:lnTo>
                <a:lnTo>
                  <a:pt x="149352" y="299720"/>
                </a:lnTo>
                <a:lnTo>
                  <a:pt x="152400" y="294640"/>
                </a:lnTo>
                <a:lnTo>
                  <a:pt x="150875" y="294640"/>
                </a:lnTo>
                <a:lnTo>
                  <a:pt x="153923" y="288290"/>
                </a:lnTo>
                <a:lnTo>
                  <a:pt x="153923" y="290830"/>
                </a:lnTo>
                <a:lnTo>
                  <a:pt x="177370" y="290830"/>
                </a:lnTo>
                <a:lnTo>
                  <a:pt x="172212" y="304800"/>
                </a:lnTo>
                <a:lnTo>
                  <a:pt x="169164" y="309880"/>
                </a:lnTo>
                <a:lnTo>
                  <a:pt x="167639" y="314960"/>
                </a:lnTo>
                <a:lnTo>
                  <a:pt x="165201" y="320040"/>
                </a:lnTo>
                <a:lnTo>
                  <a:pt x="164591" y="320040"/>
                </a:lnTo>
                <a:lnTo>
                  <a:pt x="163067" y="325120"/>
                </a:lnTo>
                <a:lnTo>
                  <a:pt x="140208" y="325120"/>
                </a:lnTo>
                <a:lnTo>
                  <a:pt x="138683" y="326390"/>
                </a:lnTo>
                <a:close/>
              </a:path>
              <a:path w="309880" h="398779">
                <a:moveTo>
                  <a:pt x="164591" y="321310"/>
                </a:moveTo>
                <a:lnTo>
                  <a:pt x="164591" y="320040"/>
                </a:lnTo>
                <a:lnTo>
                  <a:pt x="165201" y="320040"/>
                </a:lnTo>
                <a:lnTo>
                  <a:pt x="164591" y="321310"/>
                </a:lnTo>
                <a:close/>
              </a:path>
              <a:path w="309880" h="398779">
                <a:moveTo>
                  <a:pt x="160020" y="335280"/>
                </a:moveTo>
                <a:lnTo>
                  <a:pt x="135635" y="335280"/>
                </a:lnTo>
                <a:lnTo>
                  <a:pt x="137160" y="330200"/>
                </a:lnTo>
                <a:lnTo>
                  <a:pt x="140208" y="325120"/>
                </a:lnTo>
                <a:lnTo>
                  <a:pt x="163067" y="325120"/>
                </a:lnTo>
                <a:lnTo>
                  <a:pt x="161924" y="328930"/>
                </a:lnTo>
                <a:lnTo>
                  <a:pt x="161543" y="328930"/>
                </a:lnTo>
                <a:lnTo>
                  <a:pt x="160020" y="332740"/>
                </a:lnTo>
                <a:lnTo>
                  <a:pt x="160020" y="335280"/>
                </a:lnTo>
                <a:close/>
              </a:path>
              <a:path w="309880" h="398779">
                <a:moveTo>
                  <a:pt x="161543" y="330200"/>
                </a:moveTo>
                <a:lnTo>
                  <a:pt x="161543" y="328930"/>
                </a:lnTo>
                <a:lnTo>
                  <a:pt x="161924" y="328930"/>
                </a:lnTo>
                <a:lnTo>
                  <a:pt x="161543" y="330200"/>
                </a:lnTo>
                <a:close/>
              </a:path>
              <a:path w="309880" h="398779">
                <a:moveTo>
                  <a:pt x="157734" y="340360"/>
                </a:moveTo>
                <a:lnTo>
                  <a:pt x="132587" y="340360"/>
                </a:lnTo>
                <a:lnTo>
                  <a:pt x="134112" y="337820"/>
                </a:lnTo>
                <a:lnTo>
                  <a:pt x="135635" y="336550"/>
                </a:lnTo>
                <a:lnTo>
                  <a:pt x="134112" y="336550"/>
                </a:lnTo>
                <a:lnTo>
                  <a:pt x="135635" y="332740"/>
                </a:lnTo>
                <a:lnTo>
                  <a:pt x="135635" y="335280"/>
                </a:lnTo>
                <a:lnTo>
                  <a:pt x="160020" y="335280"/>
                </a:lnTo>
                <a:lnTo>
                  <a:pt x="159004" y="337820"/>
                </a:lnTo>
                <a:lnTo>
                  <a:pt x="158496" y="337820"/>
                </a:lnTo>
                <a:lnTo>
                  <a:pt x="157734" y="340360"/>
                </a:lnTo>
                <a:close/>
              </a:path>
              <a:path w="309880" h="398779">
                <a:moveTo>
                  <a:pt x="158496" y="339090"/>
                </a:moveTo>
                <a:lnTo>
                  <a:pt x="158496" y="337820"/>
                </a:lnTo>
                <a:lnTo>
                  <a:pt x="159004" y="337820"/>
                </a:lnTo>
                <a:lnTo>
                  <a:pt x="158496" y="339090"/>
                </a:lnTo>
                <a:close/>
              </a:path>
              <a:path w="309880" h="398779">
                <a:moveTo>
                  <a:pt x="128777" y="347027"/>
                </a:moveTo>
                <a:lnTo>
                  <a:pt x="132587" y="339090"/>
                </a:lnTo>
                <a:lnTo>
                  <a:pt x="132587" y="340360"/>
                </a:lnTo>
                <a:lnTo>
                  <a:pt x="157734" y="340360"/>
                </a:lnTo>
                <a:lnTo>
                  <a:pt x="156972" y="342900"/>
                </a:lnTo>
                <a:lnTo>
                  <a:pt x="155448" y="345440"/>
                </a:lnTo>
                <a:lnTo>
                  <a:pt x="153923" y="346710"/>
                </a:lnTo>
                <a:lnTo>
                  <a:pt x="129539" y="346710"/>
                </a:lnTo>
                <a:lnTo>
                  <a:pt x="128777" y="347027"/>
                </a:lnTo>
                <a:close/>
              </a:path>
              <a:path w="309880" h="398779">
                <a:moveTo>
                  <a:pt x="126491" y="351790"/>
                </a:moveTo>
                <a:lnTo>
                  <a:pt x="128777" y="347027"/>
                </a:lnTo>
                <a:lnTo>
                  <a:pt x="129539" y="346710"/>
                </a:lnTo>
                <a:lnTo>
                  <a:pt x="126491" y="351790"/>
                </a:lnTo>
                <a:close/>
              </a:path>
              <a:path w="309880" h="398779">
                <a:moveTo>
                  <a:pt x="145288" y="360680"/>
                </a:moveTo>
                <a:lnTo>
                  <a:pt x="96012" y="360680"/>
                </a:lnTo>
                <a:lnTo>
                  <a:pt x="99060" y="359410"/>
                </a:lnTo>
                <a:lnTo>
                  <a:pt x="111252" y="359410"/>
                </a:lnTo>
                <a:lnTo>
                  <a:pt x="112775" y="358140"/>
                </a:lnTo>
                <a:lnTo>
                  <a:pt x="118872" y="358140"/>
                </a:lnTo>
                <a:lnTo>
                  <a:pt x="124968" y="351790"/>
                </a:lnTo>
                <a:lnTo>
                  <a:pt x="126491" y="351790"/>
                </a:lnTo>
                <a:lnTo>
                  <a:pt x="129539" y="346710"/>
                </a:lnTo>
                <a:lnTo>
                  <a:pt x="153923" y="346710"/>
                </a:lnTo>
                <a:lnTo>
                  <a:pt x="150875" y="353060"/>
                </a:lnTo>
                <a:lnTo>
                  <a:pt x="149352" y="354330"/>
                </a:lnTo>
                <a:lnTo>
                  <a:pt x="147827" y="358140"/>
                </a:lnTo>
                <a:lnTo>
                  <a:pt x="146304" y="359410"/>
                </a:lnTo>
                <a:lnTo>
                  <a:pt x="145288" y="360680"/>
                </a:lnTo>
                <a:close/>
              </a:path>
              <a:path w="309880" h="398779">
                <a:moveTo>
                  <a:pt x="126491" y="351790"/>
                </a:moveTo>
                <a:lnTo>
                  <a:pt x="124967" y="351790"/>
                </a:lnTo>
                <a:lnTo>
                  <a:pt x="126491" y="350520"/>
                </a:lnTo>
                <a:lnTo>
                  <a:pt x="126491" y="347980"/>
                </a:lnTo>
                <a:lnTo>
                  <a:pt x="128777" y="347027"/>
                </a:lnTo>
                <a:lnTo>
                  <a:pt x="126491" y="351790"/>
                </a:lnTo>
                <a:close/>
              </a:path>
              <a:path w="309880" h="398779">
                <a:moveTo>
                  <a:pt x="123443" y="353060"/>
                </a:moveTo>
                <a:lnTo>
                  <a:pt x="124967" y="351790"/>
                </a:lnTo>
                <a:lnTo>
                  <a:pt x="123443" y="353060"/>
                </a:lnTo>
                <a:close/>
              </a:path>
              <a:path w="309880" h="398779">
                <a:moveTo>
                  <a:pt x="48768" y="355600"/>
                </a:moveTo>
                <a:lnTo>
                  <a:pt x="24383" y="355600"/>
                </a:lnTo>
                <a:lnTo>
                  <a:pt x="28956" y="354330"/>
                </a:lnTo>
                <a:lnTo>
                  <a:pt x="44196" y="354330"/>
                </a:lnTo>
                <a:lnTo>
                  <a:pt x="48768" y="355600"/>
                </a:lnTo>
                <a:close/>
              </a:path>
              <a:path w="309880" h="398779">
                <a:moveTo>
                  <a:pt x="71627" y="358140"/>
                </a:moveTo>
                <a:lnTo>
                  <a:pt x="19812" y="358140"/>
                </a:lnTo>
                <a:lnTo>
                  <a:pt x="21335" y="355600"/>
                </a:lnTo>
                <a:lnTo>
                  <a:pt x="68579" y="355600"/>
                </a:lnTo>
                <a:lnTo>
                  <a:pt x="71627" y="358140"/>
                </a:lnTo>
                <a:close/>
              </a:path>
              <a:path w="309880" h="398779">
                <a:moveTo>
                  <a:pt x="73152" y="358140"/>
                </a:moveTo>
                <a:lnTo>
                  <a:pt x="71627" y="358140"/>
                </a:lnTo>
                <a:lnTo>
                  <a:pt x="70104" y="355600"/>
                </a:lnTo>
                <a:lnTo>
                  <a:pt x="73152" y="358140"/>
                </a:lnTo>
                <a:close/>
              </a:path>
              <a:path w="309880" h="398779">
                <a:moveTo>
                  <a:pt x="117348" y="358140"/>
                </a:moveTo>
                <a:lnTo>
                  <a:pt x="115823" y="358140"/>
                </a:lnTo>
                <a:lnTo>
                  <a:pt x="118872" y="355600"/>
                </a:lnTo>
                <a:lnTo>
                  <a:pt x="117348" y="358140"/>
                </a:lnTo>
                <a:close/>
              </a:path>
              <a:path w="309880" h="398779">
                <a:moveTo>
                  <a:pt x="118872" y="358140"/>
                </a:moveTo>
                <a:lnTo>
                  <a:pt x="117348" y="358140"/>
                </a:lnTo>
                <a:lnTo>
                  <a:pt x="120396" y="355600"/>
                </a:lnTo>
                <a:lnTo>
                  <a:pt x="118872" y="358140"/>
                </a:lnTo>
                <a:close/>
              </a:path>
              <a:path w="309880" h="398779">
                <a:moveTo>
                  <a:pt x="144272" y="361950"/>
                </a:moveTo>
                <a:lnTo>
                  <a:pt x="12191" y="361950"/>
                </a:lnTo>
                <a:lnTo>
                  <a:pt x="16764" y="358140"/>
                </a:lnTo>
                <a:lnTo>
                  <a:pt x="82296" y="358140"/>
                </a:lnTo>
                <a:lnTo>
                  <a:pt x="86868" y="359410"/>
                </a:lnTo>
                <a:lnTo>
                  <a:pt x="94487" y="359410"/>
                </a:lnTo>
                <a:lnTo>
                  <a:pt x="94487" y="360680"/>
                </a:lnTo>
                <a:lnTo>
                  <a:pt x="145288" y="360680"/>
                </a:lnTo>
                <a:lnTo>
                  <a:pt x="144272" y="361950"/>
                </a:lnTo>
                <a:close/>
              </a:path>
              <a:path w="309880" h="398779">
                <a:moveTo>
                  <a:pt x="15239" y="384810"/>
                </a:moveTo>
                <a:lnTo>
                  <a:pt x="4572" y="384810"/>
                </a:lnTo>
                <a:lnTo>
                  <a:pt x="4572" y="373380"/>
                </a:lnTo>
                <a:lnTo>
                  <a:pt x="6096" y="370840"/>
                </a:lnTo>
                <a:lnTo>
                  <a:pt x="9143" y="364490"/>
                </a:lnTo>
                <a:lnTo>
                  <a:pt x="10668" y="363220"/>
                </a:lnTo>
                <a:lnTo>
                  <a:pt x="12191" y="360680"/>
                </a:lnTo>
                <a:lnTo>
                  <a:pt x="12191" y="361950"/>
                </a:lnTo>
                <a:lnTo>
                  <a:pt x="144272" y="361950"/>
                </a:lnTo>
                <a:lnTo>
                  <a:pt x="143256" y="363220"/>
                </a:lnTo>
                <a:lnTo>
                  <a:pt x="141731" y="363220"/>
                </a:lnTo>
                <a:lnTo>
                  <a:pt x="140208" y="367030"/>
                </a:lnTo>
                <a:lnTo>
                  <a:pt x="137160" y="369570"/>
                </a:lnTo>
                <a:lnTo>
                  <a:pt x="135635" y="369570"/>
                </a:lnTo>
                <a:lnTo>
                  <a:pt x="134112" y="373380"/>
                </a:lnTo>
                <a:lnTo>
                  <a:pt x="24383" y="373380"/>
                </a:lnTo>
                <a:lnTo>
                  <a:pt x="22860" y="374650"/>
                </a:lnTo>
                <a:lnTo>
                  <a:pt x="21335" y="374650"/>
                </a:lnTo>
                <a:lnTo>
                  <a:pt x="19812" y="375920"/>
                </a:lnTo>
                <a:lnTo>
                  <a:pt x="18288" y="378460"/>
                </a:lnTo>
                <a:lnTo>
                  <a:pt x="16764" y="378460"/>
                </a:lnTo>
                <a:lnTo>
                  <a:pt x="16764" y="382270"/>
                </a:lnTo>
                <a:lnTo>
                  <a:pt x="15239" y="383540"/>
                </a:lnTo>
                <a:lnTo>
                  <a:pt x="15239" y="384810"/>
                </a:lnTo>
                <a:close/>
              </a:path>
              <a:path w="309880" h="398779">
                <a:moveTo>
                  <a:pt x="141731" y="364490"/>
                </a:moveTo>
                <a:lnTo>
                  <a:pt x="141731" y="363220"/>
                </a:lnTo>
                <a:lnTo>
                  <a:pt x="143256" y="363220"/>
                </a:lnTo>
                <a:lnTo>
                  <a:pt x="141731" y="364490"/>
                </a:lnTo>
                <a:close/>
              </a:path>
              <a:path w="309880" h="398779">
                <a:moveTo>
                  <a:pt x="22860" y="374650"/>
                </a:moveTo>
                <a:lnTo>
                  <a:pt x="24383" y="373380"/>
                </a:lnTo>
                <a:lnTo>
                  <a:pt x="25908" y="373380"/>
                </a:lnTo>
                <a:lnTo>
                  <a:pt x="22860" y="374650"/>
                </a:lnTo>
                <a:close/>
              </a:path>
              <a:path w="309880" h="398779">
                <a:moveTo>
                  <a:pt x="132587" y="374650"/>
                </a:moveTo>
                <a:lnTo>
                  <a:pt x="39623" y="374650"/>
                </a:lnTo>
                <a:lnTo>
                  <a:pt x="36575" y="373380"/>
                </a:lnTo>
                <a:lnTo>
                  <a:pt x="134112" y="373380"/>
                </a:lnTo>
                <a:lnTo>
                  <a:pt x="132587" y="374650"/>
                </a:lnTo>
                <a:close/>
              </a:path>
              <a:path w="309880" h="398779">
                <a:moveTo>
                  <a:pt x="19812" y="375920"/>
                </a:moveTo>
                <a:lnTo>
                  <a:pt x="21335" y="374650"/>
                </a:lnTo>
                <a:lnTo>
                  <a:pt x="22860" y="374650"/>
                </a:lnTo>
                <a:lnTo>
                  <a:pt x="19812" y="375920"/>
                </a:lnTo>
                <a:close/>
              </a:path>
              <a:path w="309880" h="398779">
                <a:moveTo>
                  <a:pt x="56387" y="375920"/>
                </a:moveTo>
                <a:lnTo>
                  <a:pt x="51816" y="375920"/>
                </a:lnTo>
                <a:lnTo>
                  <a:pt x="51816" y="374650"/>
                </a:lnTo>
                <a:lnTo>
                  <a:pt x="59435" y="374650"/>
                </a:lnTo>
                <a:lnTo>
                  <a:pt x="56387" y="375920"/>
                </a:lnTo>
                <a:close/>
              </a:path>
              <a:path w="309880" h="398779">
                <a:moveTo>
                  <a:pt x="124968" y="377190"/>
                </a:moveTo>
                <a:lnTo>
                  <a:pt x="71627" y="377190"/>
                </a:lnTo>
                <a:lnTo>
                  <a:pt x="68579" y="375920"/>
                </a:lnTo>
                <a:lnTo>
                  <a:pt x="64008" y="375920"/>
                </a:lnTo>
                <a:lnTo>
                  <a:pt x="60960" y="374650"/>
                </a:lnTo>
                <a:lnTo>
                  <a:pt x="129539" y="374650"/>
                </a:lnTo>
                <a:lnTo>
                  <a:pt x="126491" y="375920"/>
                </a:lnTo>
                <a:lnTo>
                  <a:pt x="124968" y="377190"/>
                </a:lnTo>
                <a:close/>
              </a:path>
              <a:path w="309880" h="398779">
                <a:moveTo>
                  <a:pt x="118872" y="378460"/>
                </a:moveTo>
                <a:lnTo>
                  <a:pt x="82296" y="378460"/>
                </a:lnTo>
                <a:lnTo>
                  <a:pt x="79248" y="377190"/>
                </a:lnTo>
                <a:lnTo>
                  <a:pt x="120396" y="377190"/>
                </a:lnTo>
                <a:lnTo>
                  <a:pt x="118872" y="378460"/>
                </a:lnTo>
                <a:close/>
              </a:path>
              <a:path w="309880" h="398779">
                <a:moveTo>
                  <a:pt x="16764" y="381000"/>
                </a:moveTo>
                <a:lnTo>
                  <a:pt x="16764" y="378460"/>
                </a:lnTo>
                <a:lnTo>
                  <a:pt x="18288" y="378460"/>
                </a:lnTo>
                <a:lnTo>
                  <a:pt x="16764" y="381000"/>
                </a:lnTo>
                <a:close/>
              </a:path>
              <a:path w="309880" h="398779">
                <a:moveTo>
                  <a:pt x="91439" y="381000"/>
                </a:moveTo>
                <a:lnTo>
                  <a:pt x="88391" y="378460"/>
                </a:lnTo>
                <a:lnTo>
                  <a:pt x="91439" y="378460"/>
                </a:lnTo>
                <a:lnTo>
                  <a:pt x="91439" y="381000"/>
                </a:lnTo>
                <a:close/>
              </a:path>
              <a:path w="309880" h="398779">
                <a:moveTo>
                  <a:pt x="108204" y="381000"/>
                </a:moveTo>
                <a:lnTo>
                  <a:pt x="94487" y="381000"/>
                </a:lnTo>
                <a:lnTo>
                  <a:pt x="91439" y="378460"/>
                </a:lnTo>
                <a:lnTo>
                  <a:pt x="111252" y="378460"/>
                </a:lnTo>
                <a:lnTo>
                  <a:pt x="108204" y="381000"/>
                </a:lnTo>
                <a:close/>
              </a:path>
              <a:path w="309880" h="398779">
                <a:moveTo>
                  <a:pt x="12801" y="391160"/>
                </a:moveTo>
                <a:lnTo>
                  <a:pt x="3048" y="391160"/>
                </a:lnTo>
                <a:lnTo>
                  <a:pt x="3048" y="389890"/>
                </a:lnTo>
                <a:lnTo>
                  <a:pt x="4572" y="386080"/>
                </a:lnTo>
                <a:lnTo>
                  <a:pt x="3048" y="386080"/>
                </a:lnTo>
                <a:lnTo>
                  <a:pt x="4572" y="383540"/>
                </a:lnTo>
                <a:lnTo>
                  <a:pt x="4572" y="384810"/>
                </a:lnTo>
                <a:lnTo>
                  <a:pt x="15239" y="384810"/>
                </a:lnTo>
                <a:lnTo>
                  <a:pt x="15239" y="386080"/>
                </a:lnTo>
                <a:lnTo>
                  <a:pt x="12801" y="391160"/>
                </a:lnTo>
                <a:close/>
              </a:path>
              <a:path w="309880" h="398779">
                <a:moveTo>
                  <a:pt x="6096" y="398780"/>
                </a:moveTo>
                <a:lnTo>
                  <a:pt x="3048" y="398780"/>
                </a:lnTo>
                <a:lnTo>
                  <a:pt x="0" y="396240"/>
                </a:lnTo>
                <a:lnTo>
                  <a:pt x="0" y="393700"/>
                </a:lnTo>
                <a:lnTo>
                  <a:pt x="1523" y="392430"/>
                </a:lnTo>
                <a:lnTo>
                  <a:pt x="3048" y="389890"/>
                </a:lnTo>
                <a:lnTo>
                  <a:pt x="3048" y="391160"/>
                </a:lnTo>
                <a:lnTo>
                  <a:pt x="12801" y="391160"/>
                </a:lnTo>
                <a:lnTo>
                  <a:pt x="12191" y="392430"/>
                </a:lnTo>
                <a:lnTo>
                  <a:pt x="12191" y="393700"/>
                </a:lnTo>
                <a:lnTo>
                  <a:pt x="10668" y="396240"/>
                </a:lnTo>
                <a:lnTo>
                  <a:pt x="9143" y="396240"/>
                </a:lnTo>
                <a:lnTo>
                  <a:pt x="6096" y="398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19" name="object 16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49396" y="5195316"/>
            <a:ext cx="1408175" cy="76200"/>
          </a:xfrm>
          <a:prstGeom prst="rect">
            <a:avLst/>
          </a:prstGeom>
        </p:spPr>
      </p:pic>
      <p:pic>
        <p:nvPicPr>
          <p:cNvPr id="2097320" name="object 17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0552" y="5192267"/>
            <a:ext cx="2220468" cy="123444"/>
          </a:xfrm>
          <a:prstGeom prst="rect">
            <a:avLst/>
          </a:prstGeom>
        </p:spPr>
      </p:pic>
      <p:sp>
        <p:nvSpPr>
          <p:cNvPr id="1048753" name="object 18"/>
          <p:cNvSpPr/>
          <p:nvPr/>
        </p:nvSpPr>
        <p:spPr>
          <a:xfrm>
            <a:off x="1374648" y="5565648"/>
            <a:ext cx="601980" cy="88900"/>
          </a:xfrm>
          <a:custGeom>
            <a:avLst/>
            <a:gdLst/>
            <a:ahLst/>
            <a:cxnLst/>
            <a:rect l="l" t="t" r="r" b="b"/>
            <a:pathLst>
              <a:path w="601980" h="88900">
                <a:moveTo>
                  <a:pt x="592835" y="3048"/>
                </a:moveTo>
                <a:lnTo>
                  <a:pt x="556259" y="3048"/>
                </a:lnTo>
                <a:lnTo>
                  <a:pt x="560831" y="1523"/>
                </a:lnTo>
                <a:lnTo>
                  <a:pt x="566927" y="1523"/>
                </a:lnTo>
                <a:lnTo>
                  <a:pt x="569975" y="0"/>
                </a:lnTo>
                <a:lnTo>
                  <a:pt x="582167" y="0"/>
                </a:lnTo>
                <a:lnTo>
                  <a:pt x="586739" y="1523"/>
                </a:lnTo>
                <a:lnTo>
                  <a:pt x="592835" y="3048"/>
                </a:lnTo>
                <a:close/>
              </a:path>
              <a:path w="601980" h="88900">
                <a:moveTo>
                  <a:pt x="595883" y="24383"/>
                </a:moveTo>
                <a:lnTo>
                  <a:pt x="182879" y="24383"/>
                </a:lnTo>
                <a:lnTo>
                  <a:pt x="188975" y="22859"/>
                </a:lnTo>
                <a:lnTo>
                  <a:pt x="198119" y="22859"/>
                </a:lnTo>
                <a:lnTo>
                  <a:pt x="204215" y="21335"/>
                </a:lnTo>
                <a:lnTo>
                  <a:pt x="205739" y="21335"/>
                </a:lnTo>
                <a:lnTo>
                  <a:pt x="211835" y="19812"/>
                </a:lnTo>
                <a:lnTo>
                  <a:pt x="222503" y="19812"/>
                </a:lnTo>
                <a:lnTo>
                  <a:pt x="228600" y="18287"/>
                </a:lnTo>
                <a:lnTo>
                  <a:pt x="309371" y="18287"/>
                </a:lnTo>
                <a:lnTo>
                  <a:pt x="315467" y="16764"/>
                </a:lnTo>
                <a:lnTo>
                  <a:pt x="336803" y="16764"/>
                </a:lnTo>
                <a:lnTo>
                  <a:pt x="342900" y="15239"/>
                </a:lnTo>
                <a:lnTo>
                  <a:pt x="347471" y="15239"/>
                </a:lnTo>
                <a:lnTo>
                  <a:pt x="352043" y="13716"/>
                </a:lnTo>
                <a:lnTo>
                  <a:pt x="362711" y="13716"/>
                </a:lnTo>
                <a:lnTo>
                  <a:pt x="368807" y="12191"/>
                </a:lnTo>
                <a:lnTo>
                  <a:pt x="387096" y="12191"/>
                </a:lnTo>
                <a:lnTo>
                  <a:pt x="393192" y="10667"/>
                </a:lnTo>
                <a:lnTo>
                  <a:pt x="417575" y="10667"/>
                </a:lnTo>
                <a:lnTo>
                  <a:pt x="426719" y="9144"/>
                </a:lnTo>
                <a:lnTo>
                  <a:pt x="446531" y="9144"/>
                </a:lnTo>
                <a:lnTo>
                  <a:pt x="452627" y="7619"/>
                </a:lnTo>
                <a:lnTo>
                  <a:pt x="460247" y="7619"/>
                </a:lnTo>
                <a:lnTo>
                  <a:pt x="466343" y="6096"/>
                </a:lnTo>
                <a:lnTo>
                  <a:pt x="473963" y="6096"/>
                </a:lnTo>
                <a:lnTo>
                  <a:pt x="480059" y="4571"/>
                </a:lnTo>
                <a:lnTo>
                  <a:pt x="496823" y="4571"/>
                </a:lnTo>
                <a:lnTo>
                  <a:pt x="502919" y="3048"/>
                </a:lnTo>
                <a:lnTo>
                  <a:pt x="597407" y="3048"/>
                </a:lnTo>
                <a:lnTo>
                  <a:pt x="601979" y="7619"/>
                </a:lnTo>
                <a:lnTo>
                  <a:pt x="601979" y="13716"/>
                </a:lnTo>
                <a:lnTo>
                  <a:pt x="600455" y="19812"/>
                </a:lnTo>
                <a:lnTo>
                  <a:pt x="595883" y="24383"/>
                </a:lnTo>
                <a:close/>
              </a:path>
              <a:path w="601980" h="88900">
                <a:moveTo>
                  <a:pt x="67055" y="21335"/>
                </a:moveTo>
                <a:lnTo>
                  <a:pt x="39623" y="21335"/>
                </a:lnTo>
                <a:lnTo>
                  <a:pt x="41147" y="19812"/>
                </a:lnTo>
                <a:lnTo>
                  <a:pt x="62483" y="19812"/>
                </a:lnTo>
                <a:lnTo>
                  <a:pt x="67055" y="21335"/>
                </a:lnTo>
                <a:close/>
              </a:path>
              <a:path w="601980" h="88900">
                <a:moveTo>
                  <a:pt x="498347" y="27432"/>
                </a:moveTo>
                <a:lnTo>
                  <a:pt x="24383" y="27432"/>
                </a:lnTo>
                <a:lnTo>
                  <a:pt x="25907" y="25907"/>
                </a:lnTo>
                <a:lnTo>
                  <a:pt x="35051" y="21335"/>
                </a:lnTo>
                <a:lnTo>
                  <a:pt x="77723" y="21335"/>
                </a:lnTo>
                <a:lnTo>
                  <a:pt x="82296" y="22859"/>
                </a:lnTo>
                <a:lnTo>
                  <a:pt x="97535" y="22859"/>
                </a:lnTo>
                <a:lnTo>
                  <a:pt x="105155" y="24383"/>
                </a:lnTo>
                <a:lnTo>
                  <a:pt x="129539" y="24383"/>
                </a:lnTo>
                <a:lnTo>
                  <a:pt x="135635" y="25907"/>
                </a:lnTo>
                <a:lnTo>
                  <a:pt x="504443" y="25907"/>
                </a:lnTo>
                <a:lnTo>
                  <a:pt x="498347" y="27432"/>
                </a:lnTo>
                <a:close/>
              </a:path>
              <a:path w="601980" h="88900">
                <a:moveTo>
                  <a:pt x="85343" y="22859"/>
                </a:moveTo>
                <a:lnTo>
                  <a:pt x="82296" y="22859"/>
                </a:lnTo>
                <a:lnTo>
                  <a:pt x="80771" y="21335"/>
                </a:lnTo>
                <a:lnTo>
                  <a:pt x="85343" y="22859"/>
                </a:lnTo>
                <a:close/>
              </a:path>
              <a:path w="601980" h="88900">
                <a:moveTo>
                  <a:pt x="144779" y="25907"/>
                </a:moveTo>
                <a:lnTo>
                  <a:pt x="135635" y="25907"/>
                </a:lnTo>
                <a:lnTo>
                  <a:pt x="134111" y="24383"/>
                </a:lnTo>
                <a:lnTo>
                  <a:pt x="140207" y="24383"/>
                </a:lnTo>
                <a:lnTo>
                  <a:pt x="145541" y="25717"/>
                </a:lnTo>
                <a:lnTo>
                  <a:pt x="144779" y="25907"/>
                </a:lnTo>
                <a:close/>
              </a:path>
              <a:path w="601980" h="88900">
                <a:moveTo>
                  <a:pt x="569975" y="25907"/>
                </a:moveTo>
                <a:lnTo>
                  <a:pt x="146303" y="25907"/>
                </a:lnTo>
                <a:lnTo>
                  <a:pt x="145541" y="25717"/>
                </a:lnTo>
                <a:lnTo>
                  <a:pt x="150875" y="24383"/>
                </a:lnTo>
                <a:lnTo>
                  <a:pt x="573023" y="24383"/>
                </a:lnTo>
                <a:lnTo>
                  <a:pt x="569975" y="25907"/>
                </a:lnTo>
                <a:close/>
              </a:path>
              <a:path w="601980" h="88900">
                <a:moveTo>
                  <a:pt x="146303" y="25907"/>
                </a:moveTo>
                <a:lnTo>
                  <a:pt x="144779" y="25907"/>
                </a:lnTo>
                <a:lnTo>
                  <a:pt x="145541" y="25717"/>
                </a:lnTo>
                <a:lnTo>
                  <a:pt x="146303" y="25907"/>
                </a:lnTo>
                <a:close/>
              </a:path>
              <a:path w="601980" h="88900">
                <a:moveTo>
                  <a:pt x="18287" y="59435"/>
                </a:moveTo>
                <a:lnTo>
                  <a:pt x="18287" y="57912"/>
                </a:lnTo>
                <a:lnTo>
                  <a:pt x="0" y="57912"/>
                </a:lnTo>
                <a:lnTo>
                  <a:pt x="0" y="54864"/>
                </a:lnTo>
                <a:lnTo>
                  <a:pt x="1523" y="53339"/>
                </a:lnTo>
                <a:lnTo>
                  <a:pt x="1523" y="50291"/>
                </a:lnTo>
                <a:lnTo>
                  <a:pt x="3047" y="47244"/>
                </a:lnTo>
                <a:lnTo>
                  <a:pt x="4571" y="45719"/>
                </a:lnTo>
                <a:lnTo>
                  <a:pt x="7619" y="39623"/>
                </a:lnTo>
                <a:lnTo>
                  <a:pt x="15239" y="32003"/>
                </a:lnTo>
                <a:lnTo>
                  <a:pt x="21335" y="28955"/>
                </a:lnTo>
                <a:lnTo>
                  <a:pt x="24383" y="25907"/>
                </a:lnTo>
                <a:lnTo>
                  <a:pt x="24383" y="27432"/>
                </a:lnTo>
                <a:lnTo>
                  <a:pt x="477011" y="27432"/>
                </a:lnTo>
                <a:lnTo>
                  <a:pt x="469392" y="28955"/>
                </a:lnTo>
                <a:lnTo>
                  <a:pt x="461771" y="28955"/>
                </a:lnTo>
                <a:lnTo>
                  <a:pt x="461771" y="30480"/>
                </a:lnTo>
                <a:lnTo>
                  <a:pt x="440435" y="30480"/>
                </a:lnTo>
                <a:lnTo>
                  <a:pt x="434339" y="32003"/>
                </a:lnTo>
                <a:lnTo>
                  <a:pt x="419100" y="32003"/>
                </a:lnTo>
                <a:lnTo>
                  <a:pt x="413003" y="33528"/>
                </a:lnTo>
                <a:lnTo>
                  <a:pt x="376427" y="33528"/>
                </a:lnTo>
                <a:lnTo>
                  <a:pt x="370331" y="35051"/>
                </a:lnTo>
                <a:lnTo>
                  <a:pt x="359663" y="35051"/>
                </a:lnTo>
                <a:lnTo>
                  <a:pt x="355092" y="36575"/>
                </a:lnTo>
                <a:lnTo>
                  <a:pt x="345947" y="36575"/>
                </a:lnTo>
                <a:lnTo>
                  <a:pt x="339851" y="38100"/>
                </a:lnTo>
                <a:lnTo>
                  <a:pt x="321563" y="38100"/>
                </a:lnTo>
                <a:lnTo>
                  <a:pt x="316991" y="39623"/>
                </a:lnTo>
                <a:lnTo>
                  <a:pt x="41147" y="39623"/>
                </a:lnTo>
                <a:lnTo>
                  <a:pt x="35051" y="42671"/>
                </a:lnTo>
                <a:lnTo>
                  <a:pt x="33527" y="42671"/>
                </a:lnTo>
                <a:lnTo>
                  <a:pt x="30479" y="45719"/>
                </a:lnTo>
                <a:lnTo>
                  <a:pt x="28955" y="47244"/>
                </a:lnTo>
                <a:lnTo>
                  <a:pt x="25907" y="47244"/>
                </a:lnTo>
                <a:lnTo>
                  <a:pt x="22859" y="48767"/>
                </a:lnTo>
                <a:lnTo>
                  <a:pt x="24383" y="48767"/>
                </a:lnTo>
                <a:lnTo>
                  <a:pt x="24383" y="50291"/>
                </a:lnTo>
                <a:lnTo>
                  <a:pt x="22859" y="50291"/>
                </a:lnTo>
                <a:lnTo>
                  <a:pt x="21335" y="51816"/>
                </a:lnTo>
                <a:lnTo>
                  <a:pt x="19811" y="54864"/>
                </a:lnTo>
                <a:lnTo>
                  <a:pt x="18287" y="56387"/>
                </a:lnTo>
                <a:lnTo>
                  <a:pt x="19811" y="56387"/>
                </a:lnTo>
                <a:lnTo>
                  <a:pt x="18287" y="59435"/>
                </a:lnTo>
                <a:close/>
              </a:path>
              <a:path w="601980" h="88900">
                <a:moveTo>
                  <a:pt x="524255" y="27432"/>
                </a:moveTo>
                <a:lnTo>
                  <a:pt x="513587" y="27432"/>
                </a:lnTo>
                <a:lnTo>
                  <a:pt x="509015" y="25907"/>
                </a:lnTo>
                <a:lnTo>
                  <a:pt x="528827" y="25907"/>
                </a:lnTo>
                <a:lnTo>
                  <a:pt x="524255" y="27432"/>
                </a:lnTo>
                <a:close/>
              </a:path>
              <a:path w="601980" h="88900">
                <a:moveTo>
                  <a:pt x="557783" y="27432"/>
                </a:moveTo>
                <a:lnTo>
                  <a:pt x="536447" y="27432"/>
                </a:lnTo>
                <a:lnTo>
                  <a:pt x="531875" y="25907"/>
                </a:lnTo>
                <a:lnTo>
                  <a:pt x="562355" y="25907"/>
                </a:lnTo>
                <a:lnTo>
                  <a:pt x="557783" y="27432"/>
                </a:lnTo>
                <a:close/>
              </a:path>
              <a:path w="601980" h="88900">
                <a:moveTo>
                  <a:pt x="231647" y="41148"/>
                </a:moveTo>
                <a:lnTo>
                  <a:pt x="70103" y="41148"/>
                </a:lnTo>
                <a:lnTo>
                  <a:pt x="65531" y="39623"/>
                </a:lnTo>
                <a:lnTo>
                  <a:pt x="237743" y="39623"/>
                </a:lnTo>
                <a:lnTo>
                  <a:pt x="231647" y="41148"/>
                </a:lnTo>
                <a:close/>
              </a:path>
              <a:path w="601980" h="88900">
                <a:moveTo>
                  <a:pt x="213359" y="42671"/>
                </a:moveTo>
                <a:lnTo>
                  <a:pt x="83819" y="42671"/>
                </a:lnTo>
                <a:lnTo>
                  <a:pt x="79247" y="41148"/>
                </a:lnTo>
                <a:lnTo>
                  <a:pt x="219455" y="41148"/>
                </a:lnTo>
                <a:lnTo>
                  <a:pt x="213359" y="42671"/>
                </a:lnTo>
                <a:close/>
              </a:path>
              <a:path w="601980" h="88900">
                <a:moveTo>
                  <a:pt x="198119" y="44196"/>
                </a:moveTo>
                <a:lnTo>
                  <a:pt x="100583" y="44196"/>
                </a:lnTo>
                <a:lnTo>
                  <a:pt x="94487" y="42671"/>
                </a:lnTo>
                <a:lnTo>
                  <a:pt x="202691" y="42671"/>
                </a:lnTo>
                <a:lnTo>
                  <a:pt x="198119" y="44196"/>
                </a:lnTo>
                <a:close/>
              </a:path>
              <a:path w="601980" h="88900">
                <a:moveTo>
                  <a:pt x="30480" y="45719"/>
                </a:moveTo>
                <a:lnTo>
                  <a:pt x="32003" y="44196"/>
                </a:lnTo>
                <a:lnTo>
                  <a:pt x="30480" y="45719"/>
                </a:lnTo>
                <a:close/>
              </a:path>
              <a:path w="601980" h="88900">
                <a:moveTo>
                  <a:pt x="184403" y="45719"/>
                </a:moveTo>
                <a:lnTo>
                  <a:pt x="121919" y="45719"/>
                </a:lnTo>
                <a:lnTo>
                  <a:pt x="115823" y="44196"/>
                </a:lnTo>
                <a:lnTo>
                  <a:pt x="190500" y="44196"/>
                </a:lnTo>
                <a:lnTo>
                  <a:pt x="184403" y="45719"/>
                </a:lnTo>
                <a:close/>
              </a:path>
              <a:path w="601980" h="88900">
                <a:moveTo>
                  <a:pt x="22859" y="48767"/>
                </a:moveTo>
                <a:lnTo>
                  <a:pt x="25907" y="47244"/>
                </a:lnTo>
                <a:lnTo>
                  <a:pt x="25145" y="48006"/>
                </a:lnTo>
                <a:lnTo>
                  <a:pt x="22859" y="48767"/>
                </a:lnTo>
                <a:close/>
              </a:path>
              <a:path w="601980" h="88900">
                <a:moveTo>
                  <a:pt x="25145" y="48006"/>
                </a:moveTo>
                <a:lnTo>
                  <a:pt x="25907" y="47244"/>
                </a:lnTo>
                <a:lnTo>
                  <a:pt x="27431" y="47244"/>
                </a:lnTo>
                <a:lnTo>
                  <a:pt x="25145" y="48006"/>
                </a:lnTo>
                <a:close/>
              </a:path>
              <a:path w="601980" h="88900">
                <a:moveTo>
                  <a:pt x="24383" y="48767"/>
                </a:moveTo>
                <a:lnTo>
                  <a:pt x="22859" y="48767"/>
                </a:lnTo>
                <a:lnTo>
                  <a:pt x="25145" y="48006"/>
                </a:lnTo>
                <a:lnTo>
                  <a:pt x="24383" y="48767"/>
                </a:lnTo>
                <a:close/>
              </a:path>
              <a:path w="601980" h="88900">
                <a:moveTo>
                  <a:pt x="21335" y="51816"/>
                </a:moveTo>
                <a:lnTo>
                  <a:pt x="22859" y="50291"/>
                </a:lnTo>
                <a:lnTo>
                  <a:pt x="22351" y="51307"/>
                </a:lnTo>
                <a:lnTo>
                  <a:pt x="21335" y="51816"/>
                </a:lnTo>
                <a:close/>
              </a:path>
              <a:path w="601980" h="88900">
                <a:moveTo>
                  <a:pt x="22351" y="51307"/>
                </a:moveTo>
                <a:lnTo>
                  <a:pt x="22859" y="50291"/>
                </a:lnTo>
                <a:lnTo>
                  <a:pt x="24383" y="50291"/>
                </a:lnTo>
                <a:lnTo>
                  <a:pt x="22351" y="51307"/>
                </a:lnTo>
                <a:close/>
              </a:path>
              <a:path w="601980" h="88900">
                <a:moveTo>
                  <a:pt x="21335" y="53339"/>
                </a:moveTo>
                <a:lnTo>
                  <a:pt x="21335" y="51816"/>
                </a:lnTo>
                <a:lnTo>
                  <a:pt x="22351" y="51307"/>
                </a:lnTo>
                <a:lnTo>
                  <a:pt x="21335" y="53339"/>
                </a:lnTo>
                <a:close/>
              </a:path>
              <a:path w="601980" h="88900">
                <a:moveTo>
                  <a:pt x="13715" y="85344"/>
                </a:moveTo>
                <a:lnTo>
                  <a:pt x="10667" y="82296"/>
                </a:lnTo>
                <a:lnTo>
                  <a:pt x="7619" y="80771"/>
                </a:lnTo>
                <a:lnTo>
                  <a:pt x="7619" y="79248"/>
                </a:lnTo>
                <a:lnTo>
                  <a:pt x="3047" y="74675"/>
                </a:lnTo>
                <a:lnTo>
                  <a:pt x="3047" y="73151"/>
                </a:lnTo>
                <a:lnTo>
                  <a:pt x="1523" y="70103"/>
                </a:lnTo>
                <a:lnTo>
                  <a:pt x="1523" y="67055"/>
                </a:lnTo>
                <a:lnTo>
                  <a:pt x="0" y="65532"/>
                </a:lnTo>
                <a:lnTo>
                  <a:pt x="0" y="60959"/>
                </a:lnTo>
                <a:lnTo>
                  <a:pt x="1523" y="57912"/>
                </a:lnTo>
                <a:lnTo>
                  <a:pt x="18287" y="57912"/>
                </a:lnTo>
                <a:lnTo>
                  <a:pt x="18287" y="60959"/>
                </a:lnTo>
                <a:lnTo>
                  <a:pt x="17525" y="62483"/>
                </a:lnTo>
                <a:lnTo>
                  <a:pt x="16763" y="62483"/>
                </a:lnTo>
                <a:lnTo>
                  <a:pt x="16763" y="70103"/>
                </a:lnTo>
                <a:lnTo>
                  <a:pt x="19049" y="74675"/>
                </a:lnTo>
                <a:lnTo>
                  <a:pt x="18287" y="74675"/>
                </a:lnTo>
                <a:lnTo>
                  <a:pt x="21335" y="77723"/>
                </a:lnTo>
                <a:lnTo>
                  <a:pt x="24383" y="79248"/>
                </a:lnTo>
                <a:lnTo>
                  <a:pt x="24383" y="83819"/>
                </a:lnTo>
                <a:lnTo>
                  <a:pt x="13715" y="83819"/>
                </a:lnTo>
                <a:lnTo>
                  <a:pt x="13715" y="85344"/>
                </a:lnTo>
                <a:close/>
              </a:path>
              <a:path w="601980" h="88900">
                <a:moveTo>
                  <a:pt x="16763" y="64007"/>
                </a:moveTo>
                <a:lnTo>
                  <a:pt x="16763" y="62483"/>
                </a:lnTo>
                <a:lnTo>
                  <a:pt x="17525" y="62483"/>
                </a:lnTo>
                <a:lnTo>
                  <a:pt x="16763" y="64007"/>
                </a:lnTo>
                <a:close/>
              </a:path>
              <a:path w="601980" h="88900">
                <a:moveTo>
                  <a:pt x="18287" y="71628"/>
                </a:moveTo>
                <a:lnTo>
                  <a:pt x="16763" y="70103"/>
                </a:lnTo>
                <a:lnTo>
                  <a:pt x="16763" y="68580"/>
                </a:lnTo>
                <a:lnTo>
                  <a:pt x="18287" y="71628"/>
                </a:lnTo>
                <a:close/>
              </a:path>
              <a:path w="601980" h="88900">
                <a:moveTo>
                  <a:pt x="19811" y="76199"/>
                </a:moveTo>
                <a:lnTo>
                  <a:pt x="18287" y="74675"/>
                </a:lnTo>
                <a:lnTo>
                  <a:pt x="19049" y="74675"/>
                </a:lnTo>
                <a:lnTo>
                  <a:pt x="19811" y="76199"/>
                </a:lnTo>
                <a:close/>
              </a:path>
              <a:path w="601980" h="88900">
                <a:moveTo>
                  <a:pt x="18287" y="88391"/>
                </a:moveTo>
                <a:lnTo>
                  <a:pt x="13715" y="83819"/>
                </a:lnTo>
                <a:lnTo>
                  <a:pt x="24383" y="83819"/>
                </a:lnTo>
                <a:lnTo>
                  <a:pt x="21335" y="86867"/>
                </a:lnTo>
                <a:lnTo>
                  <a:pt x="18287" y="883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4" name="object 19"/>
          <p:cNvSpPr/>
          <p:nvPr/>
        </p:nvSpPr>
        <p:spPr>
          <a:xfrm>
            <a:off x="2705100" y="5609844"/>
            <a:ext cx="1961514" cy="76200"/>
          </a:xfrm>
          <a:custGeom>
            <a:avLst/>
            <a:gdLst/>
            <a:ahLst/>
            <a:cxnLst/>
            <a:rect l="l" t="t" r="r" b="b"/>
            <a:pathLst>
              <a:path w="1961514" h="76200">
                <a:moveTo>
                  <a:pt x="1877568" y="1397"/>
                </a:moveTo>
                <a:lnTo>
                  <a:pt x="1847088" y="1397"/>
                </a:lnTo>
                <a:lnTo>
                  <a:pt x="1850135" y="0"/>
                </a:lnTo>
                <a:lnTo>
                  <a:pt x="1874519" y="0"/>
                </a:lnTo>
                <a:lnTo>
                  <a:pt x="1877568" y="1397"/>
                </a:lnTo>
                <a:close/>
              </a:path>
              <a:path w="1961514" h="76200">
                <a:moveTo>
                  <a:pt x="1895856" y="3048"/>
                </a:moveTo>
                <a:lnTo>
                  <a:pt x="1821180" y="3048"/>
                </a:lnTo>
                <a:lnTo>
                  <a:pt x="1825751" y="1397"/>
                </a:lnTo>
                <a:lnTo>
                  <a:pt x="1892808" y="1397"/>
                </a:lnTo>
                <a:lnTo>
                  <a:pt x="1895856" y="3048"/>
                </a:lnTo>
                <a:close/>
              </a:path>
              <a:path w="1961514" h="76200">
                <a:moveTo>
                  <a:pt x="1924811" y="4445"/>
                </a:moveTo>
                <a:lnTo>
                  <a:pt x="1783080" y="4445"/>
                </a:lnTo>
                <a:lnTo>
                  <a:pt x="1787651" y="3048"/>
                </a:lnTo>
                <a:lnTo>
                  <a:pt x="1920240" y="3048"/>
                </a:lnTo>
                <a:lnTo>
                  <a:pt x="1924811" y="4445"/>
                </a:lnTo>
                <a:close/>
              </a:path>
              <a:path w="1961514" h="76200">
                <a:moveTo>
                  <a:pt x="1933956" y="5969"/>
                </a:moveTo>
                <a:lnTo>
                  <a:pt x="1766316" y="5969"/>
                </a:lnTo>
                <a:lnTo>
                  <a:pt x="1770888" y="4445"/>
                </a:lnTo>
                <a:lnTo>
                  <a:pt x="1930908" y="4445"/>
                </a:lnTo>
                <a:lnTo>
                  <a:pt x="1933956" y="5969"/>
                </a:lnTo>
                <a:close/>
              </a:path>
              <a:path w="1961514" h="76200">
                <a:moveTo>
                  <a:pt x="1938527" y="7493"/>
                </a:moveTo>
                <a:lnTo>
                  <a:pt x="1755648" y="7493"/>
                </a:lnTo>
                <a:lnTo>
                  <a:pt x="1760219" y="5969"/>
                </a:lnTo>
                <a:lnTo>
                  <a:pt x="1935480" y="5969"/>
                </a:lnTo>
                <a:lnTo>
                  <a:pt x="1938527" y="7493"/>
                </a:lnTo>
                <a:close/>
              </a:path>
              <a:path w="1961514" h="76200">
                <a:moveTo>
                  <a:pt x="1958340" y="34925"/>
                </a:moveTo>
                <a:lnTo>
                  <a:pt x="1941576" y="34925"/>
                </a:lnTo>
                <a:lnTo>
                  <a:pt x="1937003" y="31877"/>
                </a:lnTo>
                <a:lnTo>
                  <a:pt x="1927860" y="31877"/>
                </a:lnTo>
                <a:lnTo>
                  <a:pt x="1926335" y="30353"/>
                </a:lnTo>
                <a:lnTo>
                  <a:pt x="1920240" y="30353"/>
                </a:lnTo>
                <a:lnTo>
                  <a:pt x="1915668" y="28829"/>
                </a:lnTo>
                <a:lnTo>
                  <a:pt x="1894332" y="28829"/>
                </a:lnTo>
                <a:lnTo>
                  <a:pt x="1889759" y="27432"/>
                </a:lnTo>
                <a:lnTo>
                  <a:pt x="1874519" y="27432"/>
                </a:lnTo>
                <a:lnTo>
                  <a:pt x="1871472" y="25781"/>
                </a:lnTo>
                <a:lnTo>
                  <a:pt x="1667256" y="25781"/>
                </a:lnTo>
                <a:lnTo>
                  <a:pt x="1671827" y="24257"/>
                </a:lnTo>
                <a:lnTo>
                  <a:pt x="1684019" y="21209"/>
                </a:lnTo>
                <a:lnTo>
                  <a:pt x="1688592" y="21209"/>
                </a:lnTo>
                <a:lnTo>
                  <a:pt x="1694688" y="19685"/>
                </a:lnTo>
                <a:lnTo>
                  <a:pt x="1696211" y="19685"/>
                </a:lnTo>
                <a:lnTo>
                  <a:pt x="1702308" y="18161"/>
                </a:lnTo>
                <a:lnTo>
                  <a:pt x="1700784" y="18161"/>
                </a:lnTo>
                <a:lnTo>
                  <a:pt x="1719072" y="13716"/>
                </a:lnTo>
                <a:lnTo>
                  <a:pt x="1726692" y="12065"/>
                </a:lnTo>
                <a:lnTo>
                  <a:pt x="1725168" y="12065"/>
                </a:lnTo>
                <a:lnTo>
                  <a:pt x="1731264" y="10541"/>
                </a:lnTo>
                <a:lnTo>
                  <a:pt x="1737359" y="10541"/>
                </a:lnTo>
                <a:lnTo>
                  <a:pt x="1749551" y="7493"/>
                </a:lnTo>
                <a:lnTo>
                  <a:pt x="1943100" y="7493"/>
                </a:lnTo>
                <a:lnTo>
                  <a:pt x="1946148" y="9017"/>
                </a:lnTo>
                <a:lnTo>
                  <a:pt x="1949196" y="9017"/>
                </a:lnTo>
                <a:lnTo>
                  <a:pt x="1955292" y="12065"/>
                </a:lnTo>
                <a:lnTo>
                  <a:pt x="1959864" y="15113"/>
                </a:lnTo>
                <a:lnTo>
                  <a:pt x="1961388" y="19685"/>
                </a:lnTo>
                <a:lnTo>
                  <a:pt x="1961388" y="25781"/>
                </a:lnTo>
                <a:lnTo>
                  <a:pt x="1959864" y="28829"/>
                </a:lnTo>
                <a:lnTo>
                  <a:pt x="1959864" y="33401"/>
                </a:lnTo>
                <a:lnTo>
                  <a:pt x="1958340" y="34925"/>
                </a:lnTo>
                <a:close/>
              </a:path>
              <a:path w="1961514" h="76200">
                <a:moveTo>
                  <a:pt x="1115567" y="12065"/>
                </a:moveTo>
                <a:lnTo>
                  <a:pt x="1086611" y="12065"/>
                </a:lnTo>
                <a:lnTo>
                  <a:pt x="1095756" y="10541"/>
                </a:lnTo>
                <a:lnTo>
                  <a:pt x="1106424" y="10541"/>
                </a:lnTo>
                <a:lnTo>
                  <a:pt x="1115567" y="12065"/>
                </a:lnTo>
                <a:close/>
              </a:path>
              <a:path w="1961514" h="76200">
                <a:moveTo>
                  <a:pt x="1147572" y="13716"/>
                </a:moveTo>
                <a:lnTo>
                  <a:pt x="1057656" y="13716"/>
                </a:lnTo>
                <a:lnTo>
                  <a:pt x="1066800" y="12065"/>
                </a:lnTo>
                <a:lnTo>
                  <a:pt x="1139951" y="12065"/>
                </a:lnTo>
                <a:lnTo>
                  <a:pt x="1147572" y="13716"/>
                </a:lnTo>
                <a:close/>
              </a:path>
              <a:path w="1961514" h="76200">
                <a:moveTo>
                  <a:pt x="1162811" y="15113"/>
                </a:moveTo>
                <a:lnTo>
                  <a:pt x="1031748" y="15113"/>
                </a:lnTo>
                <a:lnTo>
                  <a:pt x="1039367" y="13716"/>
                </a:lnTo>
                <a:lnTo>
                  <a:pt x="1155192" y="13716"/>
                </a:lnTo>
                <a:lnTo>
                  <a:pt x="1162811" y="15113"/>
                </a:lnTo>
                <a:close/>
              </a:path>
              <a:path w="1961514" h="76200">
                <a:moveTo>
                  <a:pt x="1179575" y="18161"/>
                </a:moveTo>
                <a:lnTo>
                  <a:pt x="1005840" y="18161"/>
                </a:lnTo>
                <a:lnTo>
                  <a:pt x="1013459" y="16637"/>
                </a:lnTo>
                <a:lnTo>
                  <a:pt x="1014984" y="16637"/>
                </a:lnTo>
                <a:lnTo>
                  <a:pt x="1022603" y="15113"/>
                </a:lnTo>
                <a:lnTo>
                  <a:pt x="1164335" y="15113"/>
                </a:lnTo>
                <a:lnTo>
                  <a:pt x="1179575" y="18161"/>
                </a:lnTo>
                <a:close/>
              </a:path>
              <a:path w="1961514" h="76200">
                <a:moveTo>
                  <a:pt x="345948" y="36449"/>
                </a:moveTo>
                <a:lnTo>
                  <a:pt x="10667" y="36449"/>
                </a:lnTo>
                <a:lnTo>
                  <a:pt x="1524" y="33401"/>
                </a:lnTo>
                <a:lnTo>
                  <a:pt x="0" y="28829"/>
                </a:lnTo>
                <a:lnTo>
                  <a:pt x="0" y="25781"/>
                </a:lnTo>
                <a:lnTo>
                  <a:pt x="1524" y="21209"/>
                </a:lnTo>
                <a:lnTo>
                  <a:pt x="6096" y="18161"/>
                </a:lnTo>
                <a:lnTo>
                  <a:pt x="10667" y="19685"/>
                </a:lnTo>
                <a:lnTo>
                  <a:pt x="13716" y="19685"/>
                </a:lnTo>
                <a:lnTo>
                  <a:pt x="15240" y="21209"/>
                </a:lnTo>
                <a:lnTo>
                  <a:pt x="24383" y="21209"/>
                </a:lnTo>
                <a:lnTo>
                  <a:pt x="27432" y="22733"/>
                </a:lnTo>
                <a:lnTo>
                  <a:pt x="233172" y="22733"/>
                </a:lnTo>
                <a:lnTo>
                  <a:pt x="240791" y="24257"/>
                </a:lnTo>
                <a:lnTo>
                  <a:pt x="248411" y="24257"/>
                </a:lnTo>
                <a:lnTo>
                  <a:pt x="256032" y="25781"/>
                </a:lnTo>
                <a:lnTo>
                  <a:pt x="265175" y="25781"/>
                </a:lnTo>
                <a:lnTo>
                  <a:pt x="274319" y="27432"/>
                </a:lnTo>
                <a:lnTo>
                  <a:pt x="272796" y="27432"/>
                </a:lnTo>
                <a:lnTo>
                  <a:pt x="281940" y="28829"/>
                </a:lnTo>
                <a:lnTo>
                  <a:pt x="291083" y="28829"/>
                </a:lnTo>
                <a:lnTo>
                  <a:pt x="298703" y="30353"/>
                </a:lnTo>
                <a:lnTo>
                  <a:pt x="306324" y="30353"/>
                </a:lnTo>
                <a:lnTo>
                  <a:pt x="321564" y="33401"/>
                </a:lnTo>
                <a:lnTo>
                  <a:pt x="330708" y="33401"/>
                </a:lnTo>
                <a:lnTo>
                  <a:pt x="345948" y="36449"/>
                </a:lnTo>
                <a:close/>
              </a:path>
              <a:path w="1961514" h="76200">
                <a:moveTo>
                  <a:pt x="117348" y="19685"/>
                </a:moveTo>
                <a:lnTo>
                  <a:pt x="111251" y="19685"/>
                </a:lnTo>
                <a:lnTo>
                  <a:pt x="117348" y="18161"/>
                </a:lnTo>
                <a:lnTo>
                  <a:pt x="117348" y="19685"/>
                </a:lnTo>
                <a:close/>
              </a:path>
              <a:path w="1961514" h="76200">
                <a:moveTo>
                  <a:pt x="182880" y="19685"/>
                </a:moveTo>
                <a:lnTo>
                  <a:pt x="117348" y="19685"/>
                </a:lnTo>
                <a:lnTo>
                  <a:pt x="124967" y="18161"/>
                </a:lnTo>
                <a:lnTo>
                  <a:pt x="175259" y="18161"/>
                </a:lnTo>
                <a:lnTo>
                  <a:pt x="182880" y="19685"/>
                </a:lnTo>
                <a:close/>
              </a:path>
              <a:path w="1961514" h="76200">
                <a:moveTo>
                  <a:pt x="1194816" y="19685"/>
                </a:moveTo>
                <a:lnTo>
                  <a:pt x="989075" y="19685"/>
                </a:lnTo>
                <a:lnTo>
                  <a:pt x="996696" y="18161"/>
                </a:lnTo>
                <a:lnTo>
                  <a:pt x="1185672" y="18161"/>
                </a:lnTo>
                <a:lnTo>
                  <a:pt x="1194816" y="19685"/>
                </a:lnTo>
                <a:close/>
              </a:path>
              <a:path w="1961514" h="76200">
                <a:moveTo>
                  <a:pt x="210311" y="21209"/>
                </a:moveTo>
                <a:lnTo>
                  <a:pt x="57911" y="21209"/>
                </a:lnTo>
                <a:lnTo>
                  <a:pt x="62483" y="19685"/>
                </a:lnTo>
                <a:lnTo>
                  <a:pt x="202691" y="19685"/>
                </a:lnTo>
                <a:lnTo>
                  <a:pt x="210311" y="21209"/>
                </a:lnTo>
                <a:close/>
              </a:path>
              <a:path w="1961514" h="76200">
                <a:moveTo>
                  <a:pt x="1203959" y="21209"/>
                </a:moveTo>
                <a:lnTo>
                  <a:pt x="972311" y="21209"/>
                </a:lnTo>
                <a:lnTo>
                  <a:pt x="979932" y="19685"/>
                </a:lnTo>
                <a:lnTo>
                  <a:pt x="1196340" y="19685"/>
                </a:lnTo>
                <a:lnTo>
                  <a:pt x="1203959" y="21209"/>
                </a:lnTo>
                <a:close/>
              </a:path>
              <a:path w="1961514" h="76200">
                <a:moveTo>
                  <a:pt x="225551" y="22733"/>
                </a:moveTo>
                <a:lnTo>
                  <a:pt x="28956" y="22733"/>
                </a:lnTo>
                <a:lnTo>
                  <a:pt x="33527" y="21209"/>
                </a:lnTo>
                <a:lnTo>
                  <a:pt x="217932" y="21209"/>
                </a:lnTo>
                <a:lnTo>
                  <a:pt x="225551" y="22733"/>
                </a:lnTo>
                <a:close/>
              </a:path>
              <a:path w="1961514" h="76200">
                <a:moveTo>
                  <a:pt x="1245108" y="28829"/>
                </a:moveTo>
                <a:lnTo>
                  <a:pt x="920496" y="28829"/>
                </a:lnTo>
                <a:lnTo>
                  <a:pt x="938784" y="25781"/>
                </a:lnTo>
                <a:lnTo>
                  <a:pt x="937259" y="25781"/>
                </a:lnTo>
                <a:lnTo>
                  <a:pt x="955548" y="22733"/>
                </a:lnTo>
                <a:lnTo>
                  <a:pt x="957072" y="22733"/>
                </a:lnTo>
                <a:lnTo>
                  <a:pt x="964692" y="21209"/>
                </a:lnTo>
                <a:lnTo>
                  <a:pt x="1202435" y="21209"/>
                </a:lnTo>
                <a:lnTo>
                  <a:pt x="1211580" y="22733"/>
                </a:lnTo>
                <a:lnTo>
                  <a:pt x="1219200" y="24257"/>
                </a:lnTo>
                <a:lnTo>
                  <a:pt x="1228343" y="25781"/>
                </a:lnTo>
                <a:lnTo>
                  <a:pt x="1235964" y="27432"/>
                </a:lnTo>
                <a:lnTo>
                  <a:pt x="1245108" y="28829"/>
                </a:lnTo>
                <a:close/>
              </a:path>
              <a:path w="1961514" h="76200">
                <a:moveTo>
                  <a:pt x="1850135" y="27432"/>
                </a:moveTo>
                <a:lnTo>
                  <a:pt x="1655064" y="27432"/>
                </a:lnTo>
                <a:lnTo>
                  <a:pt x="1661159" y="25781"/>
                </a:lnTo>
                <a:lnTo>
                  <a:pt x="1853184" y="25781"/>
                </a:lnTo>
                <a:lnTo>
                  <a:pt x="1850135" y="27432"/>
                </a:lnTo>
                <a:close/>
              </a:path>
              <a:path w="1961514" h="76200">
                <a:moveTo>
                  <a:pt x="1787651" y="30353"/>
                </a:moveTo>
                <a:lnTo>
                  <a:pt x="1642872" y="30353"/>
                </a:lnTo>
                <a:lnTo>
                  <a:pt x="1648968" y="28829"/>
                </a:lnTo>
                <a:lnTo>
                  <a:pt x="1653540" y="27432"/>
                </a:lnTo>
                <a:lnTo>
                  <a:pt x="1827276" y="27432"/>
                </a:lnTo>
                <a:lnTo>
                  <a:pt x="1824227" y="28829"/>
                </a:lnTo>
                <a:lnTo>
                  <a:pt x="1792224" y="28829"/>
                </a:lnTo>
                <a:lnTo>
                  <a:pt x="1787651" y="30353"/>
                </a:lnTo>
                <a:close/>
              </a:path>
              <a:path w="1961514" h="76200">
                <a:moveTo>
                  <a:pt x="778764" y="30353"/>
                </a:moveTo>
                <a:lnTo>
                  <a:pt x="728472" y="30353"/>
                </a:lnTo>
                <a:lnTo>
                  <a:pt x="737616" y="28829"/>
                </a:lnTo>
                <a:lnTo>
                  <a:pt x="768096" y="28829"/>
                </a:lnTo>
                <a:lnTo>
                  <a:pt x="778764" y="30353"/>
                </a:lnTo>
                <a:close/>
              </a:path>
              <a:path w="1961514" h="76200">
                <a:moveTo>
                  <a:pt x="1251203" y="30353"/>
                </a:moveTo>
                <a:lnTo>
                  <a:pt x="900684" y="30353"/>
                </a:lnTo>
                <a:lnTo>
                  <a:pt x="911351" y="28829"/>
                </a:lnTo>
                <a:lnTo>
                  <a:pt x="1243584" y="28829"/>
                </a:lnTo>
                <a:lnTo>
                  <a:pt x="1251203" y="30353"/>
                </a:lnTo>
                <a:close/>
              </a:path>
              <a:path w="1961514" h="76200">
                <a:moveTo>
                  <a:pt x="687324" y="31877"/>
                </a:moveTo>
                <a:lnTo>
                  <a:pt x="673608" y="31877"/>
                </a:lnTo>
                <a:lnTo>
                  <a:pt x="679703" y="30353"/>
                </a:lnTo>
                <a:lnTo>
                  <a:pt x="688848" y="30353"/>
                </a:lnTo>
                <a:lnTo>
                  <a:pt x="687324" y="31877"/>
                </a:lnTo>
                <a:close/>
              </a:path>
              <a:path w="1961514" h="76200">
                <a:moveTo>
                  <a:pt x="804672" y="31877"/>
                </a:moveTo>
                <a:lnTo>
                  <a:pt x="687324" y="31877"/>
                </a:lnTo>
                <a:lnTo>
                  <a:pt x="696467" y="30353"/>
                </a:lnTo>
                <a:lnTo>
                  <a:pt x="797051" y="30353"/>
                </a:lnTo>
                <a:lnTo>
                  <a:pt x="804672" y="31877"/>
                </a:lnTo>
                <a:close/>
              </a:path>
              <a:path w="1961514" h="76200">
                <a:moveTo>
                  <a:pt x="1269492" y="33401"/>
                </a:moveTo>
                <a:lnTo>
                  <a:pt x="865632" y="33401"/>
                </a:lnTo>
                <a:lnTo>
                  <a:pt x="873251" y="31877"/>
                </a:lnTo>
                <a:lnTo>
                  <a:pt x="882396" y="31877"/>
                </a:lnTo>
                <a:lnTo>
                  <a:pt x="890016" y="30353"/>
                </a:lnTo>
                <a:lnTo>
                  <a:pt x="1252727" y="30353"/>
                </a:lnTo>
                <a:lnTo>
                  <a:pt x="1260348" y="31877"/>
                </a:lnTo>
                <a:lnTo>
                  <a:pt x="1269492" y="33401"/>
                </a:lnTo>
                <a:close/>
              </a:path>
              <a:path w="1961514" h="76200">
                <a:moveTo>
                  <a:pt x="1764792" y="31877"/>
                </a:moveTo>
                <a:lnTo>
                  <a:pt x="1632203" y="31877"/>
                </a:lnTo>
                <a:lnTo>
                  <a:pt x="1636776" y="30353"/>
                </a:lnTo>
                <a:lnTo>
                  <a:pt x="1769364" y="30353"/>
                </a:lnTo>
                <a:lnTo>
                  <a:pt x="1764792" y="31877"/>
                </a:lnTo>
                <a:close/>
              </a:path>
              <a:path w="1961514" h="76200">
                <a:moveTo>
                  <a:pt x="839724" y="33401"/>
                </a:moveTo>
                <a:lnTo>
                  <a:pt x="614172" y="33401"/>
                </a:lnTo>
                <a:lnTo>
                  <a:pt x="621792" y="31877"/>
                </a:lnTo>
                <a:lnTo>
                  <a:pt x="832103" y="31877"/>
                </a:lnTo>
                <a:lnTo>
                  <a:pt x="839724" y="33401"/>
                </a:lnTo>
                <a:close/>
              </a:path>
              <a:path w="1961514" h="76200">
                <a:moveTo>
                  <a:pt x="1752600" y="33401"/>
                </a:moveTo>
                <a:lnTo>
                  <a:pt x="1626108" y="33401"/>
                </a:lnTo>
                <a:lnTo>
                  <a:pt x="1630680" y="31877"/>
                </a:lnTo>
                <a:lnTo>
                  <a:pt x="1758696" y="31877"/>
                </a:lnTo>
                <a:lnTo>
                  <a:pt x="1752600" y="33401"/>
                </a:lnTo>
                <a:close/>
              </a:path>
              <a:path w="1961514" h="76200">
                <a:moveTo>
                  <a:pt x="1938527" y="33401"/>
                </a:moveTo>
                <a:lnTo>
                  <a:pt x="1935480" y="33401"/>
                </a:lnTo>
                <a:lnTo>
                  <a:pt x="1932432" y="31877"/>
                </a:lnTo>
                <a:lnTo>
                  <a:pt x="1937003" y="31877"/>
                </a:lnTo>
                <a:lnTo>
                  <a:pt x="1938527" y="33401"/>
                </a:lnTo>
                <a:close/>
              </a:path>
              <a:path w="1961514" h="76200">
                <a:moveTo>
                  <a:pt x="1941576" y="34925"/>
                </a:moveTo>
                <a:lnTo>
                  <a:pt x="1938527" y="33401"/>
                </a:lnTo>
                <a:lnTo>
                  <a:pt x="1937003" y="31877"/>
                </a:lnTo>
                <a:lnTo>
                  <a:pt x="1941576" y="34925"/>
                </a:lnTo>
                <a:close/>
              </a:path>
              <a:path w="1961514" h="76200">
                <a:moveTo>
                  <a:pt x="1284732" y="34925"/>
                </a:moveTo>
                <a:lnTo>
                  <a:pt x="579119" y="34925"/>
                </a:lnTo>
                <a:lnTo>
                  <a:pt x="588264" y="33401"/>
                </a:lnTo>
                <a:lnTo>
                  <a:pt x="1277111" y="33401"/>
                </a:lnTo>
                <a:lnTo>
                  <a:pt x="1284732" y="34925"/>
                </a:lnTo>
                <a:close/>
              </a:path>
              <a:path w="1961514" h="76200">
                <a:moveTo>
                  <a:pt x="1743456" y="34925"/>
                </a:moveTo>
                <a:lnTo>
                  <a:pt x="1616964" y="34925"/>
                </a:lnTo>
                <a:lnTo>
                  <a:pt x="1621535" y="33401"/>
                </a:lnTo>
                <a:lnTo>
                  <a:pt x="1748027" y="33401"/>
                </a:lnTo>
                <a:lnTo>
                  <a:pt x="1743456" y="34925"/>
                </a:lnTo>
                <a:close/>
              </a:path>
              <a:path w="1961514" h="76200">
                <a:moveTo>
                  <a:pt x="1947672" y="39497"/>
                </a:moveTo>
                <a:lnTo>
                  <a:pt x="1941576" y="38100"/>
                </a:lnTo>
                <a:lnTo>
                  <a:pt x="1938527" y="33401"/>
                </a:lnTo>
                <a:lnTo>
                  <a:pt x="1940051" y="34925"/>
                </a:lnTo>
                <a:lnTo>
                  <a:pt x="1958340" y="34925"/>
                </a:lnTo>
                <a:lnTo>
                  <a:pt x="1956816" y="36449"/>
                </a:lnTo>
                <a:lnTo>
                  <a:pt x="1947672" y="39497"/>
                </a:lnTo>
                <a:close/>
              </a:path>
              <a:path w="1961514" h="76200">
                <a:moveTo>
                  <a:pt x="1941576" y="34925"/>
                </a:moveTo>
                <a:lnTo>
                  <a:pt x="1940051" y="34925"/>
                </a:lnTo>
                <a:lnTo>
                  <a:pt x="1938527" y="33401"/>
                </a:lnTo>
                <a:lnTo>
                  <a:pt x="1941576" y="34925"/>
                </a:lnTo>
                <a:close/>
              </a:path>
              <a:path w="1961514" h="76200">
                <a:moveTo>
                  <a:pt x="1088135" y="36449"/>
                </a:moveTo>
                <a:lnTo>
                  <a:pt x="545592" y="36449"/>
                </a:lnTo>
                <a:lnTo>
                  <a:pt x="551688" y="34925"/>
                </a:lnTo>
                <a:lnTo>
                  <a:pt x="1097280" y="34925"/>
                </a:lnTo>
                <a:lnTo>
                  <a:pt x="1088135" y="36449"/>
                </a:lnTo>
                <a:close/>
              </a:path>
              <a:path w="1961514" h="76200">
                <a:moveTo>
                  <a:pt x="1214627" y="48641"/>
                </a:moveTo>
                <a:lnTo>
                  <a:pt x="1191767" y="44069"/>
                </a:lnTo>
                <a:lnTo>
                  <a:pt x="1182624" y="42545"/>
                </a:lnTo>
                <a:lnTo>
                  <a:pt x="1176527" y="42545"/>
                </a:lnTo>
                <a:lnTo>
                  <a:pt x="1167384" y="41148"/>
                </a:lnTo>
                <a:lnTo>
                  <a:pt x="1152143" y="38100"/>
                </a:lnTo>
                <a:lnTo>
                  <a:pt x="1136903" y="38100"/>
                </a:lnTo>
                <a:lnTo>
                  <a:pt x="1129284" y="36449"/>
                </a:lnTo>
                <a:lnTo>
                  <a:pt x="1114043" y="36449"/>
                </a:lnTo>
                <a:lnTo>
                  <a:pt x="1104900" y="34925"/>
                </a:lnTo>
                <a:lnTo>
                  <a:pt x="1286256" y="34925"/>
                </a:lnTo>
                <a:lnTo>
                  <a:pt x="1293876" y="36449"/>
                </a:lnTo>
                <a:lnTo>
                  <a:pt x="1299972" y="38100"/>
                </a:lnTo>
                <a:lnTo>
                  <a:pt x="1315211" y="41148"/>
                </a:lnTo>
                <a:lnTo>
                  <a:pt x="1313688" y="41148"/>
                </a:lnTo>
                <a:lnTo>
                  <a:pt x="1321308" y="42545"/>
                </a:lnTo>
                <a:lnTo>
                  <a:pt x="1327403" y="44069"/>
                </a:lnTo>
                <a:lnTo>
                  <a:pt x="1328927" y="44069"/>
                </a:lnTo>
                <a:lnTo>
                  <a:pt x="1336548" y="45593"/>
                </a:lnTo>
                <a:lnTo>
                  <a:pt x="1342643" y="45593"/>
                </a:lnTo>
                <a:lnTo>
                  <a:pt x="1350264" y="47117"/>
                </a:lnTo>
                <a:lnTo>
                  <a:pt x="1214627" y="47117"/>
                </a:lnTo>
                <a:lnTo>
                  <a:pt x="1214627" y="48641"/>
                </a:lnTo>
                <a:close/>
              </a:path>
              <a:path w="1961514" h="76200">
                <a:moveTo>
                  <a:pt x="1730756" y="38100"/>
                </a:moveTo>
                <a:lnTo>
                  <a:pt x="1603248" y="38100"/>
                </a:lnTo>
                <a:lnTo>
                  <a:pt x="1609343" y="36449"/>
                </a:lnTo>
                <a:lnTo>
                  <a:pt x="1610868" y="34925"/>
                </a:lnTo>
                <a:lnTo>
                  <a:pt x="1741932" y="34925"/>
                </a:lnTo>
                <a:lnTo>
                  <a:pt x="1737359" y="36449"/>
                </a:lnTo>
                <a:lnTo>
                  <a:pt x="1730756" y="38100"/>
                </a:lnTo>
                <a:close/>
              </a:path>
              <a:path w="1961514" h="76200">
                <a:moveTo>
                  <a:pt x="134111" y="38100"/>
                </a:moveTo>
                <a:lnTo>
                  <a:pt x="15240" y="38100"/>
                </a:lnTo>
                <a:lnTo>
                  <a:pt x="12191" y="36449"/>
                </a:lnTo>
                <a:lnTo>
                  <a:pt x="138683" y="36449"/>
                </a:lnTo>
                <a:lnTo>
                  <a:pt x="139530" y="36632"/>
                </a:lnTo>
                <a:lnTo>
                  <a:pt x="134111" y="38100"/>
                </a:lnTo>
                <a:close/>
              </a:path>
              <a:path w="1961514" h="76200">
                <a:moveTo>
                  <a:pt x="139530" y="36632"/>
                </a:moveTo>
                <a:lnTo>
                  <a:pt x="138683" y="36449"/>
                </a:lnTo>
                <a:lnTo>
                  <a:pt x="140208" y="36449"/>
                </a:lnTo>
                <a:lnTo>
                  <a:pt x="139530" y="36632"/>
                </a:lnTo>
                <a:close/>
              </a:path>
              <a:path w="1961514" h="76200">
                <a:moveTo>
                  <a:pt x="146303" y="38100"/>
                </a:moveTo>
                <a:lnTo>
                  <a:pt x="139530" y="36632"/>
                </a:lnTo>
                <a:lnTo>
                  <a:pt x="140208" y="36449"/>
                </a:lnTo>
                <a:lnTo>
                  <a:pt x="153924" y="36449"/>
                </a:lnTo>
                <a:lnTo>
                  <a:pt x="146303" y="38100"/>
                </a:lnTo>
                <a:close/>
              </a:path>
              <a:path w="1961514" h="76200">
                <a:moveTo>
                  <a:pt x="359664" y="38100"/>
                </a:moveTo>
                <a:lnTo>
                  <a:pt x="167640" y="38100"/>
                </a:lnTo>
                <a:lnTo>
                  <a:pt x="160019" y="36449"/>
                </a:lnTo>
                <a:lnTo>
                  <a:pt x="352043" y="36449"/>
                </a:lnTo>
                <a:lnTo>
                  <a:pt x="359664" y="38100"/>
                </a:lnTo>
                <a:close/>
              </a:path>
              <a:path w="1961514" h="76200">
                <a:moveTo>
                  <a:pt x="1050035" y="38100"/>
                </a:moveTo>
                <a:lnTo>
                  <a:pt x="522732" y="38100"/>
                </a:lnTo>
                <a:lnTo>
                  <a:pt x="530351" y="36449"/>
                </a:lnTo>
                <a:lnTo>
                  <a:pt x="1059180" y="36449"/>
                </a:lnTo>
                <a:lnTo>
                  <a:pt x="1050035" y="38100"/>
                </a:lnTo>
                <a:close/>
              </a:path>
              <a:path w="1961514" h="76200">
                <a:moveTo>
                  <a:pt x="1700784" y="45593"/>
                </a:moveTo>
                <a:lnTo>
                  <a:pt x="1700784" y="44069"/>
                </a:lnTo>
                <a:lnTo>
                  <a:pt x="1559051" y="44069"/>
                </a:lnTo>
                <a:lnTo>
                  <a:pt x="1566672" y="42545"/>
                </a:lnTo>
                <a:lnTo>
                  <a:pt x="1572767" y="42545"/>
                </a:lnTo>
                <a:lnTo>
                  <a:pt x="1578864" y="41148"/>
                </a:lnTo>
                <a:lnTo>
                  <a:pt x="1584959" y="41148"/>
                </a:lnTo>
                <a:lnTo>
                  <a:pt x="1592580" y="39497"/>
                </a:lnTo>
                <a:lnTo>
                  <a:pt x="1604772" y="36449"/>
                </a:lnTo>
                <a:lnTo>
                  <a:pt x="1603248" y="38100"/>
                </a:lnTo>
                <a:lnTo>
                  <a:pt x="1730756" y="38100"/>
                </a:lnTo>
                <a:lnTo>
                  <a:pt x="1700784" y="45593"/>
                </a:lnTo>
                <a:close/>
              </a:path>
              <a:path w="1961514" h="76200">
                <a:moveTo>
                  <a:pt x="35051" y="39497"/>
                </a:moveTo>
                <a:lnTo>
                  <a:pt x="24383" y="39497"/>
                </a:lnTo>
                <a:lnTo>
                  <a:pt x="21335" y="38100"/>
                </a:lnTo>
                <a:lnTo>
                  <a:pt x="39624" y="38100"/>
                </a:lnTo>
                <a:lnTo>
                  <a:pt x="35051" y="39497"/>
                </a:lnTo>
                <a:close/>
              </a:path>
              <a:path w="1961514" h="76200">
                <a:moveTo>
                  <a:pt x="47243" y="39497"/>
                </a:moveTo>
                <a:lnTo>
                  <a:pt x="42672" y="39497"/>
                </a:lnTo>
                <a:lnTo>
                  <a:pt x="39624" y="38100"/>
                </a:lnTo>
                <a:lnTo>
                  <a:pt x="51816" y="38100"/>
                </a:lnTo>
                <a:lnTo>
                  <a:pt x="47243" y="39497"/>
                </a:lnTo>
                <a:close/>
              </a:path>
              <a:path w="1961514" h="76200">
                <a:moveTo>
                  <a:pt x="368808" y="39497"/>
                </a:moveTo>
                <a:lnTo>
                  <a:pt x="187451" y="39497"/>
                </a:lnTo>
                <a:lnTo>
                  <a:pt x="181356" y="38100"/>
                </a:lnTo>
                <a:lnTo>
                  <a:pt x="361188" y="38100"/>
                </a:lnTo>
                <a:lnTo>
                  <a:pt x="368808" y="39497"/>
                </a:lnTo>
                <a:close/>
              </a:path>
              <a:path w="1961514" h="76200">
                <a:moveTo>
                  <a:pt x="374903" y="39497"/>
                </a:moveTo>
                <a:lnTo>
                  <a:pt x="368808" y="39497"/>
                </a:lnTo>
                <a:lnTo>
                  <a:pt x="367283" y="38100"/>
                </a:lnTo>
                <a:lnTo>
                  <a:pt x="374903" y="39497"/>
                </a:lnTo>
                <a:close/>
              </a:path>
              <a:path w="1961514" h="76200">
                <a:moveTo>
                  <a:pt x="1033272" y="39497"/>
                </a:moveTo>
                <a:lnTo>
                  <a:pt x="502919" y="39497"/>
                </a:lnTo>
                <a:lnTo>
                  <a:pt x="510540" y="38100"/>
                </a:lnTo>
                <a:lnTo>
                  <a:pt x="1042416" y="38100"/>
                </a:lnTo>
                <a:lnTo>
                  <a:pt x="1033272" y="39497"/>
                </a:lnTo>
                <a:close/>
              </a:path>
              <a:path w="1961514" h="76200">
                <a:moveTo>
                  <a:pt x="390143" y="41148"/>
                </a:moveTo>
                <a:lnTo>
                  <a:pt x="216408" y="41148"/>
                </a:lnTo>
                <a:lnTo>
                  <a:pt x="208788" y="39497"/>
                </a:lnTo>
                <a:lnTo>
                  <a:pt x="382524" y="39497"/>
                </a:lnTo>
                <a:lnTo>
                  <a:pt x="390143" y="41148"/>
                </a:lnTo>
                <a:close/>
              </a:path>
              <a:path w="1961514" h="76200">
                <a:moveTo>
                  <a:pt x="999743" y="42545"/>
                </a:moveTo>
                <a:lnTo>
                  <a:pt x="230124" y="42545"/>
                </a:lnTo>
                <a:lnTo>
                  <a:pt x="222503" y="41148"/>
                </a:lnTo>
                <a:lnTo>
                  <a:pt x="477011" y="41148"/>
                </a:lnTo>
                <a:lnTo>
                  <a:pt x="483108" y="39497"/>
                </a:lnTo>
                <a:lnTo>
                  <a:pt x="1016508" y="39497"/>
                </a:lnTo>
                <a:lnTo>
                  <a:pt x="1008888" y="41148"/>
                </a:lnTo>
                <a:lnTo>
                  <a:pt x="999743" y="42545"/>
                </a:lnTo>
                <a:close/>
              </a:path>
              <a:path w="1961514" h="76200">
                <a:moveTo>
                  <a:pt x="982980" y="44069"/>
                </a:moveTo>
                <a:lnTo>
                  <a:pt x="237743" y="44069"/>
                </a:lnTo>
                <a:lnTo>
                  <a:pt x="231648" y="42545"/>
                </a:lnTo>
                <a:lnTo>
                  <a:pt x="992124" y="42545"/>
                </a:lnTo>
                <a:lnTo>
                  <a:pt x="982980" y="44069"/>
                </a:lnTo>
                <a:close/>
              </a:path>
              <a:path w="1961514" h="76200">
                <a:moveTo>
                  <a:pt x="966216" y="45593"/>
                </a:moveTo>
                <a:lnTo>
                  <a:pt x="254508" y="45593"/>
                </a:lnTo>
                <a:lnTo>
                  <a:pt x="246888" y="44069"/>
                </a:lnTo>
                <a:lnTo>
                  <a:pt x="975359" y="44069"/>
                </a:lnTo>
                <a:lnTo>
                  <a:pt x="966216" y="45593"/>
                </a:lnTo>
                <a:close/>
              </a:path>
              <a:path w="1961514" h="76200">
                <a:moveTo>
                  <a:pt x="1694688" y="47117"/>
                </a:moveTo>
                <a:lnTo>
                  <a:pt x="1491996" y="47117"/>
                </a:lnTo>
                <a:lnTo>
                  <a:pt x="1498092" y="45593"/>
                </a:lnTo>
                <a:lnTo>
                  <a:pt x="1548384" y="45593"/>
                </a:lnTo>
                <a:lnTo>
                  <a:pt x="1554480" y="44069"/>
                </a:lnTo>
                <a:lnTo>
                  <a:pt x="1700784" y="44069"/>
                </a:lnTo>
                <a:lnTo>
                  <a:pt x="1696211" y="45593"/>
                </a:lnTo>
                <a:lnTo>
                  <a:pt x="1694688" y="47117"/>
                </a:lnTo>
                <a:close/>
              </a:path>
              <a:path w="1961514" h="76200">
                <a:moveTo>
                  <a:pt x="943356" y="48641"/>
                </a:moveTo>
                <a:lnTo>
                  <a:pt x="278891" y="48641"/>
                </a:lnTo>
                <a:lnTo>
                  <a:pt x="271272" y="47117"/>
                </a:lnTo>
                <a:lnTo>
                  <a:pt x="269748" y="47117"/>
                </a:lnTo>
                <a:lnTo>
                  <a:pt x="262127" y="45593"/>
                </a:lnTo>
                <a:lnTo>
                  <a:pt x="960119" y="45593"/>
                </a:lnTo>
                <a:lnTo>
                  <a:pt x="950975" y="47117"/>
                </a:lnTo>
                <a:lnTo>
                  <a:pt x="943356" y="48641"/>
                </a:lnTo>
                <a:close/>
              </a:path>
              <a:path w="1961514" h="76200">
                <a:moveTo>
                  <a:pt x="1370076" y="50165"/>
                </a:moveTo>
                <a:lnTo>
                  <a:pt x="1222248" y="50165"/>
                </a:lnTo>
                <a:lnTo>
                  <a:pt x="1214627" y="47117"/>
                </a:lnTo>
                <a:lnTo>
                  <a:pt x="1356359" y="47117"/>
                </a:lnTo>
                <a:lnTo>
                  <a:pt x="1357884" y="48641"/>
                </a:lnTo>
                <a:lnTo>
                  <a:pt x="1362456" y="48641"/>
                </a:lnTo>
                <a:lnTo>
                  <a:pt x="1370076" y="50165"/>
                </a:lnTo>
                <a:close/>
              </a:path>
              <a:path w="1961514" h="76200">
                <a:moveTo>
                  <a:pt x="1682496" y="48641"/>
                </a:moveTo>
                <a:lnTo>
                  <a:pt x="1461516" y="48641"/>
                </a:lnTo>
                <a:lnTo>
                  <a:pt x="1466088" y="47117"/>
                </a:lnTo>
                <a:lnTo>
                  <a:pt x="1688592" y="47117"/>
                </a:lnTo>
                <a:lnTo>
                  <a:pt x="1682496" y="48641"/>
                </a:lnTo>
                <a:close/>
              </a:path>
              <a:path w="1961514" h="76200">
                <a:moveTo>
                  <a:pt x="912875" y="53213"/>
                </a:moveTo>
                <a:lnTo>
                  <a:pt x="310896" y="53213"/>
                </a:lnTo>
                <a:lnTo>
                  <a:pt x="288035" y="48641"/>
                </a:lnTo>
                <a:lnTo>
                  <a:pt x="941832" y="48641"/>
                </a:lnTo>
                <a:lnTo>
                  <a:pt x="923543" y="51816"/>
                </a:lnTo>
                <a:lnTo>
                  <a:pt x="912875" y="53213"/>
                </a:lnTo>
                <a:close/>
              </a:path>
              <a:path w="1961514" h="76200">
                <a:moveTo>
                  <a:pt x="1676400" y="50165"/>
                </a:moveTo>
                <a:lnTo>
                  <a:pt x="1449324" y="50165"/>
                </a:lnTo>
                <a:lnTo>
                  <a:pt x="1455419" y="48641"/>
                </a:lnTo>
                <a:lnTo>
                  <a:pt x="1677924" y="48641"/>
                </a:lnTo>
                <a:lnTo>
                  <a:pt x="1676400" y="50165"/>
                </a:lnTo>
                <a:close/>
              </a:path>
              <a:path w="1961514" h="76200">
                <a:moveTo>
                  <a:pt x="1655064" y="53213"/>
                </a:moveTo>
                <a:lnTo>
                  <a:pt x="1239011" y="53213"/>
                </a:lnTo>
                <a:lnTo>
                  <a:pt x="1223772" y="50165"/>
                </a:lnTo>
                <a:lnTo>
                  <a:pt x="1385316" y="50165"/>
                </a:lnTo>
                <a:lnTo>
                  <a:pt x="1392935" y="51816"/>
                </a:lnTo>
                <a:lnTo>
                  <a:pt x="1659635" y="51816"/>
                </a:lnTo>
                <a:lnTo>
                  <a:pt x="1655064" y="53213"/>
                </a:lnTo>
                <a:close/>
              </a:path>
              <a:path w="1961514" h="76200">
                <a:moveTo>
                  <a:pt x="1664208" y="51816"/>
                </a:moveTo>
                <a:lnTo>
                  <a:pt x="1406651" y="51816"/>
                </a:lnTo>
                <a:lnTo>
                  <a:pt x="1414272" y="50165"/>
                </a:lnTo>
                <a:lnTo>
                  <a:pt x="1670303" y="50165"/>
                </a:lnTo>
                <a:lnTo>
                  <a:pt x="1664208" y="51816"/>
                </a:lnTo>
                <a:close/>
              </a:path>
              <a:path w="1961514" h="76200">
                <a:moveTo>
                  <a:pt x="688848" y="54737"/>
                </a:moveTo>
                <a:lnTo>
                  <a:pt x="327659" y="54737"/>
                </a:lnTo>
                <a:lnTo>
                  <a:pt x="320040" y="53213"/>
                </a:lnTo>
                <a:lnTo>
                  <a:pt x="696467" y="53213"/>
                </a:lnTo>
                <a:lnTo>
                  <a:pt x="688848" y="54737"/>
                </a:lnTo>
                <a:close/>
              </a:path>
              <a:path w="1961514" h="76200">
                <a:moveTo>
                  <a:pt x="893064" y="54737"/>
                </a:moveTo>
                <a:lnTo>
                  <a:pt x="795527" y="54737"/>
                </a:lnTo>
                <a:lnTo>
                  <a:pt x="786384" y="53213"/>
                </a:lnTo>
                <a:lnTo>
                  <a:pt x="902208" y="53213"/>
                </a:lnTo>
                <a:lnTo>
                  <a:pt x="893064" y="54737"/>
                </a:lnTo>
                <a:close/>
              </a:path>
              <a:path w="1961514" h="76200">
                <a:moveTo>
                  <a:pt x="1636776" y="56261"/>
                </a:moveTo>
                <a:lnTo>
                  <a:pt x="1255775" y="56261"/>
                </a:lnTo>
                <a:lnTo>
                  <a:pt x="1240535" y="53213"/>
                </a:lnTo>
                <a:lnTo>
                  <a:pt x="1653540" y="53213"/>
                </a:lnTo>
                <a:lnTo>
                  <a:pt x="1647444" y="54737"/>
                </a:lnTo>
                <a:lnTo>
                  <a:pt x="1642872" y="54737"/>
                </a:lnTo>
                <a:lnTo>
                  <a:pt x="1636776" y="56261"/>
                </a:lnTo>
                <a:close/>
              </a:path>
              <a:path w="1961514" h="76200">
                <a:moveTo>
                  <a:pt x="569975" y="57785"/>
                </a:moveTo>
                <a:lnTo>
                  <a:pt x="350519" y="57785"/>
                </a:lnTo>
                <a:lnTo>
                  <a:pt x="335280" y="54737"/>
                </a:lnTo>
                <a:lnTo>
                  <a:pt x="623316" y="54737"/>
                </a:lnTo>
                <a:lnTo>
                  <a:pt x="615696" y="56261"/>
                </a:lnTo>
                <a:lnTo>
                  <a:pt x="579119" y="56261"/>
                </a:lnTo>
                <a:lnTo>
                  <a:pt x="569975" y="57785"/>
                </a:lnTo>
                <a:close/>
              </a:path>
              <a:path w="1961514" h="76200">
                <a:moveTo>
                  <a:pt x="883919" y="56261"/>
                </a:moveTo>
                <a:lnTo>
                  <a:pt x="821435" y="56261"/>
                </a:lnTo>
                <a:lnTo>
                  <a:pt x="812292" y="54737"/>
                </a:lnTo>
                <a:lnTo>
                  <a:pt x="883919" y="54737"/>
                </a:lnTo>
                <a:lnTo>
                  <a:pt x="883919" y="56261"/>
                </a:lnTo>
                <a:close/>
              </a:path>
              <a:path w="1961514" h="76200">
                <a:moveTo>
                  <a:pt x="1641348" y="56261"/>
                </a:moveTo>
                <a:lnTo>
                  <a:pt x="1642872" y="54737"/>
                </a:lnTo>
                <a:lnTo>
                  <a:pt x="1647444" y="54737"/>
                </a:lnTo>
                <a:lnTo>
                  <a:pt x="1641348" y="56261"/>
                </a:lnTo>
                <a:close/>
              </a:path>
              <a:path w="1961514" h="76200">
                <a:moveTo>
                  <a:pt x="1626108" y="59309"/>
                </a:moveTo>
                <a:lnTo>
                  <a:pt x="1281684" y="59309"/>
                </a:lnTo>
                <a:lnTo>
                  <a:pt x="1266443" y="56261"/>
                </a:lnTo>
                <a:lnTo>
                  <a:pt x="1638300" y="56261"/>
                </a:lnTo>
                <a:lnTo>
                  <a:pt x="1626108" y="59309"/>
                </a:lnTo>
                <a:close/>
              </a:path>
              <a:path w="1961514" h="76200">
                <a:moveTo>
                  <a:pt x="518159" y="60833"/>
                </a:moveTo>
                <a:lnTo>
                  <a:pt x="373380" y="60833"/>
                </a:lnTo>
                <a:lnTo>
                  <a:pt x="358140" y="57785"/>
                </a:lnTo>
                <a:lnTo>
                  <a:pt x="554735" y="57785"/>
                </a:lnTo>
                <a:lnTo>
                  <a:pt x="547116" y="59309"/>
                </a:lnTo>
                <a:lnTo>
                  <a:pt x="525780" y="59309"/>
                </a:lnTo>
                <a:lnTo>
                  <a:pt x="518159" y="60833"/>
                </a:lnTo>
                <a:close/>
              </a:path>
              <a:path w="1961514" h="76200">
                <a:moveTo>
                  <a:pt x="1610868" y="62357"/>
                </a:moveTo>
                <a:lnTo>
                  <a:pt x="1293876" y="62357"/>
                </a:lnTo>
                <a:lnTo>
                  <a:pt x="1287780" y="60833"/>
                </a:lnTo>
                <a:lnTo>
                  <a:pt x="1280159" y="59309"/>
                </a:lnTo>
                <a:lnTo>
                  <a:pt x="1620011" y="59309"/>
                </a:lnTo>
                <a:lnTo>
                  <a:pt x="1613916" y="60833"/>
                </a:lnTo>
                <a:lnTo>
                  <a:pt x="1615440" y="60833"/>
                </a:lnTo>
                <a:lnTo>
                  <a:pt x="1610868" y="62357"/>
                </a:lnTo>
                <a:close/>
              </a:path>
              <a:path w="1961514" h="76200">
                <a:moveTo>
                  <a:pt x="496824" y="62357"/>
                </a:moveTo>
                <a:lnTo>
                  <a:pt x="388619" y="62357"/>
                </a:lnTo>
                <a:lnTo>
                  <a:pt x="381000" y="60833"/>
                </a:lnTo>
                <a:lnTo>
                  <a:pt x="504443" y="60833"/>
                </a:lnTo>
                <a:lnTo>
                  <a:pt x="496824" y="62357"/>
                </a:lnTo>
                <a:close/>
              </a:path>
              <a:path w="1961514" h="76200">
                <a:moveTo>
                  <a:pt x="1568196" y="68453"/>
                </a:moveTo>
                <a:lnTo>
                  <a:pt x="1324356" y="68453"/>
                </a:lnTo>
                <a:lnTo>
                  <a:pt x="1316735" y="66929"/>
                </a:lnTo>
                <a:lnTo>
                  <a:pt x="1310640" y="65532"/>
                </a:lnTo>
                <a:lnTo>
                  <a:pt x="1309116" y="65532"/>
                </a:lnTo>
                <a:lnTo>
                  <a:pt x="1303019" y="63881"/>
                </a:lnTo>
                <a:lnTo>
                  <a:pt x="1295400" y="62357"/>
                </a:lnTo>
                <a:lnTo>
                  <a:pt x="1603248" y="62357"/>
                </a:lnTo>
                <a:lnTo>
                  <a:pt x="1597151" y="63881"/>
                </a:lnTo>
                <a:lnTo>
                  <a:pt x="1581911" y="66929"/>
                </a:lnTo>
                <a:lnTo>
                  <a:pt x="1575816" y="66929"/>
                </a:lnTo>
                <a:lnTo>
                  <a:pt x="1568196" y="68453"/>
                </a:lnTo>
                <a:close/>
              </a:path>
              <a:path w="1961514" h="76200">
                <a:moveTo>
                  <a:pt x="1557527" y="69977"/>
                </a:moveTo>
                <a:lnTo>
                  <a:pt x="1331976" y="69977"/>
                </a:lnTo>
                <a:lnTo>
                  <a:pt x="1331976" y="68453"/>
                </a:lnTo>
                <a:lnTo>
                  <a:pt x="1563624" y="68453"/>
                </a:lnTo>
                <a:lnTo>
                  <a:pt x="1557527" y="69977"/>
                </a:lnTo>
                <a:close/>
              </a:path>
              <a:path w="1961514" h="76200">
                <a:moveTo>
                  <a:pt x="1511808" y="71501"/>
                </a:moveTo>
                <a:lnTo>
                  <a:pt x="1345692" y="71501"/>
                </a:lnTo>
                <a:lnTo>
                  <a:pt x="1339596" y="69977"/>
                </a:lnTo>
                <a:lnTo>
                  <a:pt x="1516380" y="69977"/>
                </a:lnTo>
                <a:lnTo>
                  <a:pt x="1511808" y="71501"/>
                </a:lnTo>
                <a:close/>
              </a:path>
              <a:path w="1961514" h="76200">
                <a:moveTo>
                  <a:pt x="1466088" y="73025"/>
                </a:moveTo>
                <a:lnTo>
                  <a:pt x="1359408" y="73025"/>
                </a:lnTo>
                <a:lnTo>
                  <a:pt x="1353311" y="71501"/>
                </a:lnTo>
                <a:lnTo>
                  <a:pt x="1472184" y="71501"/>
                </a:lnTo>
                <a:lnTo>
                  <a:pt x="1466088" y="73025"/>
                </a:lnTo>
                <a:close/>
              </a:path>
              <a:path w="1961514" h="76200">
                <a:moveTo>
                  <a:pt x="1452372" y="74549"/>
                </a:moveTo>
                <a:lnTo>
                  <a:pt x="1368551" y="74549"/>
                </a:lnTo>
                <a:lnTo>
                  <a:pt x="1360932" y="73025"/>
                </a:lnTo>
                <a:lnTo>
                  <a:pt x="1458467" y="73025"/>
                </a:lnTo>
                <a:lnTo>
                  <a:pt x="1452372" y="74549"/>
                </a:lnTo>
                <a:close/>
              </a:path>
              <a:path w="1961514" h="76200">
                <a:moveTo>
                  <a:pt x="1438656" y="76200"/>
                </a:moveTo>
                <a:lnTo>
                  <a:pt x="1382267" y="76200"/>
                </a:lnTo>
                <a:lnTo>
                  <a:pt x="1376172" y="74549"/>
                </a:lnTo>
                <a:lnTo>
                  <a:pt x="1446276" y="74549"/>
                </a:lnTo>
                <a:lnTo>
                  <a:pt x="143865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21" name="object 20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0892" y="5594603"/>
            <a:ext cx="3015995" cy="137160"/>
          </a:xfrm>
          <a:prstGeom prst="rect">
            <a:avLst/>
          </a:prstGeom>
        </p:spPr>
      </p:pic>
      <p:sp>
        <p:nvSpPr>
          <p:cNvPr id="1048755" name="object 21"/>
          <p:cNvSpPr/>
          <p:nvPr/>
        </p:nvSpPr>
        <p:spPr>
          <a:xfrm>
            <a:off x="1388363" y="5926835"/>
            <a:ext cx="878205" cy="58419"/>
          </a:xfrm>
          <a:custGeom>
            <a:avLst/>
            <a:gdLst/>
            <a:ahLst/>
            <a:cxnLst/>
            <a:rect l="l" t="t" r="r" b="b"/>
            <a:pathLst>
              <a:path w="878205" h="58420">
                <a:moveTo>
                  <a:pt x="414528" y="1524"/>
                </a:moveTo>
                <a:lnTo>
                  <a:pt x="387096" y="1524"/>
                </a:lnTo>
                <a:lnTo>
                  <a:pt x="390144" y="0"/>
                </a:lnTo>
                <a:lnTo>
                  <a:pt x="411480" y="0"/>
                </a:lnTo>
                <a:lnTo>
                  <a:pt x="414528" y="1524"/>
                </a:lnTo>
                <a:close/>
              </a:path>
              <a:path w="878205" h="58420">
                <a:moveTo>
                  <a:pt x="423672" y="3048"/>
                </a:moveTo>
                <a:lnTo>
                  <a:pt x="376428" y="3048"/>
                </a:lnTo>
                <a:lnTo>
                  <a:pt x="379476" y="1524"/>
                </a:lnTo>
                <a:lnTo>
                  <a:pt x="419100" y="1524"/>
                </a:lnTo>
                <a:lnTo>
                  <a:pt x="423672" y="3048"/>
                </a:lnTo>
                <a:close/>
              </a:path>
              <a:path w="878205" h="58420">
                <a:moveTo>
                  <a:pt x="440436" y="4445"/>
                </a:moveTo>
                <a:lnTo>
                  <a:pt x="370332" y="4445"/>
                </a:lnTo>
                <a:lnTo>
                  <a:pt x="370332" y="3048"/>
                </a:lnTo>
                <a:lnTo>
                  <a:pt x="435864" y="3048"/>
                </a:lnTo>
                <a:lnTo>
                  <a:pt x="440436" y="4445"/>
                </a:lnTo>
                <a:close/>
              </a:path>
              <a:path w="878205" h="58420">
                <a:moveTo>
                  <a:pt x="446532" y="6096"/>
                </a:moveTo>
                <a:lnTo>
                  <a:pt x="358140" y="6096"/>
                </a:lnTo>
                <a:lnTo>
                  <a:pt x="362712" y="4445"/>
                </a:lnTo>
                <a:lnTo>
                  <a:pt x="441960" y="4445"/>
                </a:lnTo>
                <a:lnTo>
                  <a:pt x="446532" y="6096"/>
                </a:lnTo>
                <a:close/>
              </a:path>
              <a:path w="878205" h="58420">
                <a:moveTo>
                  <a:pt x="449580" y="6096"/>
                </a:moveTo>
                <a:lnTo>
                  <a:pt x="446532" y="6096"/>
                </a:lnTo>
                <a:lnTo>
                  <a:pt x="445008" y="4445"/>
                </a:lnTo>
                <a:lnTo>
                  <a:pt x="449580" y="6096"/>
                </a:lnTo>
                <a:close/>
              </a:path>
              <a:path w="878205" h="58420">
                <a:moveTo>
                  <a:pt x="240791" y="7493"/>
                </a:moveTo>
                <a:lnTo>
                  <a:pt x="214884" y="7493"/>
                </a:lnTo>
                <a:lnTo>
                  <a:pt x="219456" y="6096"/>
                </a:lnTo>
                <a:lnTo>
                  <a:pt x="234695" y="6096"/>
                </a:lnTo>
                <a:lnTo>
                  <a:pt x="240791" y="7493"/>
                </a:lnTo>
                <a:close/>
              </a:path>
              <a:path w="878205" h="58420">
                <a:moveTo>
                  <a:pt x="472440" y="7493"/>
                </a:moveTo>
                <a:lnTo>
                  <a:pt x="342900" y="7493"/>
                </a:lnTo>
                <a:lnTo>
                  <a:pt x="345948" y="6096"/>
                </a:lnTo>
                <a:lnTo>
                  <a:pt x="469391" y="6096"/>
                </a:lnTo>
                <a:lnTo>
                  <a:pt x="472440" y="7493"/>
                </a:lnTo>
                <a:close/>
              </a:path>
              <a:path w="878205" h="58420">
                <a:moveTo>
                  <a:pt x="877824" y="18161"/>
                </a:moveTo>
                <a:lnTo>
                  <a:pt x="809244" y="18161"/>
                </a:lnTo>
                <a:lnTo>
                  <a:pt x="812292" y="16764"/>
                </a:lnTo>
                <a:lnTo>
                  <a:pt x="813816" y="16764"/>
                </a:lnTo>
                <a:lnTo>
                  <a:pt x="818388" y="15240"/>
                </a:lnTo>
                <a:lnTo>
                  <a:pt x="821436" y="13716"/>
                </a:lnTo>
                <a:lnTo>
                  <a:pt x="826008" y="12192"/>
                </a:lnTo>
                <a:lnTo>
                  <a:pt x="830580" y="12192"/>
                </a:lnTo>
                <a:lnTo>
                  <a:pt x="833628" y="10541"/>
                </a:lnTo>
                <a:lnTo>
                  <a:pt x="836676" y="10541"/>
                </a:lnTo>
                <a:lnTo>
                  <a:pt x="839724" y="9144"/>
                </a:lnTo>
                <a:lnTo>
                  <a:pt x="842772" y="9144"/>
                </a:lnTo>
                <a:lnTo>
                  <a:pt x="845820" y="7493"/>
                </a:lnTo>
                <a:lnTo>
                  <a:pt x="850392" y="7493"/>
                </a:lnTo>
                <a:lnTo>
                  <a:pt x="854964" y="6096"/>
                </a:lnTo>
                <a:lnTo>
                  <a:pt x="873252" y="6096"/>
                </a:lnTo>
                <a:lnTo>
                  <a:pt x="877824" y="12192"/>
                </a:lnTo>
                <a:lnTo>
                  <a:pt x="877824" y="18161"/>
                </a:lnTo>
                <a:close/>
              </a:path>
              <a:path w="878205" h="58420">
                <a:moveTo>
                  <a:pt x="256032" y="9144"/>
                </a:moveTo>
                <a:lnTo>
                  <a:pt x="198120" y="9144"/>
                </a:lnTo>
                <a:lnTo>
                  <a:pt x="199644" y="7493"/>
                </a:lnTo>
                <a:lnTo>
                  <a:pt x="249936" y="7493"/>
                </a:lnTo>
                <a:lnTo>
                  <a:pt x="256032" y="9144"/>
                </a:lnTo>
                <a:close/>
              </a:path>
              <a:path w="878205" h="58420">
                <a:moveTo>
                  <a:pt x="478536" y="9144"/>
                </a:moveTo>
                <a:lnTo>
                  <a:pt x="272795" y="9144"/>
                </a:lnTo>
                <a:lnTo>
                  <a:pt x="277368" y="7493"/>
                </a:lnTo>
                <a:lnTo>
                  <a:pt x="473964" y="7493"/>
                </a:lnTo>
                <a:lnTo>
                  <a:pt x="478536" y="9144"/>
                </a:lnTo>
                <a:close/>
              </a:path>
              <a:path w="878205" h="58420">
                <a:moveTo>
                  <a:pt x="492252" y="12192"/>
                </a:moveTo>
                <a:lnTo>
                  <a:pt x="184404" y="12192"/>
                </a:lnTo>
                <a:lnTo>
                  <a:pt x="187452" y="10541"/>
                </a:lnTo>
                <a:lnTo>
                  <a:pt x="193548" y="9144"/>
                </a:lnTo>
                <a:lnTo>
                  <a:pt x="480060" y="9144"/>
                </a:lnTo>
                <a:lnTo>
                  <a:pt x="484632" y="10541"/>
                </a:lnTo>
                <a:lnTo>
                  <a:pt x="489204" y="10541"/>
                </a:lnTo>
                <a:lnTo>
                  <a:pt x="492252" y="12192"/>
                </a:lnTo>
                <a:close/>
              </a:path>
              <a:path w="878205" h="58420">
                <a:moveTo>
                  <a:pt x="501396" y="13716"/>
                </a:moveTo>
                <a:lnTo>
                  <a:pt x="176784" y="13716"/>
                </a:lnTo>
                <a:lnTo>
                  <a:pt x="179832" y="12192"/>
                </a:lnTo>
                <a:lnTo>
                  <a:pt x="498348" y="12192"/>
                </a:lnTo>
                <a:lnTo>
                  <a:pt x="501396" y="13716"/>
                </a:lnTo>
                <a:close/>
              </a:path>
              <a:path w="878205" h="58420">
                <a:moveTo>
                  <a:pt x="516636" y="16764"/>
                </a:moveTo>
                <a:lnTo>
                  <a:pt x="161544" y="16764"/>
                </a:lnTo>
                <a:lnTo>
                  <a:pt x="170687" y="13716"/>
                </a:lnTo>
                <a:lnTo>
                  <a:pt x="504444" y="13716"/>
                </a:lnTo>
                <a:lnTo>
                  <a:pt x="509016" y="15240"/>
                </a:lnTo>
                <a:lnTo>
                  <a:pt x="513587" y="15240"/>
                </a:lnTo>
                <a:lnTo>
                  <a:pt x="516636" y="16764"/>
                </a:lnTo>
                <a:close/>
              </a:path>
              <a:path w="878205" h="58420">
                <a:moveTo>
                  <a:pt x="530352" y="18161"/>
                </a:moveTo>
                <a:lnTo>
                  <a:pt x="155448" y="18161"/>
                </a:lnTo>
                <a:lnTo>
                  <a:pt x="155448" y="16764"/>
                </a:lnTo>
                <a:lnTo>
                  <a:pt x="527304" y="16764"/>
                </a:lnTo>
                <a:lnTo>
                  <a:pt x="530352" y="18161"/>
                </a:lnTo>
                <a:close/>
              </a:path>
              <a:path w="878205" h="58420">
                <a:moveTo>
                  <a:pt x="554736" y="18161"/>
                </a:moveTo>
                <a:lnTo>
                  <a:pt x="541020" y="18161"/>
                </a:lnTo>
                <a:lnTo>
                  <a:pt x="544068" y="16764"/>
                </a:lnTo>
                <a:lnTo>
                  <a:pt x="550164" y="16764"/>
                </a:lnTo>
                <a:lnTo>
                  <a:pt x="554736" y="18161"/>
                </a:lnTo>
                <a:close/>
              </a:path>
              <a:path w="878205" h="58420">
                <a:moveTo>
                  <a:pt x="867156" y="30480"/>
                </a:moveTo>
                <a:lnTo>
                  <a:pt x="458724" y="30480"/>
                </a:lnTo>
                <a:lnTo>
                  <a:pt x="452628" y="28956"/>
                </a:lnTo>
                <a:lnTo>
                  <a:pt x="441960" y="28956"/>
                </a:lnTo>
                <a:lnTo>
                  <a:pt x="437387" y="27432"/>
                </a:lnTo>
                <a:lnTo>
                  <a:pt x="711708" y="27432"/>
                </a:lnTo>
                <a:lnTo>
                  <a:pt x="714756" y="25908"/>
                </a:lnTo>
                <a:lnTo>
                  <a:pt x="769620" y="25908"/>
                </a:lnTo>
                <a:lnTo>
                  <a:pt x="774192" y="24257"/>
                </a:lnTo>
                <a:lnTo>
                  <a:pt x="775716" y="24257"/>
                </a:lnTo>
                <a:lnTo>
                  <a:pt x="780288" y="22860"/>
                </a:lnTo>
                <a:lnTo>
                  <a:pt x="792480" y="22860"/>
                </a:lnTo>
                <a:lnTo>
                  <a:pt x="797052" y="21209"/>
                </a:lnTo>
                <a:lnTo>
                  <a:pt x="798576" y="21209"/>
                </a:lnTo>
                <a:lnTo>
                  <a:pt x="801624" y="19812"/>
                </a:lnTo>
                <a:lnTo>
                  <a:pt x="803148" y="19812"/>
                </a:lnTo>
                <a:lnTo>
                  <a:pt x="812292" y="16764"/>
                </a:lnTo>
                <a:lnTo>
                  <a:pt x="809244" y="18161"/>
                </a:lnTo>
                <a:lnTo>
                  <a:pt x="877824" y="18161"/>
                </a:lnTo>
                <a:lnTo>
                  <a:pt x="877824" y="24257"/>
                </a:lnTo>
                <a:lnTo>
                  <a:pt x="873252" y="28956"/>
                </a:lnTo>
                <a:lnTo>
                  <a:pt x="867156" y="30480"/>
                </a:lnTo>
                <a:close/>
              </a:path>
              <a:path w="878205" h="58420">
                <a:moveTo>
                  <a:pt x="612648" y="22860"/>
                </a:moveTo>
                <a:lnTo>
                  <a:pt x="137160" y="22860"/>
                </a:lnTo>
                <a:lnTo>
                  <a:pt x="150876" y="18161"/>
                </a:lnTo>
                <a:lnTo>
                  <a:pt x="566928" y="18161"/>
                </a:lnTo>
                <a:lnTo>
                  <a:pt x="571500" y="19812"/>
                </a:lnTo>
                <a:lnTo>
                  <a:pt x="580644" y="19812"/>
                </a:lnTo>
                <a:lnTo>
                  <a:pt x="584454" y="20976"/>
                </a:lnTo>
                <a:lnTo>
                  <a:pt x="583691" y="21209"/>
                </a:lnTo>
                <a:lnTo>
                  <a:pt x="608076" y="21209"/>
                </a:lnTo>
                <a:lnTo>
                  <a:pt x="612648" y="22860"/>
                </a:lnTo>
                <a:close/>
              </a:path>
              <a:path w="878205" h="58420">
                <a:moveTo>
                  <a:pt x="600456" y="21209"/>
                </a:moveTo>
                <a:lnTo>
                  <a:pt x="585216" y="21209"/>
                </a:lnTo>
                <a:lnTo>
                  <a:pt x="584454" y="20976"/>
                </a:lnTo>
                <a:lnTo>
                  <a:pt x="588264" y="19812"/>
                </a:lnTo>
                <a:lnTo>
                  <a:pt x="595884" y="19812"/>
                </a:lnTo>
                <a:lnTo>
                  <a:pt x="600456" y="21209"/>
                </a:lnTo>
                <a:close/>
              </a:path>
              <a:path w="878205" h="58420">
                <a:moveTo>
                  <a:pt x="798576" y="21209"/>
                </a:moveTo>
                <a:lnTo>
                  <a:pt x="795528" y="21209"/>
                </a:lnTo>
                <a:lnTo>
                  <a:pt x="800100" y="19812"/>
                </a:lnTo>
                <a:lnTo>
                  <a:pt x="798576" y="21209"/>
                </a:lnTo>
                <a:close/>
              </a:path>
              <a:path w="878205" h="58420">
                <a:moveTo>
                  <a:pt x="585216" y="21209"/>
                </a:moveTo>
                <a:lnTo>
                  <a:pt x="583691" y="21209"/>
                </a:lnTo>
                <a:lnTo>
                  <a:pt x="584454" y="20976"/>
                </a:lnTo>
                <a:lnTo>
                  <a:pt x="585216" y="21209"/>
                </a:lnTo>
                <a:close/>
              </a:path>
              <a:path w="878205" h="58420">
                <a:moveTo>
                  <a:pt x="670560" y="24257"/>
                </a:moveTo>
                <a:lnTo>
                  <a:pt x="129540" y="24257"/>
                </a:lnTo>
                <a:lnTo>
                  <a:pt x="135636" y="22860"/>
                </a:lnTo>
                <a:lnTo>
                  <a:pt x="669036" y="22860"/>
                </a:lnTo>
                <a:lnTo>
                  <a:pt x="670560" y="24257"/>
                </a:lnTo>
                <a:close/>
              </a:path>
              <a:path w="878205" h="58420">
                <a:moveTo>
                  <a:pt x="370332" y="27432"/>
                </a:moveTo>
                <a:lnTo>
                  <a:pt x="111252" y="27432"/>
                </a:lnTo>
                <a:lnTo>
                  <a:pt x="123444" y="24257"/>
                </a:lnTo>
                <a:lnTo>
                  <a:pt x="384048" y="24257"/>
                </a:lnTo>
                <a:lnTo>
                  <a:pt x="381000" y="25908"/>
                </a:lnTo>
                <a:lnTo>
                  <a:pt x="374904" y="25908"/>
                </a:lnTo>
                <a:lnTo>
                  <a:pt x="370332" y="27432"/>
                </a:lnTo>
                <a:close/>
              </a:path>
              <a:path w="878205" h="58420">
                <a:moveTo>
                  <a:pt x="416052" y="25908"/>
                </a:moveTo>
                <a:lnTo>
                  <a:pt x="411480" y="24257"/>
                </a:lnTo>
                <a:lnTo>
                  <a:pt x="416052" y="24257"/>
                </a:lnTo>
                <a:lnTo>
                  <a:pt x="416052" y="25908"/>
                </a:lnTo>
                <a:close/>
              </a:path>
              <a:path w="878205" h="58420">
                <a:moveTo>
                  <a:pt x="681228" y="25908"/>
                </a:moveTo>
                <a:lnTo>
                  <a:pt x="420624" y="25908"/>
                </a:lnTo>
                <a:lnTo>
                  <a:pt x="416052" y="24257"/>
                </a:lnTo>
                <a:lnTo>
                  <a:pt x="678180" y="24257"/>
                </a:lnTo>
                <a:lnTo>
                  <a:pt x="681228" y="25908"/>
                </a:lnTo>
                <a:close/>
              </a:path>
              <a:path w="878205" h="58420">
                <a:moveTo>
                  <a:pt x="684276" y="25908"/>
                </a:moveTo>
                <a:lnTo>
                  <a:pt x="681228" y="25908"/>
                </a:lnTo>
                <a:lnTo>
                  <a:pt x="681228" y="24257"/>
                </a:lnTo>
                <a:lnTo>
                  <a:pt x="684276" y="25908"/>
                </a:lnTo>
                <a:close/>
              </a:path>
              <a:path w="878205" h="58420">
                <a:moveTo>
                  <a:pt x="769620" y="25908"/>
                </a:moveTo>
                <a:lnTo>
                  <a:pt x="766572" y="25908"/>
                </a:lnTo>
                <a:lnTo>
                  <a:pt x="771144" y="24257"/>
                </a:lnTo>
                <a:lnTo>
                  <a:pt x="769620" y="25908"/>
                </a:lnTo>
                <a:close/>
              </a:path>
              <a:path w="878205" h="58420">
                <a:moveTo>
                  <a:pt x="373380" y="27432"/>
                </a:moveTo>
                <a:lnTo>
                  <a:pt x="374904" y="25908"/>
                </a:lnTo>
                <a:lnTo>
                  <a:pt x="376428" y="25908"/>
                </a:lnTo>
                <a:lnTo>
                  <a:pt x="373380" y="27432"/>
                </a:lnTo>
                <a:close/>
              </a:path>
              <a:path w="878205" h="58420">
                <a:moveTo>
                  <a:pt x="699516" y="27432"/>
                </a:moveTo>
                <a:lnTo>
                  <a:pt x="432816" y="27432"/>
                </a:lnTo>
                <a:lnTo>
                  <a:pt x="429768" y="25908"/>
                </a:lnTo>
                <a:lnTo>
                  <a:pt x="694944" y="25908"/>
                </a:lnTo>
                <a:lnTo>
                  <a:pt x="699516" y="27432"/>
                </a:lnTo>
                <a:close/>
              </a:path>
              <a:path w="878205" h="58420">
                <a:moveTo>
                  <a:pt x="205740" y="30480"/>
                </a:moveTo>
                <a:lnTo>
                  <a:pt x="100584" y="30480"/>
                </a:lnTo>
                <a:lnTo>
                  <a:pt x="112776" y="27432"/>
                </a:lnTo>
                <a:lnTo>
                  <a:pt x="367284" y="27432"/>
                </a:lnTo>
                <a:lnTo>
                  <a:pt x="362712" y="28956"/>
                </a:lnTo>
                <a:lnTo>
                  <a:pt x="210312" y="28956"/>
                </a:lnTo>
                <a:lnTo>
                  <a:pt x="205740" y="30480"/>
                </a:lnTo>
                <a:close/>
              </a:path>
              <a:path w="878205" h="58420">
                <a:moveTo>
                  <a:pt x="347472" y="30480"/>
                </a:moveTo>
                <a:lnTo>
                  <a:pt x="239268" y="30480"/>
                </a:lnTo>
                <a:lnTo>
                  <a:pt x="233172" y="28956"/>
                </a:lnTo>
                <a:lnTo>
                  <a:pt x="350520" y="28956"/>
                </a:lnTo>
                <a:lnTo>
                  <a:pt x="347472" y="30480"/>
                </a:lnTo>
                <a:close/>
              </a:path>
              <a:path w="878205" h="58420">
                <a:moveTo>
                  <a:pt x="188976" y="33528"/>
                </a:moveTo>
                <a:lnTo>
                  <a:pt x="85344" y="33528"/>
                </a:lnTo>
                <a:lnTo>
                  <a:pt x="89916" y="31877"/>
                </a:lnTo>
                <a:lnTo>
                  <a:pt x="91440" y="31877"/>
                </a:lnTo>
                <a:lnTo>
                  <a:pt x="96012" y="30480"/>
                </a:lnTo>
                <a:lnTo>
                  <a:pt x="198120" y="30480"/>
                </a:lnTo>
                <a:lnTo>
                  <a:pt x="188976" y="33528"/>
                </a:lnTo>
                <a:close/>
              </a:path>
              <a:path w="878205" h="58420">
                <a:moveTo>
                  <a:pt x="274320" y="31877"/>
                </a:moveTo>
                <a:lnTo>
                  <a:pt x="254508" y="31877"/>
                </a:lnTo>
                <a:lnTo>
                  <a:pt x="252984" y="30480"/>
                </a:lnTo>
                <a:lnTo>
                  <a:pt x="275844" y="30480"/>
                </a:lnTo>
                <a:lnTo>
                  <a:pt x="274320" y="31877"/>
                </a:lnTo>
                <a:close/>
              </a:path>
              <a:path w="878205" h="58420">
                <a:moveTo>
                  <a:pt x="470916" y="31877"/>
                </a:moveTo>
                <a:lnTo>
                  <a:pt x="467868" y="30480"/>
                </a:lnTo>
                <a:lnTo>
                  <a:pt x="470916" y="30480"/>
                </a:lnTo>
                <a:lnTo>
                  <a:pt x="470916" y="31877"/>
                </a:lnTo>
                <a:close/>
              </a:path>
              <a:path w="878205" h="58420">
                <a:moveTo>
                  <a:pt x="848868" y="31877"/>
                </a:moveTo>
                <a:lnTo>
                  <a:pt x="473964" y="31877"/>
                </a:lnTo>
                <a:lnTo>
                  <a:pt x="470916" y="30480"/>
                </a:lnTo>
                <a:lnTo>
                  <a:pt x="851916" y="30480"/>
                </a:lnTo>
                <a:lnTo>
                  <a:pt x="848868" y="31877"/>
                </a:lnTo>
                <a:close/>
              </a:path>
              <a:path w="878205" h="58420">
                <a:moveTo>
                  <a:pt x="835152" y="34925"/>
                </a:moveTo>
                <a:lnTo>
                  <a:pt x="484632" y="34925"/>
                </a:lnTo>
                <a:lnTo>
                  <a:pt x="475487" y="31877"/>
                </a:lnTo>
                <a:lnTo>
                  <a:pt x="845820" y="31877"/>
                </a:lnTo>
                <a:lnTo>
                  <a:pt x="842772" y="33528"/>
                </a:lnTo>
                <a:lnTo>
                  <a:pt x="838200" y="33528"/>
                </a:lnTo>
                <a:lnTo>
                  <a:pt x="835152" y="34925"/>
                </a:lnTo>
                <a:close/>
              </a:path>
              <a:path w="878205" h="58420">
                <a:moveTo>
                  <a:pt x="179832" y="34925"/>
                </a:moveTo>
                <a:lnTo>
                  <a:pt x="71628" y="34925"/>
                </a:lnTo>
                <a:lnTo>
                  <a:pt x="76200" y="33528"/>
                </a:lnTo>
                <a:lnTo>
                  <a:pt x="184404" y="33528"/>
                </a:lnTo>
                <a:lnTo>
                  <a:pt x="179832" y="34925"/>
                </a:lnTo>
                <a:close/>
              </a:path>
              <a:path w="878205" h="58420">
                <a:moveTo>
                  <a:pt x="2286" y="38862"/>
                </a:moveTo>
                <a:lnTo>
                  <a:pt x="3048" y="36576"/>
                </a:lnTo>
                <a:lnTo>
                  <a:pt x="7620" y="34925"/>
                </a:lnTo>
                <a:lnTo>
                  <a:pt x="10668" y="34925"/>
                </a:lnTo>
                <a:lnTo>
                  <a:pt x="6095" y="36576"/>
                </a:lnTo>
                <a:lnTo>
                  <a:pt x="3048" y="38100"/>
                </a:lnTo>
                <a:lnTo>
                  <a:pt x="2286" y="38862"/>
                </a:lnTo>
                <a:close/>
              </a:path>
              <a:path w="878205" h="58420">
                <a:moveTo>
                  <a:pt x="10668" y="54864"/>
                </a:moveTo>
                <a:lnTo>
                  <a:pt x="7620" y="54864"/>
                </a:lnTo>
                <a:lnTo>
                  <a:pt x="5349" y="54102"/>
                </a:lnTo>
                <a:lnTo>
                  <a:pt x="1477" y="50149"/>
                </a:lnTo>
                <a:lnTo>
                  <a:pt x="0" y="45593"/>
                </a:lnTo>
                <a:lnTo>
                  <a:pt x="0" y="44196"/>
                </a:lnTo>
                <a:lnTo>
                  <a:pt x="1524" y="41148"/>
                </a:lnTo>
                <a:lnTo>
                  <a:pt x="2286" y="38862"/>
                </a:lnTo>
                <a:lnTo>
                  <a:pt x="3048" y="38100"/>
                </a:lnTo>
                <a:lnTo>
                  <a:pt x="6095" y="36576"/>
                </a:lnTo>
                <a:lnTo>
                  <a:pt x="10668" y="34925"/>
                </a:lnTo>
                <a:lnTo>
                  <a:pt x="12191" y="34925"/>
                </a:lnTo>
                <a:lnTo>
                  <a:pt x="15240" y="36576"/>
                </a:lnTo>
                <a:lnTo>
                  <a:pt x="16805" y="38100"/>
                </a:lnTo>
                <a:lnTo>
                  <a:pt x="15240" y="38100"/>
                </a:lnTo>
                <a:lnTo>
                  <a:pt x="18287" y="39624"/>
                </a:lnTo>
                <a:lnTo>
                  <a:pt x="19812" y="39624"/>
                </a:lnTo>
                <a:lnTo>
                  <a:pt x="27432" y="47244"/>
                </a:lnTo>
                <a:lnTo>
                  <a:pt x="25908" y="47244"/>
                </a:lnTo>
                <a:lnTo>
                  <a:pt x="27432" y="48641"/>
                </a:lnTo>
                <a:lnTo>
                  <a:pt x="32004" y="48641"/>
                </a:lnTo>
                <a:lnTo>
                  <a:pt x="32004" y="51816"/>
                </a:lnTo>
                <a:lnTo>
                  <a:pt x="16764" y="51816"/>
                </a:lnTo>
                <a:lnTo>
                  <a:pt x="12191" y="53340"/>
                </a:lnTo>
                <a:lnTo>
                  <a:pt x="15240" y="53340"/>
                </a:lnTo>
                <a:lnTo>
                  <a:pt x="10668" y="54864"/>
                </a:lnTo>
                <a:close/>
              </a:path>
              <a:path w="878205" h="58420">
                <a:moveTo>
                  <a:pt x="15322" y="36576"/>
                </a:moveTo>
                <a:lnTo>
                  <a:pt x="12191" y="34925"/>
                </a:lnTo>
                <a:lnTo>
                  <a:pt x="13716" y="34925"/>
                </a:lnTo>
                <a:lnTo>
                  <a:pt x="15322" y="36576"/>
                </a:lnTo>
                <a:close/>
              </a:path>
              <a:path w="878205" h="58420">
                <a:moveTo>
                  <a:pt x="33528" y="36576"/>
                </a:moveTo>
                <a:lnTo>
                  <a:pt x="28956" y="36576"/>
                </a:lnTo>
                <a:lnTo>
                  <a:pt x="28956" y="34925"/>
                </a:lnTo>
                <a:lnTo>
                  <a:pt x="33528" y="36576"/>
                </a:lnTo>
                <a:close/>
              </a:path>
              <a:path w="878205" h="58420">
                <a:moveTo>
                  <a:pt x="51816" y="36576"/>
                </a:moveTo>
                <a:lnTo>
                  <a:pt x="48768" y="36576"/>
                </a:lnTo>
                <a:lnTo>
                  <a:pt x="51816" y="34925"/>
                </a:lnTo>
                <a:lnTo>
                  <a:pt x="51816" y="36576"/>
                </a:lnTo>
                <a:close/>
              </a:path>
              <a:path w="878205" h="58420">
                <a:moveTo>
                  <a:pt x="164591" y="38100"/>
                </a:moveTo>
                <a:lnTo>
                  <a:pt x="164591" y="36576"/>
                </a:lnTo>
                <a:lnTo>
                  <a:pt x="51816" y="36576"/>
                </a:lnTo>
                <a:lnTo>
                  <a:pt x="54864" y="34925"/>
                </a:lnTo>
                <a:lnTo>
                  <a:pt x="175260" y="34925"/>
                </a:lnTo>
                <a:lnTo>
                  <a:pt x="169164" y="36576"/>
                </a:lnTo>
                <a:lnTo>
                  <a:pt x="164591" y="38100"/>
                </a:lnTo>
                <a:close/>
              </a:path>
              <a:path w="878205" h="58420">
                <a:moveTo>
                  <a:pt x="829056" y="36576"/>
                </a:moveTo>
                <a:lnTo>
                  <a:pt x="495300" y="36576"/>
                </a:lnTo>
                <a:lnTo>
                  <a:pt x="490728" y="34925"/>
                </a:lnTo>
                <a:lnTo>
                  <a:pt x="833628" y="34925"/>
                </a:lnTo>
                <a:lnTo>
                  <a:pt x="829056" y="36576"/>
                </a:lnTo>
                <a:close/>
              </a:path>
              <a:path w="878205" h="58420">
                <a:moveTo>
                  <a:pt x="118872" y="48641"/>
                </a:moveTo>
                <a:lnTo>
                  <a:pt x="28956" y="48641"/>
                </a:lnTo>
                <a:lnTo>
                  <a:pt x="27432" y="47244"/>
                </a:lnTo>
                <a:lnTo>
                  <a:pt x="19812" y="39624"/>
                </a:lnTo>
                <a:lnTo>
                  <a:pt x="16844" y="38140"/>
                </a:lnTo>
                <a:lnTo>
                  <a:pt x="15322" y="36576"/>
                </a:lnTo>
                <a:lnTo>
                  <a:pt x="164591" y="36576"/>
                </a:lnTo>
                <a:lnTo>
                  <a:pt x="161544" y="38100"/>
                </a:lnTo>
                <a:lnTo>
                  <a:pt x="152138" y="41148"/>
                </a:lnTo>
                <a:lnTo>
                  <a:pt x="147828" y="41148"/>
                </a:lnTo>
                <a:lnTo>
                  <a:pt x="144780" y="42545"/>
                </a:lnTo>
                <a:lnTo>
                  <a:pt x="143256" y="44196"/>
                </a:lnTo>
                <a:lnTo>
                  <a:pt x="138684" y="44196"/>
                </a:lnTo>
                <a:lnTo>
                  <a:pt x="132587" y="45593"/>
                </a:lnTo>
                <a:lnTo>
                  <a:pt x="123444" y="45593"/>
                </a:lnTo>
                <a:lnTo>
                  <a:pt x="118872" y="48641"/>
                </a:lnTo>
                <a:close/>
              </a:path>
              <a:path w="878205" h="58420">
                <a:moveTo>
                  <a:pt x="821436" y="39624"/>
                </a:moveTo>
                <a:lnTo>
                  <a:pt x="822960" y="38100"/>
                </a:lnTo>
                <a:lnTo>
                  <a:pt x="501396" y="38100"/>
                </a:lnTo>
                <a:lnTo>
                  <a:pt x="496824" y="36576"/>
                </a:lnTo>
                <a:lnTo>
                  <a:pt x="827532" y="36576"/>
                </a:lnTo>
                <a:lnTo>
                  <a:pt x="821436" y="39624"/>
                </a:lnTo>
                <a:close/>
              </a:path>
              <a:path w="878205" h="58420">
                <a:moveTo>
                  <a:pt x="18287" y="39624"/>
                </a:moveTo>
                <a:lnTo>
                  <a:pt x="15240" y="38100"/>
                </a:lnTo>
                <a:lnTo>
                  <a:pt x="16764" y="38100"/>
                </a:lnTo>
                <a:lnTo>
                  <a:pt x="18287" y="39624"/>
                </a:lnTo>
                <a:close/>
              </a:path>
              <a:path w="878205" h="58420">
                <a:moveTo>
                  <a:pt x="16844" y="38140"/>
                </a:moveTo>
                <a:close/>
              </a:path>
              <a:path w="878205" h="58420">
                <a:moveTo>
                  <a:pt x="816864" y="41148"/>
                </a:moveTo>
                <a:lnTo>
                  <a:pt x="519684" y="41148"/>
                </a:lnTo>
                <a:lnTo>
                  <a:pt x="516636" y="39624"/>
                </a:lnTo>
                <a:lnTo>
                  <a:pt x="512064" y="39624"/>
                </a:lnTo>
                <a:lnTo>
                  <a:pt x="509016" y="38100"/>
                </a:lnTo>
                <a:lnTo>
                  <a:pt x="822960" y="38100"/>
                </a:lnTo>
                <a:lnTo>
                  <a:pt x="818388" y="39624"/>
                </a:lnTo>
                <a:lnTo>
                  <a:pt x="816864" y="41148"/>
                </a:lnTo>
                <a:close/>
              </a:path>
              <a:path w="878205" h="58420">
                <a:moveTo>
                  <a:pt x="19812" y="39624"/>
                </a:moveTo>
                <a:lnTo>
                  <a:pt x="18287" y="39624"/>
                </a:lnTo>
                <a:lnTo>
                  <a:pt x="16844" y="38140"/>
                </a:lnTo>
                <a:lnTo>
                  <a:pt x="19812" y="39624"/>
                </a:lnTo>
                <a:close/>
              </a:path>
              <a:path w="878205" h="58420">
                <a:moveTo>
                  <a:pt x="0" y="44196"/>
                </a:moveTo>
                <a:lnTo>
                  <a:pt x="0" y="41148"/>
                </a:lnTo>
                <a:lnTo>
                  <a:pt x="2286" y="38862"/>
                </a:lnTo>
                <a:lnTo>
                  <a:pt x="1524" y="41148"/>
                </a:lnTo>
                <a:lnTo>
                  <a:pt x="0" y="44196"/>
                </a:lnTo>
                <a:close/>
              </a:path>
              <a:path w="878205" h="58420">
                <a:moveTo>
                  <a:pt x="147828" y="42545"/>
                </a:moveTo>
                <a:lnTo>
                  <a:pt x="147828" y="41148"/>
                </a:lnTo>
                <a:lnTo>
                  <a:pt x="152138" y="41148"/>
                </a:lnTo>
                <a:lnTo>
                  <a:pt x="147828" y="42545"/>
                </a:lnTo>
                <a:close/>
              </a:path>
              <a:path w="878205" h="58420">
                <a:moveTo>
                  <a:pt x="807720" y="42545"/>
                </a:moveTo>
                <a:lnTo>
                  <a:pt x="563880" y="42545"/>
                </a:lnTo>
                <a:lnTo>
                  <a:pt x="559308" y="41148"/>
                </a:lnTo>
                <a:lnTo>
                  <a:pt x="810768" y="41148"/>
                </a:lnTo>
                <a:lnTo>
                  <a:pt x="807720" y="42545"/>
                </a:lnTo>
                <a:close/>
              </a:path>
              <a:path w="878205" h="58420">
                <a:moveTo>
                  <a:pt x="809244" y="42545"/>
                </a:moveTo>
                <a:lnTo>
                  <a:pt x="810768" y="41148"/>
                </a:lnTo>
                <a:lnTo>
                  <a:pt x="813816" y="41148"/>
                </a:lnTo>
                <a:lnTo>
                  <a:pt x="809244" y="42545"/>
                </a:lnTo>
                <a:close/>
              </a:path>
              <a:path w="878205" h="58420">
                <a:moveTo>
                  <a:pt x="800100" y="45593"/>
                </a:moveTo>
                <a:lnTo>
                  <a:pt x="601980" y="45593"/>
                </a:lnTo>
                <a:lnTo>
                  <a:pt x="597408" y="44196"/>
                </a:lnTo>
                <a:lnTo>
                  <a:pt x="576072" y="44196"/>
                </a:lnTo>
                <a:lnTo>
                  <a:pt x="571500" y="42545"/>
                </a:lnTo>
                <a:lnTo>
                  <a:pt x="806196" y="42545"/>
                </a:lnTo>
                <a:lnTo>
                  <a:pt x="801624" y="44196"/>
                </a:lnTo>
                <a:lnTo>
                  <a:pt x="800100" y="45593"/>
                </a:lnTo>
                <a:close/>
              </a:path>
              <a:path w="878205" h="58420">
                <a:moveTo>
                  <a:pt x="1477" y="50149"/>
                </a:moveTo>
                <a:lnTo>
                  <a:pt x="0" y="48641"/>
                </a:lnTo>
                <a:lnTo>
                  <a:pt x="0" y="45593"/>
                </a:lnTo>
                <a:lnTo>
                  <a:pt x="1477" y="50149"/>
                </a:lnTo>
                <a:close/>
              </a:path>
              <a:path w="878205" h="58420">
                <a:moveTo>
                  <a:pt x="121920" y="47244"/>
                </a:moveTo>
                <a:lnTo>
                  <a:pt x="123444" y="45593"/>
                </a:lnTo>
                <a:lnTo>
                  <a:pt x="128016" y="45593"/>
                </a:lnTo>
                <a:lnTo>
                  <a:pt x="121920" y="47244"/>
                </a:lnTo>
                <a:close/>
              </a:path>
              <a:path w="878205" h="58420">
                <a:moveTo>
                  <a:pt x="629412" y="47244"/>
                </a:moveTo>
                <a:lnTo>
                  <a:pt x="621791" y="47244"/>
                </a:lnTo>
                <a:lnTo>
                  <a:pt x="620268" y="45593"/>
                </a:lnTo>
                <a:lnTo>
                  <a:pt x="627887" y="45593"/>
                </a:lnTo>
                <a:lnTo>
                  <a:pt x="629412" y="47244"/>
                </a:lnTo>
                <a:close/>
              </a:path>
              <a:path w="878205" h="58420">
                <a:moveTo>
                  <a:pt x="646176" y="47244"/>
                </a:moveTo>
                <a:lnTo>
                  <a:pt x="630936" y="47244"/>
                </a:lnTo>
                <a:lnTo>
                  <a:pt x="627887" y="45593"/>
                </a:lnTo>
                <a:lnTo>
                  <a:pt x="649224" y="45593"/>
                </a:lnTo>
                <a:lnTo>
                  <a:pt x="646176" y="47244"/>
                </a:lnTo>
                <a:close/>
              </a:path>
              <a:path w="878205" h="58420">
                <a:moveTo>
                  <a:pt x="787908" y="47244"/>
                </a:moveTo>
                <a:lnTo>
                  <a:pt x="647700" y="47244"/>
                </a:lnTo>
                <a:lnTo>
                  <a:pt x="649224" y="45593"/>
                </a:lnTo>
                <a:lnTo>
                  <a:pt x="790956" y="45593"/>
                </a:lnTo>
                <a:lnTo>
                  <a:pt x="787908" y="47244"/>
                </a:lnTo>
                <a:close/>
              </a:path>
              <a:path w="878205" h="58420">
                <a:moveTo>
                  <a:pt x="27432" y="48641"/>
                </a:moveTo>
                <a:lnTo>
                  <a:pt x="25908" y="47244"/>
                </a:lnTo>
                <a:lnTo>
                  <a:pt x="27432" y="47244"/>
                </a:lnTo>
                <a:lnTo>
                  <a:pt x="27432" y="48641"/>
                </a:lnTo>
                <a:close/>
              </a:path>
              <a:path w="878205" h="58420">
                <a:moveTo>
                  <a:pt x="28956" y="48641"/>
                </a:moveTo>
                <a:lnTo>
                  <a:pt x="27432" y="48641"/>
                </a:lnTo>
                <a:lnTo>
                  <a:pt x="27432" y="47244"/>
                </a:lnTo>
                <a:lnTo>
                  <a:pt x="28956" y="48641"/>
                </a:lnTo>
                <a:close/>
              </a:path>
              <a:path w="878205" h="58420">
                <a:moveTo>
                  <a:pt x="775716" y="48641"/>
                </a:moveTo>
                <a:lnTo>
                  <a:pt x="678180" y="48641"/>
                </a:lnTo>
                <a:lnTo>
                  <a:pt x="673608" y="47244"/>
                </a:lnTo>
                <a:lnTo>
                  <a:pt x="780288" y="47244"/>
                </a:lnTo>
                <a:lnTo>
                  <a:pt x="775716" y="48641"/>
                </a:lnTo>
                <a:close/>
              </a:path>
              <a:path w="878205" h="58420">
                <a:moveTo>
                  <a:pt x="73152" y="56261"/>
                </a:moveTo>
                <a:lnTo>
                  <a:pt x="28956" y="56261"/>
                </a:lnTo>
                <a:lnTo>
                  <a:pt x="32004" y="53340"/>
                </a:lnTo>
                <a:lnTo>
                  <a:pt x="32004" y="48641"/>
                </a:lnTo>
                <a:lnTo>
                  <a:pt x="117348" y="48641"/>
                </a:lnTo>
                <a:lnTo>
                  <a:pt x="111252" y="50292"/>
                </a:lnTo>
                <a:lnTo>
                  <a:pt x="106680" y="51816"/>
                </a:lnTo>
                <a:lnTo>
                  <a:pt x="99060" y="51816"/>
                </a:lnTo>
                <a:lnTo>
                  <a:pt x="94487" y="53340"/>
                </a:lnTo>
                <a:lnTo>
                  <a:pt x="89916" y="53340"/>
                </a:lnTo>
                <a:lnTo>
                  <a:pt x="83820" y="54864"/>
                </a:lnTo>
                <a:lnTo>
                  <a:pt x="77724" y="54864"/>
                </a:lnTo>
                <a:lnTo>
                  <a:pt x="73152" y="56261"/>
                </a:lnTo>
                <a:close/>
              </a:path>
              <a:path w="878205" h="58420">
                <a:moveTo>
                  <a:pt x="760476" y="50292"/>
                </a:moveTo>
                <a:lnTo>
                  <a:pt x="690372" y="50292"/>
                </a:lnTo>
                <a:lnTo>
                  <a:pt x="685800" y="48641"/>
                </a:lnTo>
                <a:lnTo>
                  <a:pt x="763524" y="48641"/>
                </a:lnTo>
                <a:lnTo>
                  <a:pt x="760476" y="50292"/>
                </a:lnTo>
                <a:close/>
              </a:path>
              <a:path w="878205" h="58420">
                <a:moveTo>
                  <a:pt x="5357" y="54109"/>
                </a:moveTo>
                <a:lnTo>
                  <a:pt x="3048" y="53340"/>
                </a:lnTo>
                <a:lnTo>
                  <a:pt x="1524" y="50292"/>
                </a:lnTo>
                <a:lnTo>
                  <a:pt x="1477" y="50149"/>
                </a:lnTo>
                <a:lnTo>
                  <a:pt x="5357" y="54109"/>
                </a:lnTo>
                <a:close/>
              </a:path>
              <a:path w="878205" h="58420">
                <a:moveTo>
                  <a:pt x="15240" y="53340"/>
                </a:moveTo>
                <a:lnTo>
                  <a:pt x="12191" y="53340"/>
                </a:lnTo>
                <a:lnTo>
                  <a:pt x="16764" y="51816"/>
                </a:lnTo>
                <a:lnTo>
                  <a:pt x="15240" y="53340"/>
                </a:lnTo>
                <a:close/>
              </a:path>
              <a:path w="878205" h="58420">
                <a:moveTo>
                  <a:pt x="28956" y="56261"/>
                </a:moveTo>
                <a:lnTo>
                  <a:pt x="13716" y="56261"/>
                </a:lnTo>
                <a:lnTo>
                  <a:pt x="10668" y="54864"/>
                </a:lnTo>
                <a:lnTo>
                  <a:pt x="15240" y="53340"/>
                </a:lnTo>
                <a:lnTo>
                  <a:pt x="16764" y="51816"/>
                </a:lnTo>
                <a:lnTo>
                  <a:pt x="18287" y="53340"/>
                </a:lnTo>
                <a:lnTo>
                  <a:pt x="22860" y="54864"/>
                </a:lnTo>
                <a:lnTo>
                  <a:pt x="25908" y="54864"/>
                </a:lnTo>
                <a:lnTo>
                  <a:pt x="28956" y="56261"/>
                </a:lnTo>
                <a:close/>
              </a:path>
              <a:path w="878205" h="58420">
                <a:moveTo>
                  <a:pt x="22860" y="54864"/>
                </a:moveTo>
                <a:lnTo>
                  <a:pt x="18287" y="53340"/>
                </a:lnTo>
                <a:lnTo>
                  <a:pt x="16764" y="51816"/>
                </a:lnTo>
                <a:lnTo>
                  <a:pt x="19812" y="53340"/>
                </a:lnTo>
                <a:lnTo>
                  <a:pt x="22860" y="53340"/>
                </a:lnTo>
                <a:lnTo>
                  <a:pt x="23614" y="54109"/>
                </a:lnTo>
                <a:lnTo>
                  <a:pt x="22860" y="54864"/>
                </a:lnTo>
                <a:close/>
              </a:path>
              <a:path w="878205" h="58420">
                <a:moveTo>
                  <a:pt x="28956" y="56261"/>
                </a:moveTo>
                <a:lnTo>
                  <a:pt x="25908" y="54864"/>
                </a:lnTo>
                <a:lnTo>
                  <a:pt x="24384" y="54864"/>
                </a:lnTo>
                <a:lnTo>
                  <a:pt x="23622" y="54102"/>
                </a:lnTo>
                <a:lnTo>
                  <a:pt x="24384" y="53340"/>
                </a:lnTo>
                <a:lnTo>
                  <a:pt x="19812" y="53340"/>
                </a:lnTo>
                <a:lnTo>
                  <a:pt x="16764" y="51816"/>
                </a:lnTo>
                <a:lnTo>
                  <a:pt x="32004" y="51816"/>
                </a:lnTo>
                <a:lnTo>
                  <a:pt x="32004" y="53340"/>
                </a:lnTo>
                <a:lnTo>
                  <a:pt x="28956" y="56261"/>
                </a:lnTo>
                <a:close/>
              </a:path>
              <a:path w="878205" h="58420">
                <a:moveTo>
                  <a:pt x="23622" y="54102"/>
                </a:moveTo>
                <a:lnTo>
                  <a:pt x="22860" y="53340"/>
                </a:lnTo>
                <a:lnTo>
                  <a:pt x="24384" y="53340"/>
                </a:lnTo>
                <a:lnTo>
                  <a:pt x="23622" y="54102"/>
                </a:lnTo>
                <a:close/>
              </a:path>
              <a:path w="878205" h="58420">
                <a:moveTo>
                  <a:pt x="24384" y="54864"/>
                </a:moveTo>
                <a:lnTo>
                  <a:pt x="22860" y="54864"/>
                </a:lnTo>
                <a:lnTo>
                  <a:pt x="23629" y="54109"/>
                </a:lnTo>
                <a:lnTo>
                  <a:pt x="24384" y="54864"/>
                </a:lnTo>
                <a:close/>
              </a:path>
              <a:path w="878205" h="58420">
                <a:moveTo>
                  <a:pt x="7620" y="54864"/>
                </a:moveTo>
                <a:lnTo>
                  <a:pt x="6095" y="54864"/>
                </a:lnTo>
                <a:lnTo>
                  <a:pt x="5357" y="54109"/>
                </a:lnTo>
                <a:lnTo>
                  <a:pt x="7620" y="54864"/>
                </a:lnTo>
                <a:close/>
              </a:path>
              <a:path w="878205" h="58420">
                <a:moveTo>
                  <a:pt x="38100" y="57912"/>
                </a:moveTo>
                <a:lnTo>
                  <a:pt x="28956" y="57912"/>
                </a:lnTo>
                <a:lnTo>
                  <a:pt x="24384" y="56261"/>
                </a:lnTo>
                <a:lnTo>
                  <a:pt x="41148" y="56261"/>
                </a:lnTo>
                <a:lnTo>
                  <a:pt x="38100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object 2"/>
          <p:cNvSpPr txBox="1"/>
          <p:nvPr/>
        </p:nvSpPr>
        <p:spPr>
          <a:xfrm>
            <a:off x="1017479" y="1890257"/>
            <a:ext cx="768985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9779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various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equipments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like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transformers,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sphere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gaps,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rod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gaps,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bushing etc.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hence,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volt-time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characteristics.</a:t>
            </a:r>
            <a:endParaRPr sz="1600">
              <a:latin typeface="Microsoft Sans Serif"/>
              <a:cs typeface="Microsoft Sans Serif"/>
            </a:endParaRPr>
          </a:p>
          <a:p>
            <a:pPr marL="360045" marR="698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order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equipments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should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protected,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desired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various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protective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must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properly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coordinated.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rod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protect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bushing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volt-time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curve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rod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below 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bushing.</a:t>
            </a:r>
            <a:endParaRPr sz="1600">
              <a:latin typeface="Microsoft Sans Serif"/>
              <a:cs typeface="Microsoft Sans Serif"/>
            </a:endParaRPr>
          </a:p>
          <a:p>
            <a:pPr marL="360045" marR="30924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20" dirty="0">
                <a:latin typeface="Microsoft Sans Serif"/>
                <a:cs typeface="Microsoft Sans Serif"/>
              </a:rPr>
              <a:t>Similarly,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sphere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gap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complete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protection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against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58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2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64BC"/>
                </a:solidFill>
              </a:rPr>
              <a:t>Volt-time</a:t>
            </a:r>
            <a:r>
              <a:rPr sz="2400" spc="-10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Curves</a:t>
            </a:r>
            <a:endParaRPr sz="2400"/>
          </a:p>
        </p:txBody>
      </p:sp>
      <p:sp>
        <p:nvSpPr>
          <p:cNvPr id="1048759" name="object 4"/>
          <p:cNvSpPr/>
          <p:nvPr/>
        </p:nvSpPr>
        <p:spPr>
          <a:xfrm>
            <a:off x="958596" y="1994916"/>
            <a:ext cx="233679" cy="309880"/>
          </a:xfrm>
          <a:custGeom>
            <a:avLst/>
            <a:gdLst/>
            <a:ahLst/>
            <a:cxnLst/>
            <a:rect l="l" t="t" r="r" b="b"/>
            <a:pathLst>
              <a:path w="233680" h="309880">
                <a:moveTo>
                  <a:pt x="136398" y="173736"/>
                </a:moveTo>
                <a:lnTo>
                  <a:pt x="111252" y="173736"/>
                </a:lnTo>
                <a:lnTo>
                  <a:pt x="120396" y="153924"/>
                </a:lnTo>
                <a:lnTo>
                  <a:pt x="141732" y="112776"/>
                </a:lnTo>
                <a:lnTo>
                  <a:pt x="181355" y="50292"/>
                </a:lnTo>
                <a:lnTo>
                  <a:pt x="213360" y="6095"/>
                </a:lnTo>
                <a:lnTo>
                  <a:pt x="216408" y="1524"/>
                </a:lnTo>
                <a:lnTo>
                  <a:pt x="222503" y="0"/>
                </a:lnTo>
                <a:lnTo>
                  <a:pt x="231648" y="6095"/>
                </a:lnTo>
                <a:lnTo>
                  <a:pt x="233172" y="12192"/>
                </a:lnTo>
                <a:lnTo>
                  <a:pt x="199643" y="62483"/>
                </a:lnTo>
                <a:lnTo>
                  <a:pt x="185928" y="83820"/>
                </a:lnTo>
                <a:lnTo>
                  <a:pt x="185928" y="85344"/>
                </a:lnTo>
                <a:lnTo>
                  <a:pt x="161544" y="124968"/>
                </a:lnTo>
                <a:lnTo>
                  <a:pt x="151696" y="143256"/>
                </a:lnTo>
                <a:lnTo>
                  <a:pt x="150876" y="143256"/>
                </a:lnTo>
                <a:lnTo>
                  <a:pt x="141732" y="164592"/>
                </a:lnTo>
                <a:lnTo>
                  <a:pt x="136398" y="173736"/>
                </a:lnTo>
                <a:close/>
              </a:path>
              <a:path w="233680" h="309880">
                <a:moveTo>
                  <a:pt x="150876" y="144780"/>
                </a:moveTo>
                <a:lnTo>
                  <a:pt x="150876" y="143256"/>
                </a:lnTo>
                <a:lnTo>
                  <a:pt x="151696" y="143256"/>
                </a:lnTo>
                <a:lnTo>
                  <a:pt x="150876" y="144780"/>
                </a:lnTo>
                <a:close/>
              </a:path>
              <a:path w="233680" h="309880">
                <a:moveTo>
                  <a:pt x="39624" y="295656"/>
                </a:moveTo>
                <a:lnTo>
                  <a:pt x="38100" y="291084"/>
                </a:lnTo>
                <a:lnTo>
                  <a:pt x="60960" y="291084"/>
                </a:lnTo>
                <a:lnTo>
                  <a:pt x="58928" y="290068"/>
                </a:lnTo>
                <a:lnTo>
                  <a:pt x="55168" y="282549"/>
                </a:lnTo>
                <a:lnTo>
                  <a:pt x="57912" y="274320"/>
                </a:lnTo>
                <a:lnTo>
                  <a:pt x="59436" y="274320"/>
                </a:lnTo>
                <a:lnTo>
                  <a:pt x="83820" y="225552"/>
                </a:lnTo>
                <a:lnTo>
                  <a:pt x="92964" y="208788"/>
                </a:lnTo>
                <a:lnTo>
                  <a:pt x="100584" y="192024"/>
                </a:lnTo>
                <a:lnTo>
                  <a:pt x="100584" y="190500"/>
                </a:lnTo>
                <a:lnTo>
                  <a:pt x="111252" y="172212"/>
                </a:lnTo>
                <a:lnTo>
                  <a:pt x="111252" y="173736"/>
                </a:lnTo>
                <a:lnTo>
                  <a:pt x="136398" y="173736"/>
                </a:lnTo>
                <a:lnTo>
                  <a:pt x="131064" y="182880"/>
                </a:lnTo>
                <a:lnTo>
                  <a:pt x="131064" y="184404"/>
                </a:lnTo>
                <a:lnTo>
                  <a:pt x="122682" y="201168"/>
                </a:lnTo>
                <a:lnTo>
                  <a:pt x="121920" y="201168"/>
                </a:lnTo>
                <a:lnTo>
                  <a:pt x="112776" y="219456"/>
                </a:lnTo>
                <a:lnTo>
                  <a:pt x="105156" y="236220"/>
                </a:lnTo>
                <a:lnTo>
                  <a:pt x="97536" y="251460"/>
                </a:lnTo>
                <a:lnTo>
                  <a:pt x="89916" y="263652"/>
                </a:lnTo>
                <a:lnTo>
                  <a:pt x="83820" y="275844"/>
                </a:lnTo>
                <a:lnTo>
                  <a:pt x="77724" y="284988"/>
                </a:lnTo>
                <a:lnTo>
                  <a:pt x="73152" y="294132"/>
                </a:lnTo>
                <a:lnTo>
                  <a:pt x="39624" y="294132"/>
                </a:lnTo>
                <a:lnTo>
                  <a:pt x="39624" y="295656"/>
                </a:lnTo>
                <a:close/>
              </a:path>
              <a:path w="233680" h="309880">
                <a:moveTo>
                  <a:pt x="121920" y="202692"/>
                </a:moveTo>
                <a:lnTo>
                  <a:pt x="121920" y="201168"/>
                </a:lnTo>
                <a:lnTo>
                  <a:pt x="122682" y="201168"/>
                </a:lnTo>
                <a:lnTo>
                  <a:pt x="121920" y="202692"/>
                </a:lnTo>
                <a:close/>
              </a:path>
              <a:path w="233680" h="309880">
                <a:moveTo>
                  <a:pt x="7620" y="286512"/>
                </a:moveTo>
                <a:lnTo>
                  <a:pt x="4572" y="280416"/>
                </a:lnTo>
                <a:lnTo>
                  <a:pt x="0" y="275844"/>
                </a:lnTo>
                <a:lnTo>
                  <a:pt x="0" y="266700"/>
                </a:lnTo>
                <a:lnTo>
                  <a:pt x="3048" y="263652"/>
                </a:lnTo>
                <a:lnTo>
                  <a:pt x="4572" y="263652"/>
                </a:lnTo>
                <a:lnTo>
                  <a:pt x="10668" y="260604"/>
                </a:lnTo>
                <a:lnTo>
                  <a:pt x="22860" y="260604"/>
                </a:lnTo>
                <a:lnTo>
                  <a:pt x="25908" y="262128"/>
                </a:lnTo>
                <a:lnTo>
                  <a:pt x="30480" y="263652"/>
                </a:lnTo>
                <a:lnTo>
                  <a:pt x="33528" y="265176"/>
                </a:lnTo>
                <a:lnTo>
                  <a:pt x="38100" y="265176"/>
                </a:lnTo>
                <a:lnTo>
                  <a:pt x="39624" y="266700"/>
                </a:lnTo>
                <a:lnTo>
                  <a:pt x="42672" y="268224"/>
                </a:lnTo>
                <a:lnTo>
                  <a:pt x="45720" y="271272"/>
                </a:lnTo>
                <a:lnTo>
                  <a:pt x="46482" y="272796"/>
                </a:lnTo>
                <a:lnTo>
                  <a:pt x="16764" y="272796"/>
                </a:lnTo>
                <a:lnTo>
                  <a:pt x="16764" y="276987"/>
                </a:lnTo>
                <a:lnTo>
                  <a:pt x="12192" y="280416"/>
                </a:lnTo>
                <a:lnTo>
                  <a:pt x="19812" y="280416"/>
                </a:lnTo>
                <a:lnTo>
                  <a:pt x="21336" y="281940"/>
                </a:lnTo>
                <a:lnTo>
                  <a:pt x="19812" y="281940"/>
                </a:lnTo>
                <a:lnTo>
                  <a:pt x="22860" y="283464"/>
                </a:lnTo>
                <a:lnTo>
                  <a:pt x="25908" y="283464"/>
                </a:lnTo>
                <a:lnTo>
                  <a:pt x="26416" y="284988"/>
                </a:lnTo>
                <a:lnTo>
                  <a:pt x="7620" y="284988"/>
                </a:lnTo>
                <a:lnTo>
                  <a:pt x="7620" y="286512"/>
                </a:lnTo>
                <a:close/>
              </a:path>
              <a:path w="233680" h="309880">
                <a:moveTo>
                  <a:pt x="17179" y="276675"/>
                </a:moveTo>
                <a:lnTo>
                  <a:pt x="16764" y="275844"/>
                </a:lnTo>
                <a:lnTo>
                  <a:pt x="16764" y="272796"/>
                </a:lnTo>
                <a:lnTo>
                  <a:pt x="18288" y="275844"/>
                </a:lnTo>
                <a:lnTo>
                  <a:pt x="17179" y="276675"/>
                </a:lnTo>
                <a:close/>
              </a:path>
              <a:path w="233680" h="309880">
                <a:moveTo>
                  <a:pt x="18288" y="278892"/>
                </a:moveTo>
                <a:lnTo>
                  <a:pt x="17272" y="276860"/>
                </a:lnTo>
                <a:lnTo>
                  <a:pt x="18288" y="275844"/>
                </a:lnTo>
                <a:lnTo>
                  <a:pt x="16764" y="272796"/>
                </a:lnTo>
                <a:lnTo>
                  <a:pt x="46482" y="272796"/>
                </a:lnTo>
                <a:lnTo>
                  <a:pt x="47244" y="274320"/>
                </a:lnTo>
                <a:lnTo>
                  <a:pt x="48768" y="274320"/>
                </a:lnTo>
                <a:lnTo>
                  <a:pt x="50292" y="275844"/>
                </a:lnTo>
                <a:lnTo>
                  <a:pt x="51308" y="277368"/>
                </a:lnTo>
                <a:lnTo>
                  <a:pt x="18288" y="277368"/>
                </a:lnTo>
                <a:lnTo>
                  <a:pt x="18288" y="278892"/>
                </a:lnTo>
                <a:close/>
              </a:path>
              <a:path w="233680" h="309880">
                <a:moveTo>
                  <a:pt x="48768" y="274320"/>
                </a:moveTo>
                <a:lnTo>
                  <a:pt x="47244" y="274320"/>
                </a:lnTo>
                <a:lnTo>
                  <a:pt x="47244" y="272796"/>
                </a:lnTo>
                <a:lnTo>
                  <a:pt x="48768" y="274320"/>
                </a:lnTo>
                <a:close/>
              </a:path>
              <a:path w="233680" h="309880">
                <a:moveTo>
                  <a:pt x="16764" y="276987"/>
                </a:moveTo>
                <a:lnTo>
                  <a:pt x="16764" y="275844"/>
                </a:lnTo>
                <a:lnTo>
                  <a:pt x="17179" y="276675"/>
                </a:lnTo>
                <a:lnTo>
                  <a:pt x="16764" y="276987"/>
                </a:lnTo>
                <a:close/>
              </a:path>
              <a:path w="233680" h="309880">
                <a:moveTo>
                  <a:pt x="17272" y="276860"/>
                </a:moveTo>
                <a:lnTo>
                  <a:pt x="17179" y="276675"/>
                </a:lnTo>
                <a:lnTo>
                  <a:pt x="18288" y="275844"/>
                </a:lnTo>
                <a:lnTo>
                  <a:pt x="17272" y="276860"/>
                </a:lnTo>
                <a:close/>
              </a:path>
              <a:path w="233680" h="309880">
                <a:moveTo>
                  <a:pt x="16764" y="277368"/>
                </a:moveTo>
                <a:lnTo>
                  <a:pt x="16764" y="276987"/>
                </a:lnTo>
                <a:lnTo>
                  <a:pt x="17179" y="276675"/>
                </a:lnTo>
                <a:lnTo>
                  <a:pt x="17145" y="276987"/>
                </a:lnTo>
                <a:lnTo>
                  <a:pt x="16764" y="277368"/>
                </a:lnTo>
                <a:close/>
              </a:path>
              <a:path w="233680" h="309880">
                <a:moveTo>
                  <a:pt x="17526" y="277368"/>
                </a:moveTo>
                <a:lnTo>
                  <a:pt x="16764" y="277368"/>
                </a:lnTo>
                <a:lnTo>
                  <a:pt x="17272" y="276860"/>
                </a:lnTo>
                <a:lnTo>
                  <a:pt x="17526" y="277368"/>
                </a:lnTo>
                <a:close/>
              </a:path>
              <a:path w="233680" h="309880">
                <a:moveTo>
                  <a:pt x="12192" y="280416"/>
                </a:moveTo>
                <a:lnTo>
                  <a:pt x="16764" y="276987"/>
                </a:lnTo>
                <a:lnTo>
                  <a:pt x="16764" y="277368"/>
                </a:lnTo>
                <a:lnTo>
                  <a:pt x="17526" y="277368"/>
                </a:lnTo>
                <a:lnTo>
                  <a:pt x="18288" y="278892"/>
                </a:lnTo>
                <a:lnTo>
                  <a:pt x="15240" y="278892"/>
                </a:lnTo>
                <a:lnTo>
                  <a:pt x="12192" y="280416"/>
                </a:lnTo>
                <a:close/>
              </a:path>
              <a:path w="233680" h="309880">
                <a:moveTo>
                  <a:pt x="54102" y="283464"/>
                </a:moveTo>
                <a:lnTo>
                  <a:pt x="32004" y="283464"/>
                </a:lnTo>
                <a:lnTo>
                  <a:pt x="30988" y="282956"/>
                </a:lnTo>
                <a:lnTo>
                  <a:pt x="30480" y="281940"/>
                </a:lnTo>
                <a:lnTo>
                  <a:pt x="27432" y="281940"/>
                </a:lnTo>
                <a:lnTo>
                  <a:pt x="24384" y="280416"/>
                </a:lnTo>
                <a:lnTo>
                  <a:pt x="19812" y="278892"/>
                </a:lnTo>
                <a:lnTo>
                  <a:pt x="18288" y="278892"/>
                </a:lnTo>
                <a:lnTo>
                  <a:pt x="18288" y="277368"/>
                </a:lnTo>
                <a:lnTo>
                  <a:pt x="51308" y="277368"/>
                </a:lnTo>
                <a:lnTo>
                  <a:pt x="52324" y="278892"/>
                </a:lnTo>
                <a:lnTo>
                  <a:pt x="19812" y="278892"/>
                </a:lnTo>
                <a:lnTo>
                  <a:pt x="19812" y="280416"/>
                </a:lnTo>
                <a:lnTo>
                  <a:pt x="53340" y="280416"/>
                </a:lnTo>
                <a:lnTo>
                  <a:pt x="54864" y="281940"/>
                </a:lnTo>
                <a:lnTo>
                  <a:pt x="54102" y="283464"/>
                </a:lnTo>
                <a:close/>
              </a:path>
              <a:path w="233680" h="309880">
                <a:moveTo>
                  <a:pt x="19812" y="280416"/>
                </a:moveTo>
                <a:lnTo>
                  <a:pt x="12192" y="280416"/>
                </a:lnTo>
                <a:lnTo>
                  <a:pt x="15240" y="278892"/>
                </a:lnTo>
                <a:lnTo>
                  <a:pt x="16764" y="278892"/>
                </a:lnTo>
                <a:lnTo>
                  <a:pt x="19812" y="280416"/>
                </a:lnTo>
                <a:close/>
              </a:path>
              <a:path w="233680" h="309880">
                <a:moveTo>
                  <a:pt x="19812" y="280416"/>
                </a:moveTo>
                <a:lnTo>
                  <a:pt x="16764" y="278892"/>
                </a:lnTo>
                <a:lnTo>
                  <a:pt x="18288" y="278892"/>
                </a:lnTo>
                <a:lnTo>
                  <a:pt x="19812" y="280416"/>
                </a:lnTo>
                <a:close/>
              </a:path>
              <a:path w="233680" h="309880">
                <a:moveTo>
                  <a:pt x="32004" y="284988"/>
                </a:moveTo>
                <a:lnTo>
                  <a:pt x="28956" y="281940"/>
                </a:lnTo>
                <a:lnTo>
                  <a:pt x="30988" y="282956"/>
                </a:lnTo>
                <a:lnTo>
                  <a:pt x="32004" y="284988"/>
                </a:lnTo>
                <a:close/>
              </a:path>
              <a:path w="233680" h="309880">
                <a:moveTo>
                  <a:pt x="30988" y="282956"/>
                </a:moveTo>
                <a:lnTo>
                  <a:pt x="28956" y="281940"/>
                </a:lnTo>
                <a:lnTo>
                  <a:pt x="30480" y="281940"/>
                </a:lnTo>
                <a:lnTo>
                  <a:pt x="30988" y="282956"/>
                </a:lnTo>
                <a:close/>
              </a:path>
              <a:path w="233680" h="309880">
                <a:moveTo>
                  <a:pt x="51816" y="288036"/>
                </a:moveTo>
                <a:lnTo>
                  <a:pt x="54864" y="281940"/>
                </a:lnTo>
                <a:lnTo>
                  <a:pt x="54864" y="283464"/>
                </a:lnTo>
                <a:lnTo>
                  <a:pt x="55626" y="283464"/>
                </a:lnTo>
                <a:lnTo>
                  <a:pt x="57150" y="286512"/>
                </a:lnTo>
                <a:lnTo>
                  <a:pt x="53340" y="286512"/>
                </a:lnTo>
                <a:lnTo>
                  <a:pt x="51816" y="288036"/>
                </a:lnTo>
                <a:close/>
              </a:path>
              <a:path w="233680" h="309880">
                <a:moveTo>
                  <a:pt x="54864" y="283464"/>
                </a:moveTo>
                <a:lnTo>
                  <a:pt x="54864" y="281940"/>
                </a:lnTo>
                <a:lnTo>
                  <a:pt x="55168" y="282549"/>
                </a:lnTo>
                <a:lnTo>
                  <a:pt x="54864" y="283464"/>
                </a:lnTo>
                <a:close/>
              </a:path>
              <a:path w="233680" h="309880">
                <a:moveTo>
                  <a:pt x="55626" y="283464"/>
                </a:moveTo>
                <a:lnTo>
                  <a:pt x="54864" y="283464"/>
                </a:lnTo>
                <a:lnTo>
                  <a:pt x="55168" y="282549"/>
                </a:lnTo>
                <a:lnTo>
                  <a:pt x="55626" y="283464"/>
                </a:lnTo>
                <a:close/>
              </a:path>
              <a:path w="233680" h="309880">
                <a:moveTo>
                  <a:pt x="48768" y="289560"/>
                </a:moveTo>
                <a:lnTo>
                  <a:pt x="36576" y="289560"/>
                </a:lnTo>
                <a:lnTo>
                  <a:pt x="32004" y="284988"/>
                </a:lnTo>
                <a:lnTo>
                  <a:pt x="30988" y="282956"/>
                </a:lnTo>
                <a:lnTo>
                  <a:pt x="32004" y="283464"/>
                </a:lnTo>
                <a:lnTo>
                  <a:pt x="54102" y="283464"/>
                </a:lnTo>
                <a:lnTo>
                  <a:pt x="51816" y="288036"/>
                </a:lnTo>
                <a:lnTo>
                  <a:pt x="51054" y="288798"/>
                </a:lnTo>
                <a:lnTo>
                  <a:pt x="48768" y="289560"/>
                </a:lnTo>
                <a:close/>
              </a:path>
              <a:path w="233680" h="309880">
                <a:moveTo>
                  <a:pt x="22860" y="295656"/>
                </a:moveTo>
                <a:lnTo>
                  <a:pt x="19812" y="294132"/>
                </a:lnTo>
                <a:lnTo>
                  <a:pt x="16764" y="294132"/>
                </a:lnTo>
                <a:lnTo>
                  <a:pt x="15240" y="292608"/>
                </a:lnTo>
                <a:lnTo>
                  <a:pt x="12192" y="291084"/>
                </a:lnTo>
                <a:lnTo>
                  <a:pt x="9144" y="288036"/>
                </a:lnTo>
                <a:lnTo>
                  <a:pt x="7620" y="284988"/>
                </a:lnTo>
                <a:lnTo>
                  <a:pt x="26416" y="284988"/>
                </a:lnTo>
                <a:lnTo>
                  <a:pt x="27432" y="288036"/>
                </a:lnTo>
                <a:lnTo>
                  <a:pt x="27432" y="291084"/>
                </a:lnTo>
                <a:lnTo>
                  <a:pt x="25908" y="294132"/>
                </a:lnTo>
                <a:lnTo>
                  <a:pt x="22860" y="295656"/>
                </a:lnTo>
                <a:close/>
              </a:path>
              <a:path w="233680" h="309880">
                <a:moveTo>
                  <a:pt x="51054" y="288798"/>
                </a:moveTo>
                <a:lnTo>
                  <a:pt x="53340" y="286512"/>
                </a:lnTo>
                <a:lnTo>
                  <a:pt x="57150" y="286512"/>
                </a:lnTo>
                <a:lnTo>
                  <a:pt x="57912" y="288036"/>
                </a:lnTo>
                <a:lnTo>
                  <a:pt x="53340" y="288036"/>
                </a:lnTo>
                <a:lnTo>
                  <a:pt x="51054" y="288798"/>
                </a:lnTo>
                <a:close/>
              </a:path>
              <a:path w="233680" h="309880">
                <a:moveTo>
                  <a:pt x="38100" y="292608"/>
                </a:moveTo>
                <a:lnTo>
                  <a:pt x="35052" y="288036"/>
                </a:lnTo>
                <a:lnTo>
                  <a:pt x="36576" y="289560"/>
                </a:lnTo>
                <a:lnTo>
                  <a:pt x="48768" y="289560"/>
                </a:lnTo>
                <a:lnTo>
                  <a:pt x="59232" y="290880"/>
                </a:lnTo>
                <a:lnTo>
                  <a:pt x="59436" y="291084"/>
                </a:lnTo>
                <a:lnTo>
                  <a:pt x="38100" y="291084"/>
                </a:lnTo>
                <a:lnTo>
                  <a:pt x="38100" y="292608"/>
                </a:lnTo>
                <a:close/>
              </a:path>
              <a:path w="233680" h="309880">
                <a:moveTo>
                  <a:pt x="50292" y="289560"/>
                </a:moveTo>
                <a:lnTo>
                  <a:pt x="51054" y="288798"/>
                </a:lnTo>
                <a:lnTo>
                  <a:pt x="53340" y="288036"/>
                </a:lnTo>
                <a:lnTo>
                  <a:pt x="50292" y="289560"/>
                </a:lnTo>
                <a:close/>
              </a:path>
              <a:path w="233680" h="309880">
                <a:moveTo>
                  <a:pt x="58928" y="290068"/>
                </a:moveTo>
                <a:lnTo>
                  <a:pt x="57912" y="289560"/>
                </a:lnTo>
                <a:lnTo>
                  <a:pt x="50292" y="289560"/>
                </a:lnTo>
                <a:lnTo>
                  <a:pt x="53340" y="288036"/>
                </a:lnTo>
                <a:lnTo>
                  <a:pt x="57912" y="288036"/>
                </a:lnTo>
                <a:lnTo>
                  <a:pt x="58928" y="290068"/>
                </a:lnTo>
                <a:close/>
              </a:path>
              <a:path w="233680" h="309880">
                <a:moveTo>
                  <a:pt x="59218" y="290866"/>
                </a:moveTo>
                <a:lnTo>
                  <a:pt x="48768" y="289560"/>
                </a:lnTo>
                <a:lnTo>
                  <a:pt x="51054" y="288798"/>
                </a:lnTo>
                <a:lnTo>
                  <a:pt x="50292" y="289560"/>
                </a:lnTo>
                <a:lnTo>
                  <a:pt x="57912" y="289560"/>
                </a:lnTo>
                <a:lnTo>
                  <a:pt x="59218" y="290866"/>
                </a:lnTo>
                <a:close/>
              </a:path>
              <a:path w="233680" h="309880">
                <a:moveTo>
                  <a:pt x="59334" y="290880"/>
                </a:moveTo>
                <a:lnTo>
                  <a:pt x="57912" y="289560"/>
                </a:lnTo>
                <a:lnTo>
                  <a:pt x="58928" y="290068"/>
                </a:lnTo>
                <a:lnTo>
                  <a:pt x="59334" y="290880"/>
                </a:lnTo>
                <a:close/>
              </a:path>
              <a:path w="233680" h="309880">
                <a:moveTo>
                  <a:pt x="60960" y="291084"/>
                </a:moveTo>
                <a:lnTo>
                  <a:pt x="59334" y="290880"/>
                </a:lnTo>
                <a:lnTo>
                  <a:pt x="58928" y="290068"/>
                </a:lnTo>
                <a:lnTo>
                  <a:pt x="60960" y="291084"/>
                </a:lnTo>
                <a:close/>
              </a:path>
              <a:path w="233680" h="309880">
                <a:moveTo>
                  <a:pt x="59436" y="291084"/>
                </a:moveTo>
                <a:lnTo>
                  <a:pt x="59218" y="290866"/>
                </a:lnTo>
                <a:lnTo>
                  <a:pt x="59436" y="291084"/>
                </a:lnTo>
                <a:close/>
              </a:path>
              <a:path w="233680" h="309880">
                <a:moveTo>
                  <a:pt x="60960" y="291084"/>
                </a:moveTo>
                <a:lnTo>
                  <a:pt x="59436" y="291084"/>
                </a:lnTo>
                <a:lnTo>
                  <a:pt x="59334" y="290880"/>
                </a:lnTo>
                <a:lnTo>
                  <a:pt x="60960" y="291084"/>
                </a:lnTo>
                <a:close/>
              </a:path>
              <a:path w="233680" h="309880">
                <a:moveTo>
                  <a:pt x="50292" y="309372"/>
                </a:moveTo>
                <a:lnTo>
                  <a:pt x="45720" y="307848"/>
                </a:lnTo>
                <a:lnTo>
                  <a:pt x="42672" y="301752"/>
                </a:lnTo>
                <a:lnTo>
                  <a:pt x="42672" y="300228"/>
                </a:lnTo>
                <a:lnTo>
                  <a:pt x="39624" y="294132"/>
                </a:lnTo>
                <a:lnTo>
                  <a:pt x="73152" y="294132"/>
                </a:lnTo>
                <a:lnTo>
                  <a:pt x="70104" y="300228"/>
                </a:lnTo>
                <a:lnTo>
                  <a:pt x="67056" y="301752"/>
                </a:lnTo>
                <a:lnTo>
                  <a:pt x="64008" y="304800"/>
                </a:lnTo>
                <a:lnTo>
                  <a:pt x="59436" y="306324"/>
                </a:lnTo>
                <a:lnTo>
                  <a:pt x="56388" y="307848"/>
                </a:lnTo>
                <a:lnTo>
                  <a:pt x="50292" y="309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0" name="object 5"/>
          <p:cNvSpPr/>
          <p:nvPr/>
        </p:nvSpPr>
        <p:spPr>
          <a:xfrm>
            <a:off x="882396" y="2982468"/>
            <a:ext cx="299085" cy="413384"/>
          </a:xfrm>
          <a:custGeom>
            <a:avLst/>
            <a:gdLst/>
            <a:ahLst/>
            <a:cxnLst/>
            <a:rect l="l" t="t" r="r" b="b"/>
            <a:pathLst>
              <a:path w="299084" h="413385">
                <a:moveTo>
                  <a:pt x="71628" y="393191"/>
                </a:moveTo>
                <a:lnTo>
                  <a:pt x="50292" y="393191"/>
                </a:lnTo>
                <a:lnTo>
                  <a:pt x="56388" y="384047"/>
                </a:lnTo>
                <a:lnTo>
                  <a:pt x="59436" y="377951"/>
                </a:lnTo>
                <a:lnTo>
                  <a:pt x="64008" y="370331"/>
                </a:lnTo>
                <a:lnTo>
                  <a:pt x="68580" y="359663"/>
                </a:lnTo>
                <a:lnTo>
                  <a:pt x="74676" y="348995"/>
                </a:lnTo>
                <a:lnTo>
                  <a:pt x="80772" y="336803"/>
                </a:lnTo>
                <a:lnTo>
                  <a:pt x="86868" y="323087"/>
                </a:lnTo>
                <a:lnTo>
                  <a:pt x="96012" y="307847"/>
                </a:lnTo>
                <a:lnTo>
                  <a:pt x="94488" y="307847"/>
                </a:lnTo>
                <a:lnTo>
                  <a:pt x="103632" y="292607"/>
                </a:lnTo>
                <a:lnTo>
                  <a:pt x="112776" y="275843"/>
                </a:lnTo>
                <a:lnTo>
                  <a:pt x="121920" y="257555"/>
                </a:lnTo>
                <a:lnTo>
                  <a:pt x="132588" y="240791"/>
                </a:lnTo>
                <a:lnTo>
                  <a:pt x="141732" y="224027"/>
                </a:lnTo>
                <a:lnTo>
                  <a:pt x="150876" y="205739"/>
                </a:lnTo>
                <a:lnTo>
                  <a:pt x="161544" y="185927"/>
                </a:lnTo>
                <a:lnTo>
                  <a:pt x="170688" y="167639"/>
                </a:lnTo>
                <a:lnTo>
                  <a:pt x="170688" y="166115"/>
                </a:lnTo>
                <a:lnTo>
                  <a:pt x="181356" y="147827"/>
                </a:lnTo>
                <a:lnTo>
                  <a:pt x="193548" y="129539"/>
                </a:lnTo>
                <a:lnTo>
                  <a:pt x="217932" y="89915"/>
                </a:lnTo>
                <a:lnTo>
                  <a:pt x="230124" y="71627"/>
                </a:lnTo>
                <a:lnTo>
                  <a:pt x="231648" y="71627"/>
                </a:lnTo>
                <a:lnTo>
                  <a:pt x="245363" y="50291"/>
                </a:lnTo>
                <a:lnTo>
                  <a:pt x="246888" y="50291"/>
                </a:lnTo>
                <a:lnTo>
                  <a:pt x="263651" y="27431"/>
                </a:lnTo>
                <a:lnTo>
                  <a:pt x="280415" y="6095"/>
                </a:lnTo>
                <a:lnTo>
                  <a:pt x="283463" y="1524"/>
                </a:lnTo>
                <a:lnTo>
                  <a:pt x="289560" y="0"/>
                </a:lnTo>
                <a:lnTo>
                  <a:pt x="292608" y="3048"/>
                </a:lnTo>
                <a:lnTo>
                  <a:pt x="297180" y="6095"/>
                </a:lnTo>
                <a:lnTo>
                  <a:pt x="298703" y="12191"/>
                </a:lnTo>
                <a:lnTo>
                  <a:pt x="280415" y="39624"/>
                </a:lnTo>
                <a:lnTo>
                  <a:pt x="263651" y="62483"/>
                </a:lnTo>
                <a:lnTo>
                  <a:pt x="263651" y="64007"/>
                </a:lnTo>
                <a:lnTo>
                  <a:pt x="248412" y="83819"/>
                </a:lnTo>
                <a:lnTo>
                  <a:pt x="236220" y="102107"/>
                </a:lnTo>
                <a:lnTo>
                  <a:pt x="211836" y="141731"/>
                </a:lnTo>
                <a:lnTo>
                  <a:pt x="200660" y="158495"/>
                </a:lnTo>
                <a:lnTo>
                  <a:pt x="199644" y="158495"/>
                </a:lnTo>
                <a:lnTo>
                  <a:pt x="190500" y="176783"/>
                </a:lnTo>
                <a:lnTo>
                  <a:pt x="179832" y="196595"/>
                </a:lnTo>
                <a:lnTo>
                  <a:pt x="170688" y="214883"/>
                </a:lnTo>
                <a:lnTo>
                  <a:pt x="160020" y="233171"/>
                </a:lnTo>
                <a:lnTo>
                  <a:pt x="150876" y="251459"/>
                </a:lnTo>
                <a:lnTo>
                  <a:pt x="140208" y="268223"/>
                </a:lnTo>
                <a:lnTo>
                  <a:pt x="130429" y="284987"/>
                </a:lnTo>
                <a:lnTo>
                  <a:pt x="129540" y="284987"/>
                </a:lnTo>
                <a:lnTo>
                  <a:pt x="120396" y="301751"/>
                </a:lnTo>
                <a:lnTo>
                  <a:pt x="105156" y="332231"/>
                </a:lnTo>
                <a:lnTo>
                  <a:pt x="97536" y="345947"/>
                </a:lnTo>
                <a:lnTo>
                  <a:pt x="91440" y="358139"/>
                </a:lnTo>
                <a:lnTo>
                  <a:pt x="85344" y="368807"/>
                </a:lnTo>
                <a:lnTo>
                  <a:pt x="80772" y="377951"/>
                </a:lnTo>
                <a:lnTo>
                  <a:pt x="76200" y="385571"/>
                </a:lnTo>
                <a:lnTo>
                  <a:pt x="76200" y="387095"/>
                </a:lnTo>
                <a:lnTo>
                  <a:pt x="71628" y="393191"/>
                </a:lnTo>
                <a:close/>
              </a:path>
              <a:path w="299084" h="413385">
                <a:moveTo>
                  <a:pt x="199644" y="160019"/>
                </a:moveTo>
                <a:lnTo>
                  <a:pt x="199644" y="158495"/>
                </a:lnTo>
                <a:lnTo>
                  <a:pt x="200660" y="158495"/>
                </a:lnTo>
                <a:lnTo>
                  <a:pt x="199644" y="160019"/>
                </a:lnTo>
                <a:close/>
              </a:path>
              <a:path w="299084" h="413385">
                <a:moveTo>
                  <a:pt x="129540" y="286511"/>
                </a:moveTo>
                <a:lnTo>
                  <a:pt x="129540" y="284987"/>
                </a:lnTo>
                <a:lnTo>
                  <a:pt x="130429" y="284987"/>
                </a:lnTo>
                <a:lnTo>
                  <a:pt x="129540" y="286511"/>
                </a:lnTo>
                <a:close/>
              </a:path>
              <a:path w="299084" h="413385">
                <a:moveTo>
                  <a:pt x="28956" y="382523"/>
                </a:moveTo>
                <a:lnTo>
                  <a:pt x="13716" y="382523"/>
                </a:lnTo>
                <a:lnTo>
                  <a:pt x="18288" y="380999"/>
                </a:lnTo>
                <a:lnTo>
                  <a:pt x="27432" y="380999"/>
                </a:lnTo>
                <a:lnTo>
                  <a:pt x="28956" y="382523"/>
                </a:lnTo>
                <a:close/>
              </a:path>
              <a:path w="299084" h="413385">
                <a:moveTo>
                  <a:pt x="15240" y="399287"/>
                </a:moveTo>
                <a:lnTo>
                  <a:pt x="7620" y="399287"/>
                </a:lnTo>
                <a:lnTo>
                  <a:pt x="3048" y="397763"/>
                </a:lnTo>
                <a:lnTo>
                  <a:pt x="0" y="394715"/>
                </a:lnTo>
                <a:lnTo>
                  <a:pt x="1524" y="390143"/>
                </a:lnTo>
                <a:lnTo>
                  <a:pt x="1524" y="385571"/>
                </a:lnTo>
                <a:lnTo>
                  <a:pt x="4572" y="382523"/>
                </a:lnTo>
                <a:lnTo>
                  <a:pt x="12192" y="382523"/>
                </a:lnTo>
                <a:lnTo>
                  <a:pt x="9144" y="384047"/>
                </a:lnTo>
                <a:lnTo>
                  <a:pt x="33528" y="384047"/>
                </a:lnTo>
                <a:lnTo>
                  <a:pt x="38100" y="385571"/>
                </a:lnTo>
                <a:lnTo>
                  <a:pt x="36576" y="385571"/>
                </a:lnTo>
                <a:lnTo>
                  <a:pt x="45720" y="390143"/>
                </a:lnTo>
                <a:lnTo>
                  <a:pt x="45720" y="391667"/>
                </a:lnTo>
                <a:lnTo>
                  <a:pt x="48006" y="393953"/>
                </a:lnTo>
                <a:lnTo>
                  <a:pt x="47244" y="394715"/>
                </a:lnTo>
                <a:lnTo>
                  <a:pt x="45720" y="394715"/>
                </a:lnTo>
                <a:lnTo>
                  <a:pt x="46863" y="395096"/>
                </a:lnTo>
                <a:lnTo>
                  <a:pt x="45720" y="396239"/>
                </a:lnTo>
                <a:lnTo>
                  <a:pt x="70104" y="396239"/>
                </a:lnTo>
                <a:lnTo>
                  <a:pt x="69342" y="397763"/>
                </a:lnTo>
                <a:lnTo>
                  <a:pt x="18288" y="397763"/>
                </a:lnTo>
                <a:lnTo>
                  <a:pt x="15240" y="399287"/>
                </a:lnTo>
                <a:close/>
              </a:path>
              <a:path w="299084" h="413385">
                <a:moveTo>
                  <a:pt x="33528" y="384047"/>
                </a:moveTo>
                <a:lnTo>
                  <a:pt x="9144" y="384047"/>
                </a:lnTo>
                <a:lnTo>
                  <a:pt x="12192" y="382523"/>
                </a:lnTo>
                <a:lnTo>
                  <a:pt x="30480" y="382523"/>
                </a:lnTo>
                <a:lnTo>
                  <a:pt x="33528" y="384047"/>
                </a:lnTo>
                <a:close/>
              </a:path>
              <a:path w="299084" h="413385">
                <a:moveTo>
                  <a:pt x="70104" y="396239"/>
                </a:moveTo>
                <a:lnTo>
                  <a:pt x="50292" y="396239"/>
                </a:lnTo>
                <a:lnTo>
                  <a:pt x="48463" y="394411"/>
                </a:lnTo>
                <a:lnTo>
                  <a:pt x="50292" y="391667"/>
                </a:lnTo>
                <a:lnTo>
                  <a:pt x="50292" y="393191"/>
                </a:lnTo>
                <a:lnTo>
                  <a:pt x="71628" y="393191"/>
                </a:lnTo>
                <a:lnTo>
                  <a:pt x="70104" y="396239"/>
                </a:lnTo>
                <a:close/>
              </a:path>
              <a:path w="299084" h="413385">
                <a:moveTo>
                  <a:pt x="48260" y="394207"/>
                </a:moveTo>
                <a:lnTo>
                  <a:pt x="48006" y="393953"/>
                </a:lnTo>
                <a:lnTo>
                  <a:pt x="48768" y="393191"/>
                </a:lnTo>
                <a:lnTo>
                  <a:pt x="48260" y="394207"/>
                </a:lnTo>
                <a:close/>
              </a:path>
              <a:path w="299084" h="413385">
                <a:moveTo>
                  <a:pt x="47853" y="395020"/>
                </a:moveTo>
                <a:lnTo>
                  <a:pt x="47244" y="394715"/>
                </a:lnTo>
                <a:lnTo>
                  <a:pt x="48006" y="393953"/>
                </a:lnTo>
                <a:lnTo>
                  <a:pt x="48260" y="394207"/>
                </a:lnTo>
                <a:lnTo>
                  <a:pt x="47853" y="395020"/>
                </a:lnTo>
                <a:close/>
              </a:path>
              <a:path w="299084" h="413385">
                <a:moveTo>
                  <a:pt x="48006" y="395096"/>
                </a:moveTo>
                <a:lnTo>
                  <a:pt x="47853" y="395020"/>
                </a:lnTo>
                <a:lnTo>
                  <a:pt x="48260" y="394207"/>
                </a:lnTo>
                <a:lnTo>
                  <a:pt x="48463" y="394411"/>
                </a:lnTo>
                <a:lnTo>
                  <a:pt x="48006" y="395096"/>
                </a:lnTo>
                <a:close/>
              </a:path>
              <a:path w="299084" h="413385">
                <a:moveTo>
                  <a:pt x="48006" y="395096"/>
                </a:moveTo>
                <a:lnTo>
                  <a:pt x="48463" y="394411"/>
                </a:lnTo>
                <a:lnTo>
                  <a:pt x="48768" y="394715"/>
                </a:lnTo>
                <a:lnTo>
                  <a:pt x="48006" y="395096"/>
                </a:lnTo>
                <a:close/>
              </a:path>
              <a:path w="299084" h="413385">
                <a:moveTo>
                  <a:pt x="46863" y="395096"/>
                </a:moveTo>
                <a:lnTo>
                  <a:pt x="45720" y="394715"/>
                </a:lnTo>
                <a:lnTo>
                  <a:pt x="47244" y="394715"/>
                </a:lnTo>
                <a:lnTo>
                  <a:pt x="46863" y="395096"/>
                </a:lnTo>
                <a:close/>
              </a:path>
              <a:path w="299084" h="413385">
                <a:moveTo>
                  <a:pt x="47548" y="395325"/>
                </a:moveTo>
                <a:lnTo>
                  <a:pt x="46863" y="395096"/>
                </a:lnTo>
                <a:lnTo>
                  <a:pt x="47244" y="394715"/>
                </a:lnTo>
                <a:lnTo>
                  <a:pt x="47853" y="395020"/>
                </a:lnTo>
                <a:lnTo>
                  <a:pt x="47752" y="395223"/>
                </a:lnTo>
                <a:lnTo>
                  <a:pt x="47548" y="395325"/>
                </a:lnTo>
                <a:close/>
              </a:path>
              <a:path w="299084" h="413385">
                <a:moveTo>
                  <a:pt x="50292" y="396239"/>
                </a:moveTo>
                <a:lnTo>
                  <a:pt x="48006" y="395096"/>
                </a:lnTo>
                <a:lnTo>
                  <a:pt x="48768" y="394715"/>
                </a:lnTo>
                <a:lnTo>
                  <a:pt x="50292" y="396239"/>
                </a:lnTo>
                <a:close/>
              </a:path>
              <a:path w="299084" h="413385">
                <a:moveTo>
                  <a:pt x="47752" y="395223"/>
                </a:moveTo>
                <a:lnTo>
                  <a:pt x="47853" y="395020"/>
                </a:lnTo>
                <a:lnTo>
                  <a:pt x="48006" y="395096"/>
                </a:lnTo>
                <a:lnTo>
                  <a:pt x="47752" y="395223"/>
                </a:lnTo>
                <a:close/>
              </a:path>
              <a:path w="299084" h="413385">
                <a:moveTo>
                  <a:pt x="45720" y="396239"/>
                </a:moveTo>
                <a:lnTo>
                  <a:pt x="46863" y="395096"/>
                </a:lnTo>
                <a:lnTo>
                  <a:pt x="47548" y="395325"/>
                </a:lnTo>
                <a:lnTo>
                  <a:pt x="45720" y="396239"/>
                </a:lnTo>
                <a:close/>
              </a:path>
              <a:path w="299084" h="413385">
                <a:moveTo>
                  <a:pt x="47798" y="395408"/>
                </a:moveTo>
                <a:lnTo>
                  <a:pt x="47752" y="395223"/>
                </a:lnTo>
                <a:lnTo>
                  <a:pt x="48006" y="395096"/>
                </a:lnTo>
                <a:lnTo>
                  <a:pt x="47798" y="395408"/>
                </a:lnTo>
                <a:close/>
              </a:path>
              <a:path w="299084" h="413385">
                <a:moveTo>
                  <a:pt x="50292" y="396239"/>
                </a:moveTo>
                <a:lnTo>
                  <a:pt x="47798" y="395408"/>
                </a:lnTo>
                <a:lnTo>
                  <a:pt x="48006" y="395096"/>
                </a:lnTo>
                <a:lnTo>
                  <a:pt x="50292" y="396239"/>
                </a:lnTo>
                <a:close/>
              </a:path>
              <a:path w="299084" h="413385">
                <a:moveTo>
                  <a:pt x="47679" y="395369"/>
                </a:moveTo>
                <a:lnTo>
                  <a:pt x="47548" y="395325"/>
                </a:lnTo>
                <a:lnTo>
                  <a:pt x="47752" y="395223"/>
                </a:lnTo>
                <a:lnTo>
                  <a:pt x="47679" y="395369"/>
                </a:lnTo>
                <a:close/>
              </a:path>
              <a:path w="299084" h="413385">
                <a:moveTo>
                  <a:pt x="47244" y="396239"/>
                </a:moveTo>
                <a:lnTo>
                  <a:pt x="45720" y="396239"/>
                </a:lnTo>
                <a:lnTo>
                  <a:pt x="47548" y="395325"/>
                </a:lnTo>
                <a:lnTo>
                  <a:pt x="47244" y="396239"/>
                </a:lnTo>
                <a:close/>
              </a:path>
              <a:path w="299084" h="413385">
                <a:moveTo>
                  <a:pt x="50292" y="396239"/>
                </a:moveTo>
                <a:lnTo>
                  <a:pt x="47244" y="396239"/>
                </a:lnTo>
                <a:lnTo>
                  <a:pt x="47798" y="395408"/>
                </a:lnTo>
                <a:lnTo>
                  <a:pt x="50292" y="396239"/>
                </a:lnTo>
                <a:close/>
              </a:path>
              <a:path w="299084" h="413385">
                <a:moveTo>
                  <a:pt x="16764" y="399287"/>
                </a:moveTo>
                <a:lnTo>
                  <a:pt x="18288" y="397763"/>
                </a:lnTo>
                <a:lnTo>
                  <a:pt x="19812" y="397763"/>
                </a:lnTo>
                <a:lnTo>
                  <a:pt x="20421" y="398068"/>
                </a:lnTo>
                <a:lnTo>
                  <a:pt x="16764" y="399287"/>
                </a:lnTo>
                <a:close/>
              </a:path>
              <a:path w="299084" h="413385">
                <a:moveTo>
                  <a:pt x="20421" y="398068"/>
                </a:moveTo>
                <a:lnTo>
                  <a:pt x="19812" y="397763"/>
                </a:lnTo>
                <a:lnTo>
                  <a:pt x="21336" y="397763"/>
                </a:lnTo>
                <a:lnTo>
                  <a:pt x="20421" y="398068"/>
                </a:lnTo>
                <a:close/>
              </a:path>
              <a:path w="299084" h="413385">
                <a:moveTo>
                  <a:pt x="68580" y="399287"/>
                </a:moveTo>
                <a:lnTo>
                  <a:pt x="22860" y="399287"/>
                </a:lnTo>
                <a:lnTo>
                  <a:pt x="20421" y="398068"/>
                </a:lnTo>
                <a:lnTo>
                  <a:pt x="21336" y="397763"/>
                </a:lnTo>
                <a:lnTo>
                  <a:pt x="69342" y="397763"/>
                </a:lnTo>
                <a:lnTo>
                  <a:pt x="68580" y="399287"/>
                </a:lnTo>
                <a:close/>
              </a:path>
              <a:path w="299084" h="413385">
                <a:moveTo>
                  <a:pt x="51816" y="413003"/>
                </a:moveTo>
                <a:lnTo>
                  <a:pt x="48768" y="413003"/>
                </a:lnTo>
                <a:lnTo>
                  <a:pt x="44196" y="411479"/>
                </a:lnTo>
                <a:lnTo>
                  <a:pt x="38100" y="408431"/>
                </a:lnTo>
                <a:lnTo>
                  <a:pt x="30480" y="400811"/>
                </a:lnTo>
                <a:lnTo>
                  <a:pt x="28956" y="400811"/>
                </a:lnTo>
                <a:lnTo>
                  <a:pt x="24384" y="399287"/>
                </a:lnTo>
                <a:lnTo>
                  <a:pt x="67056" y="399287"/>
                </a:lnTo>
                <a:lnTo>
                  <a:pt x="66040" y="400811"/>
                </a:lnTo>
                <a:lnTo>
                  <a:pt x="30480" y="400811"/>
                </a:lnTo>
                <a:lnTo>
                  <a:pt x="32004" y="402335"/>
                </a:lnTo>
                <a:lnTo>
                  <a:pt x="65024" y="402335"/>
                </a:lnTo>
                <a:lnTo>
                  <a:pt x="64008" y="403859"/>
                </a:lnTo>
                <a:lnTo>
                  <a:pt x="57912" y="409955"/>
                </a:lnTo>
                <a:lnTo>
                  <a:pt x="51816" y="413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2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4852" y="4879848"/>
            <a:ext cx="1530095" cy="1422400"/>
          </a:xfrm>
          <a:prstGeom prst="rect">
            <a:avLst/>
          </a:prstGeom>
        </p:spPr>
      </p:pic>
      <p:sp>
        <p:nvSpPr>
          <p:cNvPr id="1048761" name="object 7"/>
          <p:cNvSpPr/>
          <p:nvPr/>
        </p:nvSpPr>
        <p:spPr>
          <a:xfrm>
            <a:off x="893063" y="3782567"/>
            <a:ext cx="495300" cy="445134"/>
          </a:xfrm>
          <a:custGeom>
            <a:avLst/>
            <a:gdLst/>
            <a:ahLst/>
            <a:cxnLst/>
            <a:rect l="l" t="t" r="r" b="b"/>
            <a:pathLst>
              <a:path w="495300" h="445135">
                <a:moveTo>
                  <a:pt x="400811" y="111252"/>
                </a:moveTo>
                <a:lnTo>
                  <a:pt x="365759" y="111252"/>
                </a:lnTo>
                <a:lnTo>
                  <a:pt x="381000" y="94488"/>
                </a:lnTo>
                <a:lnTo>
                  <a:pt x="399288" y="76200"/>
                </a:lnTo>
                <a:lnTo>
                  <a:pt x="416052" y="60960"/>
                </a:lnTo>
                <a:lnTo>
                  <a:pt x="416052" y="59436"/>
                </a:lnTo>
                <a:lnTo>
                  <a:pt x="449580" y="28956"/>
                </a:lnTo>
                <a:lnTo>
                  <a:pt x="466344" y="12191"/>
                </a:lnTo>
                <a:lnTo>
                  <a:pt x="481584" y="3048"/>
                </a:lnTo>
                <a:lnTo>
                  <a:pt x="484632" y="0"/>
                </a:lnTo>
                <a:lnTo>
                  <a:pt x="489204" y="1524"/>
                </a:lnTo>
                <a:lnTo>
                  <a:pt x="492252" y="3048"/>
                </a:lnTo>
                <a:lnTo>
                  <a:pt x="495300" y="6096"/>
                </a:lnTo>
                <a:lnTo>
                  <a:pt x="495300" y="10667"/>
                </a:lnTo>
                <a:lnTo>
                  <a:pt x="493776" y="13715"/>
                </a:lnTo>
                <a:lnTo>
                  <a:pt x="483108" y="30480"/>
                </a:lnTo>
                <a:lnTo>
                  <a:pt x="481584" y="32004"/>
                </a:lnTo>
                <a:lnTo>
                  <a:pt x="467868" y="47244"/>
                </a:lnTo>
                <a:lnTo>
                  <a:pt x="466344" y="47244"/>
                </a:lnTo>
                <a:lnTo>
                  <a:pt x="451104" y="64008"/>
                </a:lnTo>
                <a:lnTo>
                  <a:pt x="434340" y="79248"/>
                </a:lnTo>
                <a:lnTo>
                  <a:pt x="417576" y="96012"/>
                </a:lnTo>
                <a:lnTo>
                  <a:pt x="400811" y="111252"/>
                </a:lnTo>
                <a:close/>
              </a:path>
              <a:path w="495300" h="445135">
                <a:moveTo>
                  <a:pt x="227380" y="320040"/>
                </a:moveTo>
                <a:lnTo>
                  <a:pt x="196596" y="320040"/>
                </a:lnTo>
                <a:lnTo>
                  <a:pt x="210312" y="303276"/>
                </a:lnTo>
                <a:lnTo>
                  <a:pt x="222503" y="286512"/>
                </a:lnTo>
                <a:lnTo>
                  <a:pt x="236220" y="268224"/>
                </a:lnTo>
                <a:lnTo>
                  <a:pt x="251460" y="251460"/>
                </a:lnTo>
                <a:lnTo>
                  <a:pt x="265176" y="234696"/>
                </a:lnTo>
                <a:lnTo>
                  <a:pt x="280415" y="216408"/>
                </a:lnTo>
                <a:lnTo>
                  <a:pt x="294132" y="199644"/>
                </a:lnTo>
                <a:lnTo>
                  <a:pt x="321564" y="163067"/>
                </a:lnTo>
                <a:lnTo>
                  <a:pt x="336804" y="146303"/>
                </a:lnTo>
                <a:lnTo>
                  <a:pt x="352044" y="128015"/>
                </a:lnTo>
                <a:lnTo>
                  <a:pt x="367284" y="111252"/>
                </a:lnTo>
                <a:lnTo>
                  <a:pt x="402335" y="111252"/>
                </a:lnTo>
                <a:lnTo>
                  <a:pt x="387096" y="128015"/>
                </a:lnTo>
                <a:lnTo>
                  <a:pt x="371856" y="146303"/>
                </a:lnTo>
                <a:lnTo>
                  <a:pt x="341376" y="179832"/>
                </a:lnTo>
                <a:lnTo>
                  <a:pt x="342900" y="179832"/>
                </a:lnTo>
                <a:lnTo>
                  <a:pt x="329184" y="198120"/>
                </a:lnTo>
                <a:lnTo>
                  <a:pt x="313944" y="216408"/>
                </a:lnTo>
                <a:lnTo>
                  <a:pt x="300228" y="233172"/>
                </a:lnTo>
                <a:lnTo>
                  <a:pt x="284988" y="251460"/>
                </a:lnTo>
                <a:lnTo>
                  <a:pt x="269748" y="268224"/>
                </a:lnTo>
                <a:lnTo>
                  <a:pt x="257278" y="283464"/>
                </a:lnTo>
                <a:lnTo>
                  <a:pt x="256032" y="283464"/>
                </a:lnTo>
                <a:lnTo>
                  <a:pt x="242315" y="301752"/>
                </a:lnTo>
                <a:lnTo>
                  <a:pt x="228600" y="318516"/>
                </a:lnTo>
                <a:lnTo>
                  <a:pt x="227380" y="320040"/>
                </a:lnTo>
                <a:close/>
              </a:path>
              <a:path w="495300" h="445135">
                <a:moveTo>
                  <a:pt x="256032" y="284988"/>
                </a:moveTo>
                <a:lnTo>
                  <a:pt x="256032" y="283464"/>
                </a:lnTo>
                <a:lnTo>
                  <a:pt x="257278" y="283464"/>
                </a:lnTo>
                <a:lnTo>
                  <a:pt x="256032" y="284988"/>
                </a:lnTo>
                <a:close/>
              </a:path>
              <a:path w="495300" h="445135">
                <a:moveTo>
                  <a:pt x="141732" y="419100"/>
                </a:moveTo>
                <a:lnTo>
                  <a:pt x="102108" y="419100"/>
                </a:lnTo>
                <a:lnTo>
                  <a:pt x="109728" y="414528"/>
                </a:lnTo>
                <a:lnTo>
                  <a:pt x="111252" y="413004"/>
                </a:lnTo>
                <a:lnTo>
                  <a:pt x="120396" y="408432"/>
                </a:lnTo>
                <a:lnTo>
                  <a:pt x="118872" y="408432"/>
                </a:lnTo>
                <a:lnTo>
                  <a:pt x="128016" y="402336"/>
                </a:lnTo>
                <a:lnTo>
                  <a:pt x="126492" y="402336"/>
                </a:lnTo>
                <a:lnTo>
                  <a:pt x="135636" y="394716"/>
                </a:lnTo>
                <a:lnTo>
                  <a:pt x="144780" y="385572"/>
                </a:lnTo>
                <a:lnTo>
                  <a:pt x="143256" y="385572"/>
                </a:lnTo>
                <a:lnTo>
                  <a:pt x="152400" y="374904"/>
                </a:lnTo>
                <a:lnTo>
                  <a:pt x="153924" y="374904"/>
                </a:lnTo>
                <a:lnTo>
                  <a:pt x="164591" y="362712"/>
                </a:lnTo>
                <a:lnTo>
                  <a:pt x="163067" y="362712"/>
                </a:lnTo>
                <a:lnTo>
                  <a:pt x="173736" y="348996"/>
                </a:lnTo>
                <a:lnTo>
                  <a:pt x="185928" y="335280"/>
                </a:lnTo>
                <a:lnTo>
                  <a:pt x="184403" y="335280"/>
                </a:lnTo>
                <a:lnTo>
                  <a:pt x="196596" y="318516"/>
                </a:lnTo>
                <a:lnTo>
                  <a:pt x="196596" y="320040"/>
                </a:lnTo>
                <a:lnTo>
                  <a:pt x="227380" y="320040"/>
                </a:lnTo>
                <a:lnTo>
                  <a:pt x="192024" y="364236"/>
                </a:lnTo>
                <a:lnTo>
                  <a:pt x="181355" y="376428"/>
                </a:lnTo>
                <a:lnTo>
                  <a:pt x="181355" y="377952"/>
                </a:lnTo>
                <a:lnTo>
                  <a:pt x="170688" y="390144"/>
                </a:lnTo>
                <a:lnTo>
                  <a:pt x="161544" y="400812"/>
                </a:lnTo>
                <a:lnTo>
                  <a:pt x="160020" y="400812"/>
                </a:lnTo>
                <a:lnTo>
                  <a:pt x="150876" y="409956"/>
                </a:lnTo>
                <a:lnTo>
                  <a:pt x="150876" y="411480"/>
                </a:lnTo>
                <a:lnTo>
                  <a:pt x="141732" y="419100"/>
                </a:lnTo>
                <a:close/>
              </a:path>
              <a:path w="495300" h="445135">
                <a:moveTo>
                  <a:pt x="12192" y="356616"/>
                </a:moveTo>
                <a:lnTo>
                  <a:pt x="9144" y="350520"/>
                </a:lnTo>
                <a:lnTo>
                  <a:pt x="6096" y="348996"/>
                </a:lnTo>
                <a:lnTo>
                  <a:pt x="7620" y="348996"/>
                </a:lnTo>
                <a:lnTo>
                  <a:pt x="4572" y="347472"/>
                </a:lnTo>
                <a:lnTo>
                  <a:pt x="0" y="342900"/>
                </a:lnTo>
                <a:lnTo>
                  <a:pt x="0" y="338328"/>
                </a:lnTo>
                <a:lnTo>
                  <a:pt x="3048" y="333756"/>
                </a:lnTo>
                <a:lnTo>
                  <a:pt x="7620" y="330708"/>
                </a:lnTo>
                <a:lnTo>
                  <a:pt x="12192" y="329184"/>
                </a:lnTo>
                <a:lnTo>
                  <a:pt x="16764" y="332232"/>
                </a:lnTo>
                <a:lnTo>
                  <a:pt x="19812" y="335280"/>
                </a:lnTo>
                <a:lnTo>
                  <a:pt x="19812" y="336804"/>
                </a:lnTo>
                <a:lnTo>
                  <a:pt x="22860" y="338328"/>
                </a:lnTo>
                <a:lnTo>
                  <a:pt x="24384" y="341376"/>
                </a:lnTo>
                <a:lnTo>
                  <a:pt x="28956" y="345948"/>
                </a:lnTo>
                <a:lnTo>
                  <a:pt x="28956" y="347472"/>
                </a:lnTo>
                <a:lnTo>
                  <a:pt x="30480" y="350520"/>
                </a:lnTo>
                <a:lnTo>
                  <a:pt x="33528" y="353568"/>
                </a:lnTo>
                <a:lnTo>
                  <a:pt x="33528" y="355092"/>
                </a:lnTo>
                <a:lnTo>
                  <a:pt x="12192" y="355092"/>
                </a:lnTo>
                <a:lnTo>
                  <a:pt x="12192" y="356616"/>
                </a:lnTo>
                <a:close/>
              </a:path>
              <a:path w="495300" h="445135">
                <a:moveTo>
                  <a:pt x="22860" y="384048"/>
                </a:moveTo>
                <a:lnTo>
                  <a:pt x="21336" y="379476"/>
                </a:lnTo>
                <a:lnTo>
                  <a:pt x="21336" y="377952"/>
                </a:lnTo>
                <a:lnTo>
                  <a:pt x="19812" y="374904"/>
                </a:lnTo>
                <a:lnTo>
                  <a:pt x="18288" y="370332"/>
                </a:lnTo>
                <a:lnTo>
                  <a:pt x="18288" y="368808"/>
                </a:lnTo>
                <a:lnTo>
                  <a:pt x="16764" y="364236"/>
                </a:lnTo>
                <a:lnTo>
                  <a:pt x="13716" y="359664"/>
                </a:lnTo>
                <a:lnTo>
                  <a:pt x="12192" y="355092"/>
                </a:lnTo>
                <a:lnTo>
                  <a:pt x="33528" y="355092"/>
                </a:lnTo>
                <a:lnTo>
                  <a:pt x="35052" y="358140"/>
                </a:lnTo>
                <a:lnTo>
                  <a:pt x="35052" y="359664"/>
                </a:lnTo>
                <a:lnTo>
                  <a:pt x="36576" y="364236"/>
                </a:lnTo>
                <a:lnTo>
                  <a:pt x="37084" y="364236"/>
                </a:lnTo>
                <a:lnTo>
                  <a:pt x="38100" y="367284"/>
                </a:lnTo>
                <a:lnTo>
                  <a:pt x="38100" y="368808"/>
                </a:lnTo>
                <a:lnTo>
                  <a:pt x="39624" y="371856"/>
                </a:lnTo>
                <a:lnTo>
                  <a:pt x="41148" y="376428"/>
                </a:lnTo>
                <a:lnTo>
                  <a:pt x="42672" y="377952"/>
                </a:lnTo>
                <a:lnTo>
                  <a:pt x="42672" y="382524"/>
                </a:lnTo>
                <a:lnTo>
                  <a:pt x="22860" y="382524"/>
                </a:lnTo>
                <a:lnTo>
                  <a:pt x="22860" y="384048"/>
                </a:lnTo>
                <a:close/>
              </a:path>
              <a:path w="495300" h="445135">
                <a:moveTo>
                  <a:pt x="16764" y="365760"/>
                </a:moveTo>
                <a:lnTo>
                  <a:pt x="15240" y="362712"/>
                </a:lnTo>
                <a:lnTo>
                  <a:pt x="16764" y="364236"/>
                </a:lnTo>
                <a:lnTo>
                  <a:pt x="16764" y="365760"/>
                </a:lnTo>
                <a:close/>
              </a:path>
              <a:path w="495300" h="445135">
                <a:moveTo>
                  <a:pt x="37084" y="364236"/>
                </a:moveTo>
                <a:lnTo>
                  <a:pt x="36576" y="364236"/>
                </a:lnTo>
                <a:lnTo>
                  <a:pt x="36576" y="362712"/>
                </a:lnTo>
                <a:lnTo>
                  <a:pt x="37084" y="364236"/>
                </a:lnTo>
                <a:close/>
              </a:path>
              <a:path w="495300" h="445135">
                <a:moveTo>
                  <a:pt x="41148" y="420624"/>
                </a:moveTo>
                <a:lnTo>
                  <a:pt x="35052" y="411480"/>
                </a:lnTo>
                <a:lnTo>
                  <a:pt x="33528" y="411480"/>
                </a:lnTo>
                <a:lnTo>
                  <a:pt x="32004" y="406908"/>
                </a:lnTo>
                <a:lnTo>
                  <a:pt x="30480" y="405384"/>
                </a:lnTo>
                <a:lnTo>
                  <a:pt x="28956" y="399288"/>
                </a:lnTo>
                <a:lnTo>
                  <a:pt x="25908" y="393192"/>
                </a:lnTo>
                <a:lnTo>
                  <a:pt x="24384" y="387096"/>
                </a:lnTo>
                <a:lnTo>
                  <a:pt x="22860" y="382524"/>
                </a:lnTo>
                <a:lnTo>
                  <a:pt x="44196" y="382524"/>
                </a:lnTo>
                <a:lnTo>
                  <a:pt x="44196" y="387096"/>
                </a:lnTo>
                <a:lnTo>
                  <a:pt x="44958" y="387096"/>
                </a:lnTo>
                <a:lnTo>
                  <a:pt x="47244" y="391668"/>
                </a:lnTo>
                <a:lnTo>
                  <a:pt x="48768" y="397764"/>
                </a:lnTo>
                <a:lnTo>
                  <a:pt x="49784" y="397764"/>
                </a:lnTo>
                <a:lnTo>
                  <a:pt x="50800" y="399288"/>
                </a:lnTo>
                <a:lnTo>
                  <a:pt x="50292" y="399288"/>
                </a:lnTo>
                <a:lnTo>
                  <a:pt x="59436" y="413004"/>
                </a:lnTo>
                <a:lnTo>
                  <a:pt x="60452" y="413004"/>
                </a:lnTo>
                <a:lnTo>
                  <a:pt x="62484" y="416052"/>
                </a:lnTo>
                <a:lnTo>
                  <a:pt x="67056" y="419100"/>
                </a:lnTo>
                <a:lnTo>
                  <a:pt x="41148" y="419100"/>
                </a:lnTo>
                <a:lnTo>
                  <a:pt x="41148" y="420624"/>
                </a:lnTo>
                <a:close/>
              </a:path>
              <a:path w="495300" h="445135">
                <a:moveTo>
                  <a:pt x="44958" y="387096"/>
                </a:moveTo>
                <a:lnTo>
                  <a:pt x="44196" y="387096"/>
                </a:lnTo>
                <a:lnTo>
                  <a:pt x="44196" y="385572"/>
                </a:lnTo>
                <a:lnTo>
                  <a:pt x="44958" y="387096"/>
                </a:lnTo>
                <a:close/>
              </a:path>
              <a:path w="495300" h="445135">
                <a:moveTo>
                  <a:pt x="49784" y="397764"/>
                </a:moveTo>
                <a:lnTo>
                  <a:pt x="48768" y="397764"/>
                </a:lnTo>
                <a:lnTo>
                  <a:pt x="48768" y="396240"/>
                </a:lnTo>
                <a:lnTo>
                  <a:pt x="49784" y="397764"/>
                </a:lnTo>
                <a:close/>
              </a:path>
              <a:path w="495300" h="445135">
                <a:moveTo>
                  <a:pt x="51816" y="400812"/>
                </a:moveTo>
                <a:lnTo>
                  <a:pt x="50292" y="399288"/>
                </a:lnTo>
                <a:lnTo>
                  <a:pt x="50800" y="399288"/>
                </a:lnTo>
                <a:lnTo>
                  <a:pt x="51816" y="400812"/>
                </a:lnTo>
                <a:close/>
              </a:path>
              <a:path w="495300" h="445135">
                <a:moveTo>
                  <a:pt x="60452" y="413004"/>
                </a:moveTo>
                <a:lnTo>
                  <a:pt x="59436" y="413004"/>
                </a:lnTo>
                <a:lnTo>
                  <a:pt x="59436" y="411480"/>
                </a:lnTo>
                <a:lnTo>
                  <a:pt x="60452" y="413004"/>
                </a:lnTo>
                <a:close/>
              </a:path>
              <a:path w="495300" h="445135">
                <a:moveTo>
                  <a:pt x="135636" y="422148"/>
                </a:moveTo>
                <a:lnTo>
                  <a:pt x="96012" y="422148"/>
                </a:lnTo>
                <a:lnTo>
                  <a:pt x="103632" y="417576"/>
                </a:lnTo>
                <a:lnTo>
                  <a:pt x="102108" y="419100"/>
                </a:lnTo>
                <a:lnTo>
                  <a:pt x="140208" y="419100"/>
                </a:lnTo>
                <a:lnTo>
                  <a:pt x="135636" y="422148"/>
                </a:lnTo>
                <a:close/>
              </a:path>
              <a:path w="495300" h="445135">
                <a:moveTo>
                  <a:pt x="96012" y="443484"/>
                </a:moveTo>
                <a:lnTo>
                  <a:pt x="70104" y="443484"/>
                </a:lnTo>
                <a:lnTo>
                  <a:pt x="65532" y="441960"/>
                </a:lnTo>
                <a:lnTo>
                  <a:pt x="64008" y="440436"/>
                </a:lnTo>
                <a:lnTo>
                  <a:pt x="59436" y="438912"/>
                </a:lnTo>
                <a:lnTo>
                  <a:pt x="57912" y="437388"/>
                </a:lnTo>
                <a:lnTo>
                  <a:pt x="53340" y="434340"/>
                </a:lnTo>
                <a:lnTo>
                  <a:pt x="51816" y="434340"/>
                </a:lnTo>
                <a:lnTo>
                  <a:pt x="48768" y="429768"/>
                </a:lnTo>
                <a:lnTo>
                  <a:pt x="42672" y="423672"/>
                </a:lnTo>
                <a:lnTo>
                  <a:pt x="41148" y="419100"/>
                </a:lnTo>
                <a:lnTo>
                  <a:pt x="65532" y="419100"/>
                </a:lnTo>
                <a:lnTo>
                  <a:pt x="70104" y="422148"/>
                </a:lnTo>
                <a:lnTo>
                  <a:pt x="70866" y="422148"/>
                </a:lnTo>
                <a:lnTo>
                  <a:pt x="73152" y="423672"/>
                </a:lnTo>
                <a:lnTo>
                  <a:pt x="74676" y="423672"/>
                </a:lnTo>
                <a:lnTo>
                  <a:pt x="80772" y="425196"/>
                </a:lnTo>
                <a:lnTo>
                  <a:pt x="131064" y="425196"/>
                </a:lnTo>
                <a:lnTo>
                  <a:pt x="131064" y="426720"/>
                </a:lnTo>
                <a:lnTo>
                  <a:pt x="121920" y="431292"/>
                </a:lnTo>
                <a:lnTo>
                  <a:pt x="112776" y="437388"/>
                </a:lnTo>
                <a:lnTo>
                  <a:pt x="111252" y="437388"/>
                </a:lnTo>
                <a:lnTo>
                  <a:pt x="96012" y="443484"/>
                </a:lnTo>
                <a:close/>
              </a:path>
              <a:path w="495300" h="445135">
                <a:moveTo>
                  <a:pt x="70866" y="422148"/>
                </a:moveTo>
                <a:lnTo>
                  <a:pt x="70104" y="422148"/>
                </a:lnTo>
                <a:lnTo>
                  <a:pt x="68580" y="420624"/>
                </a:lnTo>
                <a:lnTo>
                  <a:pt x="70866" y="422148"/>
                </a:lnTo>
                <a:close/>
              </a:path>
              <a:path w="495300" h="445135">
                <a:moveTo>
                  <a:pt x="131064" y="425196"/>
                </a:moveTo>
                <a:lnTo>
                  <a:pt x="83820" y="425196"/>
                </a:lnTo>
                <a:lnTo>
                  <a:pt x="91440" y="423672"/>
                </a:lnTo>
                <a:lnTo>
                  <a:pt x="89916" y="423672"/>
                </a:lnTo>
                <a:lnTo>
                  <a:pt x="97536" y="420624"/>
                </a:lnTo>
                <a:lnTo>
                  <a:pt x="96012" y="422148"/>
                </a:lnTo>
                <a:lnTo>
                  <a:pt x="135636" y="422148"/>
                </a:lnTo>
                <a:lnTo>
                  <a:pt x="131064" y="425196"/>
                </a:lnTo>
                <a:close/>
              </a:path>
              <a:path w="495300" h="445135">
                <a:moveTo>
                  <a:pt x="76200" y="423672"/>
                </a:moveTo>
                <a:lnTo>
                  <a:pt x="73152" y="423672"/>
                </a:lnTo>
                <a:lnTo>
                  <a:pt x="71628" y="422148"/>
                </a:lnTo>
                <a:lnTo>
                  <a:pt x="76200" y="423672"/>
                </a:lnTo>
                <a:close/>
              </a:path>
              <a:path w="495300" h="445135">
                <a:moveTo>
                  <a:pt x="86868" y="445008"/>
                </a:moveTo>
                <a:lnTo>
                  <a:pt x="77724" y="445008"/>
                </a:lnTo>
                <a:lnTo>
                  <a:pt x="71628" y="443484"/>
                </a:lnTo>
                <a:lnTo>
                  <a:pt x="94488" y="443484"/>
                </a:lnTo>
                <a:lnTo>
                  <a:pt x="86868" y="445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2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0592" y="4107180"/>
            <a:ext cx="1972055" cy="95885"/>
          </a:xfrm>
          <a:prstGeom prst="rect">
            <a:avLst/>
          </a:prstGeom>
        </p:spPr>
      </p:pic>
      <p:pic>
        <p:nvPicPr>
          <p:cNvPr id="2097324" name="object 9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2980" y="4421124"/>
            <a:ext cx="1975104" cy="530351"/>
          </a:xfrm>
          <a:prstGeom prst="rect">
            <a:avLst/>
          </a:prstGeom>
        </p:spPr>
      </p:pic>
      <p:sp>
        <p:nvSpPr>
          <p:cNvPr id="104876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2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64BC"/>
                </a:solidFill>
              </a:rPr>
              <a:t>Volt-time</a:t>
            </a:r>
            <a:r>
              <a:rPr sz="2400" spc="-10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Curves</a:t>
            </a:r>
            <a:endParaRPr sz="2400"/>
          </a:p>
        </p:txBody>
      </p:sp>
      <p:grpSp>
        <p:nvGrpSpPr>
          <p:cNvPr id="79" name="object 3"/>
          <p:cNvGrpSpPr/>
          <p:nvPr/>
        </p:nvGrpSpPr>
        <p:grpSpPr>
          <a:xfrm>
            <a:off x="2383766" y="1953142"/>
            <a:ext cx="5286375" cy="4088129"/>
            <a:chOff x="2383766" y="1953142"/>
            <a:chExt cx="5286375" cy="4088129"/>
          </a:xfrm>
        </p:grpSpPr>
        <p:pic>
          <p:nvPicPr>
            <p:cNvPr id="2097325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766" y="1953142"/>
              <a:ext cx="5285852" cy="4087993"/>
            </a:xfrm>
            <a:prstGeom prst="rect">
              <a:avLst/>
            </a:prstGeom>
          </p:spPr>
        </p:pic>
        <p:pic>
          <p:nvPicPr>
            <p:cNvPr id="2097326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1612" y="3310128"/>
              <a:ext cx="1552956" cy="2395220"/>
            </a:xfrm>
            <a:prstGeom prst="rect">
              <a:avLst/>
            </a:prstGeom>
          </p:spPr>
        </p:pic>
        <p:sp>
          <p:nvSpPr>
            <p:cNvPr id="1048768" name="object 6"/>
            <p:cNvSpPr/>
            <p:nvPr/>
          </p:nvSpPr>
          <p:spPr>
            <a:xfrm>
              <a:off x="4203192" y="2817875"/>
              <a:ext cx="32384" cy="26034"/>
            </a:xfrm>
            <a:custGeom>
              <a:avLst/>
              <a:gdLst/>
              <a:ahLst/>
              <a:cxnLst/>
              <a:rect l="l" t="t" r="r" b="b"/>
              <a:pathLst>
                <a:path w="32385" h="26035">
                  <a:moveTo>
                    <a:pt x="32004" y="7632"/>
                  </a:moveTo>
                  <a:lnTo>
                    <a:pt x="30480" y="6108"/>
                  </a:lnTo>
                  <a:lnTo>
                    <a:pt x="28956" y="6108"/>
                  </a:lnTo>
                  <a:lnTo>
                    <a:pt x="28956" y="4584"/>
                  </a:lnTo>
                  <a:lnTo>
                    <a:pt x="25908" y="6108"/>
                  </a:lnTo>
                  <a:lnTo>
                    <a:pt x="25908" y="7632"/>
                  </a:lnTo>
                  <a:lnTo>
                    <a:pt x="24371" y="9156"/>
                  </a:lnTo>
                  <a:lnTo>
                    <a:pt x="21323" y="9156"/>
                  </a:lnTo>
                  <a:lnTo>
                    <a:pt x="18275" y="10680"/>
                  </a:lnTo>
                  <a:lnTo>
                    <a:pt x="17665" y="11899"/>
                  </a:lnTo>
                  <a:lnTo>
                    <a:pt x="15227" y="10680"/>
                  </a:lnTo>
                  <a:lnTo>
                    <a:pt x="14732" y="10680"/>
                  </a:lnTo>
                  <a:lnTo>
                    <a:pt x="13716" y="7620"/>
                  </a:lnTo>
                  <a:lnTo>
                    <a:pt x="13716" y="6096"/>
                  </a:lnTo>
                  <a:lnTo>
                    <a:pt x="12192" y="3048"/>
                  </a:lnTo>
                  <a:lnTo>
                    <a:pt x="9144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2192"/>
                  </a:lnTo>
                  <a:lnTo>
                    <a:pt x="1524" y="15240"/>
                  </a:lnTo>
                  <a:lnTo>
                    <a:pt x="1524" y="21336"/>
                  </a:lnTo>
                  <a:lnTo>
                    <a:pt x="3048" y="22860"/>
                  </a:lnTo>
                  <a:lnTo>
                    <a:pt x="6045" y="24358"/>
                  </a:lnTo>
                  <a:lnTo>
                    <a:pt x="7620" y="25908"/>
                  </a:lnTo>
                  <a:lnTo>
                    <a:pt x="10642" y="25908"/>
                  </a:lnTo>
                  <a:lnTo>
                    <a:pt x="16751" y="25920"/>
                  </a:lnTo>
                  <a:lnTo>
                    <a:pt x="19799" y="22872"/>
                  </a:lnTo>
                  <a:lnTo>
                    <a:pt x="21323" y="22872"/>
                  </a:lnTo>
                  <a:lnTo>
                    <a:pt x="24371" y="19824"/>
                  </a:lnTo>
                  <a:lnTo>
                    <a:pt x="25133" y="18300"/>
                  </a:lnTo>
                  <a:lnTo>
                    <a:pt x="25387" y="17792"/>
                  </a:lnTo>
                  <a:lnTo>
                    <a:pt x="27432" y="16776"/>
                  </a:lnTo>
                  <a:lnTo>
                    <a:pt x="30480" y="13728"/>
                  </a:lnTo>
                  <a:lnTo>
                    <a:pt x="30480" y="9156"/>
                  </a:lnTo>
                  <a:lnTo>
                    <a:pt x="32004" y="76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27" name="object 7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1416" y="2540508"/>
              <a:ext cx="214884" cy="234696"/>
            </a:xfrm>
            <a:prstGeom prst="rect">
              <a:avLst/>
            </a:prstGeom>
          </p:spPr>
        </p:pic>
        <p:sp>
          <p:nvSpPr>
            <p:cNvPr id="1048769" name="object 8"/>
            <p:cNvSpPr/>
            <p:nvPr/>
          </p:nvSpPr>
          <p:spPr>
            <a:xfrm>
              <a:off x="5097780" y="4882896"/>
              <a:ext cx="276225" cy="279400"/>
            </a:xfrm>
            <a:custGeom>
              <a:avLst/>
              <a:gdLst/>
              <a:ahLst/>
              <a:cxnLst/>
              <a:rect l="l" t="t" r="r" b="b"/>
              <a:pathLst>
                <a:path w="276225" h="279400">
                  <a:moveTo>
                    <a:pt x="275462" y="16764"/>
                  </a:moveTo>
                  <a:lnTo>
                    <a:pt x="249935" y="16764"/>
                  </a:lnTo>
                  <a:lnTo>
                    <a:pt x="252983" y="4571"/>
                  </a:lnTo>
                  <a:lnTo>
                    <a:pt x="259080" y="0"/>
                  </a:lnTo>
                  <a:lnTo>
                    <a:pt x="271271" y="3048"/>
                  </a:lnTo>
                  <a:lnTo>
                    <a:pt x="275843" y="9143"/>
                  </a:lnTo>
                  <a:lnTo>
                    <a:pt x="275843" y="15239"/>
                  </a:lnTo>
                  <a:lnTo>
                    <a:pt x="275462" y="16764"/>
                  </a:lnTo>
                  <a:close/>
                </a:path>
                <a:path w="276225" h="279400">
                  <a:moveTo>
                    <a:pt x="246887" y="21335"/>
                  </a:moveTo>
                  <a:lnTo>
                    <a:pt x="249935" y="13716"/>
                  </a:lnTo>
                  <a:lnTo>
                    <a:pt x="249935" y="16764"/>
                  </a:lnTo>
                  <a:lnTo>
                    <a:pt x="275462" y="16764"/>
                  </a:lnTo>
                  <a:lnTo>
                    <a:pt x="274700" y="19811"/>
                  </a:lnTo>
                  <a:lnTo>
                    <a:pt x="248412" y="19811"/>
                  </a:lnTo>
                  <a:lnTo>
                    <a:pt x="246887" y="21335"/>
                  </a:lnTo>
                  <a:close/>
                </a:path>
                <a:path w="276225" h="279400">
                  <a:moveTo>
                    <a:pt x="236219" y="39623"/>
                  </a:moveTo>
                  <a:lnTo>
                    <a:pt x="240791" y="32003"/>
                  </a:lnTo>
                  <a:lnTo>
                    <a:pt x="245364" y="25907"/>
                  </a:lnTo>
                  <a:lnTo>
                    <a:pt x="243839" y="25907"/>
                  </a:lnTo>
                  <a:lnTo>
                    <a:pt x="248412" y="19811"/>
                  </a:lnTo>
                  <a:lnTo>
                    <a:pt x="274700" y="19811"/>
                  </a:lnTo>
                  <a:lnTo>
                    <a:pt x="274319" y="21335"/>
                  </a:lnTo>
                  <a:lnTo>
                    <a:pt x="274319" y="22859"/>
                  </a:lnTo>
                  <a:lnTo>
                    <a:pt x="272796" y="30480"/>
                  </a:lnTo>
                  <a:lnTo>
                    <a:pt x="271271" y="32003"/>
                  </a:lnTo>
                  <a:lnTo>
                    <a:pt x="268223" y="38100"/>
                  </a:lnTo>
                  <a:lnTo>
                    <a:pt x="237743" y="38100"/>
                  </a:lnTo>
                  <a:lnTo>
                    <a:pt x="236219" y="39623"/>
                  </a:lnTo>
                  <a:close/>
                </a:path>
                <a:path w="276225" h="279400">
                  <a:moveTo>
                    <a:pt x="233171" y="85343"/>
                  </a:moveTo>
                  <a:lnTo>
                    <a:pt x="198119" y="85343"/>
                  </a:lnTo>
                  <a:lnTo>
                    <a:pt x="205739" y="76200"/>
                  </a:lnTo>
                  <a:lnTo>
                    <a:pt x="211835" y="68580"/>
                  </a:lnTo>
                  <a:lnTo>
                    <a:pt x="217932" y="59435"/>
                  </a:lnTo>
                  <a:lnTo>
                    <a:pt x="225551" y="51816"/>
                  </a:lnTo>
                  <a:lnTo>
                    <a:pt x="231648" y="44196"/>
                  </a:lnTo>
                  <a:lnTo>
                    <a:pt x="237743" y="38100"/>
                  </a:lnTo>
                  <a:lnTo>
                    <a:pt x="268223" y="38100"/>
                  </a:lnTo>
                  <a:lnTo>
                    <a:pt x="268223" y="41148"/>
                  </a:lnTo>
                  <a:lnTo>
                    <a:pt x="264794" y="45719"/>
                  </a:lnTo>
                  <a:lnTo>
                    <a:pt x="263651" y="45719"/>
                  </a:lnTo>
                  <a:lnTo>
                    <a:pt x="259080" y="53339"/>
                  </a:lnTo>
                  <a:lnTo>
                    <a:pt x="259080" y="54864"/>
                  </a:lnTo>
                  <a:lnTo>
                    <a:pt x="246887" y="70103"/>
                  </a:lnTo>
                  <a:lnTo>
                    <a:pt x="239267" y="77723"/>
                  </a:lnTo>
                  <a:lnTo>
                    <a:pt x="240791" y="77723"/>
                  </a:lnTo>
                  <a:lnTo>
                    <a:pt x="233171" y="85343"/>
                  </a:lnTo>
                  <a:close/>
                </a:path>
                <a:path w="276225" h="279400">
                  <a:moveTo>
                    <a:pt x="263651" y="47243"/>
                  </a:moveTo>
                  <a:lnTo>
                    <a:pt x="263651" y="45719"/>
                  </a:lnTo>
                  <a:lnTo>
                    <a:pt x="264794" y="45719"/>
                  </a:lnTo>
                  <a:lnTo>
                    <a:pt x="263651" y="47243"/>
                  </a:lnTo>
                  <a:close/>
                </a:path>
                <a:path w="276225" h="279400">
                  <a:moveTo>
                    <a:pt x="92049" y="231648"/>
                  </a:moveTo>
                  <a:lnTo>
                    <a:pt x="59435" y="231648"/>
                  </a:lnTo>
                  <a:lnTo>
                    <a:pt x="62483" y="225551"/>
                  </a:lnTo>
                  <a:lnTo>
                    <a:pt x="64007" y="225551"/>
                  </a:lnTo>
                  <a:lnTo>
                    <a:pt x="68580" y="219455"/>
                  </a:lnTo>
                  <a:lnTo>
                    <a:pt x="86867" y="196596"/>
                  </a:lnTo>
                  <a:lnTo>
                    <a:pt x="88391" y="196596"/>
                  </a:lnTo>
                  <a:lnTo>
                    <a:pt x="94487" y="188975"/>
                  </a:lnTo>
                  <a:lnTo>
                    <a:pt x="111251" y="172211"/>
                  </a:lnTo>
                  <a:lnTo>
                    <a:pt x="118871" y="163067"/>
                  </a:lnTo>
                  <a:lnTo>
                    <a:pt x="173735" y="108203"/>
                  </a:lnTo>
                  <a:lnTo>
                    <a:pt x="182880" y="100583"/>
                  </a:lnTo>
                  <a:lnTo>
                    <a:pt x="190500" y="91439"/>
                  </a:lnTo>
                  <a:lnTo>
                    <a:pt x="198119" y="83819"/>
                  </a:lnTo>
                  <a:lnTo>
                    <a:pt x="198119" y="85343"/>
                  </a:lnTo>
                  <a:lnTo>
                    <a:pt x="233171" y="85343"/>
                  </a:lnTo>
                  <a:lnTo>
                    <a:pt x="228091" y="92964"/>
                  </a:lnTo>
                  <a:lnTo>
                    <a:pt x="227075" y="92964"/>
                  </a:lnTo>
                  <a:lnTo>
                    <a:pt x="219455" y="102107"/>
                  </a:lnTo>
                  <a:lnTo>
                    <a:pt x="210312" y="111251"/>
                  </a:lnTo>
                  <a:lnTo>
                    <a:pt x="202691" y="120396"/>
                  </a:lnTo>
                  <a:lnTo>
                    <a:pt x="193548" y="128016"/>
                  </a:lnTo>
                  <a:lnTo>
                    <a:pt x="149351" y="172211"/>
                  </a:lnTo>
                  <a:lnTo>
                    <a:pt x="147827" y="172211"/>
                  </a:lnTo>
                  <a:lnTo>
                    <a:pt x="138683" y="182880"/>
                  </a:lnTo>
                  <a:lnTo>
                    <a:pt x="129539" y="190500"/>
                  </a:lnTo>
                  <a:lnTo>
                    <a:pt x="121919" y="199643"/>
                  </a:lnTo>
                  <a:lnTo>
                    <a:pt x="106680" y="214883"/>
                  </a:lnTo>
                  <a:lnTo>
                    <a:pt x="100583" y="222503"/>
                  </a:lnTo>
                  <a:lnTo>
                    <a:pt x="94487" y="228600"/>
                  </a:lnTo>
                  <a:lnTo>
                    <a:pt x="92049" y="231648"/>
                  </a:lnTo>
                  <a:close/>
                </a:path>
                <a:path w="276225" h="279400">
                  <a:moveTo>
                    <a:pt x="227075" y="94487"/>
                  </a:moveTo>
                  <a:lnTo>
                    <a:pt x="227075" y="92964"/>
                  </a:lnTo>
                  <a:lnTo>
                    <a:pt x="228091" y="92964"/>
                  </a:lnTo>
                  <a:lnTo>
                    <a:pt x="227075" y="94487"/>
                  </a:lnTo>
                  <a:close/>
                </a:path>
                <a:path w="276225" h="279400">
                  <a:moveTo>
                    <a:pt x="147827" y="173735"/>
                  </a:moveTo>
                  <a:lnTo>
                    <a:pt x="147827" y="172211"/>
                  </a:lnTo>
                  <a:lnTo>
                    <a:pt x="149351" y="172211"/>
                  </a:lnTo>
                  <a:lnTo>
                    <a:pt x="147827" y="173735"/>
                  </a:lnTo>
                  <a:close/>
                </a:path>
                <a:path w="276225" h="279400">
                  <a:moveTo>
                    <a:pt x="33527" y="199643"/>
                  </a:moveTo>
                  <a:lnTo>
                    <a:pt x="7619" y="199643"/>
                  </a:lnTo>
                  <a:lnTo>
                    <a:pt x="6096" y="196596"/>
                  </a:lnTo>
                  <a:lnTo>
                    <a:pt x="3048" y="196596"/>
                  </a:lnTo>
                  <a:lnTo>
                    <a:pt x="0" y="190500"/>
                  </a:lnTo>
                  <a:lnTo>
                    <a:pt x="1523" y="185927"/>
                  </a:lnTo>
                  <a:lnTo>
                    <a:pt x="6096" y="181355"/>
                  </a:lnTo>
                  <a:lnTo>
                    <a:pt x="10667" y="181355"/>
                  </a:lnTo>
                  <a:lnTo>
                    <a:pt x="12191" y="184403"/>
                  </a:lnTo>
                  <a:lnTo>
                    <a:pt x="15239" y="185927"/>
                  </a:lnTo>
                  <a:lnTo>
                    <a:pt x="16764" y="185927"/>
                  </a:lnTo>
                  <a:lnTo>
                    <a:pt x="21335" y="187451"/>
                  </a:lnTo>
                  <a:lnTo>
                    <a:pt x="22859" y="187451"/>
                  </a:lnTo>
                  <a:lnTo>
                    <a:pt x="25907" y="188975"/>
                  </a:lnTo>
                  <a:lnTo>
                    <a:pt x="32003" y="195071"/>
                  </a:lnTo>
                  <a:lnTo>
                    <a:pt x="32003" y="196596"/>
                  </a:lnTo>
                  <a:lnTo>
                    <a:pt x="6096" y="196596"/>
                  </a:lnTo>
                  <a:lnTo>
                    <a:pt x="6096" y="198119"/>
                  </a:lnTo>
                  <a:lnTo>
                    <a:pt x="32765" y="198119"/>
                  </a:lnTo>
                  <a:lnTo>
                    <a:pt x="33527" y="199643"/>
                  </a:lnTo>
                  <a:close/>
                </a:path>
                <a:path w="276225" h="279400">
                  <a:moveTo>
                    <a:pt x="7619" y="199643"/>
                  </a:moveTo>
                  <a:lnTo>
                    <a:pt x="6096" y="198119"/>
                  </a:lnTo>
                  <a:lnTo>
                    <a:pt x="6096" y="196596"/>
                  </a:lnTo>
                  <a:lnTo>
                    <a:pt x="7619" y="199643"/>
                  </a:lnTo>
                  <a:close/>
                </a:path>
                <a:path w="276225" h="279400">
                  <a:moveTo>
                    <a:pt x="37337" y="205739"/>
                  </a:moveTo>
                  <a:lnTo>
                    <a:pt x="13716" y="205739"/>
                  </a:lnTo>
                  <a:lnTo>
                    <a:pt x="10667" y="204216"/>
                  </a:lnTo>
                  <a:lnTo>
                    <a:pt x="6096" y="199643"/>
                  </a:lnTo>
                  <a:lnTo>
                    <a:pt x="6096" y="198119"/>
                  </a:lnTo>
                  <a:lnTo>
                    <a:pt x="7619" y="199643"/>
                  </a:lnTo>
                  <a:lnTo>
                    <a:pt x="33527" y="199643"/>
                  </a:lnTo>
                  <a:lnTo>
                    <a:pt x="35051" y="202691"/>
                  </a:lnTo>
                  <a:lnTo>
                    <a:pt x="36575" y="204216"/>
                  </a:lnTo>
                  <a:lnTo>
                    <a:pt x="37337" y="205739"/>
                  </a:lnTo>
                  <a:close/>
                </a:path>
                <a:path w="276225" h="279400">
                  <a:moveTo>
                    <a:pt x="13716" y="210311"/>
                  </a:moveTo>
                  <a:lnTo>
                    <a:pt x="10667" y="204216"/>
                  </a:lnTo>
                  <a:lnTo>
                    <a:pt x="12191" y="205739"/>
                  </a:lnTo>
                  <a:lnTo>
                    <a:pt x="37337" y="205739"/>
                  </a:lnTo>
                  <a:lnTo>
                    <a:pt x="38100" y="207264"/>
                  </a:lnTo>
                  <a:lnTo>
                    <a:pt x="38480" y="208787"/>
                  </a:lnTo>
                  <a:lnTo>
                    <a:pt x="13716" y="208787"/>
                  </a:lnTo>
                  <a:lnTo>
                    <a:pt x="13716" y="210311"/>
                  </a:lnTo>
                  <a:close/>
                </a:path>
                <a:path w="276225" h="279400">
                  <a:moveTo>
                    <a:pt x="13716" y="205739"/>
                  </a:moveTo>
                  <a:lnTo>
                    <a:pt x="12191" y="205739"/>
                  </a:lnTo>
                  <a:lnTo>
                    <a:pt x="10667" y="204216"/>
                  </a:lnTo>
                  <a:lnTo>
                    <a:pt x="13716" y="205739"/>
                  </a:lnTo>
                  <a:close/>
                </a:path>
                <a:path w="276225" h="279400">
                  <a:moveTo>
                    <a:pt x="16764" y="219455"/>
                  </a:moveTo>
                  <a:lnTo>
                    <a:pt x="15239" y="214883"/>
                  </a:lnTo>
                  <a:lnTo>
                    <a:pt x="15239" y="211835"/>
                  </a:lnTo>
                  <a:lnTo>
                    <a:pt x="13716" y="208787"/>
                  </a:lnTo>
                  <a:lnTo>
                    <a:pt x="38480" y="208787"/>
                  </a:lnTo>
                  <a:lnTo>
                    <a:pt x="39623" y="213359"/>
                  </a:lnTo>
                  <a:lnTo>
                    <a:pt x="39623" y="217932"/>
                  </a:lnTo>
                  <a:lnTo>
                    <a:pt x="16764" y="217932"/>
                  </a:lnTo>
                  <a:lnTo>
                    <a:pt x="16764" y="219455"/>
                  </a:lnTo>
                  <a:close/>
                </a:path>
                <a:path w="276225" h="279400">
                  <a:moveTo>
                    <a:pt x="21335" y="236219"/>
                  </a:moveTo>
                  <a:lnTo>
                    <a:pt x="18287" y="227075"/>
                  </a:lnTo>
                  <a:lnTo>
                    <a:pt x="18287" y="222503"/>
                  </a:lnTo>
                  <a:lnTo>
                    <a:pt x="16764" y="217932"/>
                  </a:lnTo>
                  <a:lnTo>
                    <a:pt x="39623" y="217932"/>
                  </a:lnTo>
                  <a:lnTo>
                    <a:pt x="41148" y="222503"/>
                  </a:lnTo>
                  <a:lnTo>
                    <a:pt x="41655" y="222503"/>
                  </a:lnTo>
                  <a:lnTo>
                    <a:pt x="42163" y="224027"/>
                  </a:lnTo>
                  <a:lnTo>
                    <a:pt x="41148" y="224027"/>
                  </a:lnTo>
                  <a:lnTo>
                    <a:pt x="42671" y="228600"/>
                  </a:lnTo>
                  <a:lnTo>
                    <a:pt x="44196" y="230123"/>
                  </a:lnTo>
                  <a:lnTo>
                    <a:pt x="44196" y="234696"/>
                  </a:lnTo>
                  <a:lnTo>
                    <a:pt x="21335" y="234696"/>
                  </a:lnTo>
                  <a:lnTo>
                    <a:pt x="21335" y="236219"/>
                  </a:lnTo>
                  <a:close/>
                </a:path>
                <a:path w="276225" h="279400">
                  <a:moveTo>
                    <a:pt x="41655" y="222503"/>
                  </a:moveTo>
                  <a:lnTo>
                    <a:pt x="41148" y="222503"/>
                  </a:lnTo>
                  <a:lnTo>
                    <a:pt x="41148" y="220980"/>
                  </a:lnTo>
                  <a:lnTo>
                    <a:pt x="41655" y="222503"/>
                  </a:lnTo>
                  <a:close/>
                </a:path>
                <a:path w="276225" h="279400">
                  <a:moveTo>
                    <a:pt x="42671" y="225551"/>
                  </a:moveTo>
                  <a:lnTo>
                    <a:pt x="41148" y="224027"/>
                  </a:lnTo>
                  <a:lnTo>
                    <a:pt x="42163" y="224027"/>
                  </a:lnTo>
                  <a:lnTo>
                    <a:pt x="42671" y="225551"/>
                  </a:lnTo>
                  <a:close/>
                </a:path>
                <a:path w="276225" h="279400">
                  <a:moveTo>
                    <a:pt x="80771" y="246887"/>
                  </a:moveTo>
                  <a:lnTo>
                    <a:pt x="48767" y="246887"/>
                  </a:lnTo>
                  <a:lnTo>
                    <a:pt x="48259" y="245872"/>
                  </a:lnTo>
                  <a:lnTo>
                    <a:pt x="48767" y="245364"/>
                  </a:lnTo>
                  <a:lnTo>
                    <a:pt x="48767" y="243839"/>
                  </a:lnTo>
                  <a:lnTo>
                    <a:pt x="51816" y="240791"/>
                  </a:lnTo>
                  <a:lnTo>
                    <a:pt x="54864" y="236219"/>
                  </a:lnTo>
                  <a:lnTo>
                    <a:pt x="59435" y="230123"/>
                  </a:lnTo>
                  <a:lnTo>
                    <a:pt x="59435" y="231648"/>
                  </a:lnTo>
                  <a:lnTo>
                    <a:pt x="92049" y="231648"/>
                  </a:lnTo>
                  <a:lnTo>
                    <a:pt x="88391" y="236219"/>
                  </a:lnTo>
                  <a:lnTo>
                    <a:pt x="84963" y="240791"/>
                  </a:lnTo>
                  <a:lnTo>
                    <a:pt x="83819" y="240791"/>
                  </a:lnTo>
                  <a:lnTo>
                    <a:pt x="80771" y="246887"/>
                  </a:lnTo>
                  <a:close/>
                </a:path>
                <a:path w="276225" h="279400">
                  <a:moveTo>
                    <a:pt x="24383" y="251459"/>
                  </a:moveTo>
                  <a:lnTo>
                    <a:pt x="22859" y="246887"/>
                  </a:lnTo>
                  <a:lnTo>
                    <a:pt x="21335" y="243839"/>
                  </a:lnTo>
                  <a:lnTo>
                    <a:pt x="21335" y="234696"/>
                  </a:lnTo>
                  <a:lnTo>
                    <a:pt x="44196" y="234696"/>
                  </a:lnTo>
                  <a:lnTo>
                    <a:pt x="44958" y="236219"/>
                  </a:lnTo>
                  <a:lnTo>
                    <a:pt x="44196" y="236219"/>
                  </a:lnTo>
                  <a:lnTo>
                    <a:pt x="47243" y="242316"/>
                  </a:lnTo>
                  <a:lnTo>
                    <a:pt x="47243" y="243839"/>
                  </a:lnTo>
                  <a:lnTo>
                    <a:pt x="48005" y="245364"/>
                  </a:lnTo>
                  <a:lnTo>
                    <a:pt x="47243" y="245364"/>
                  </a:lnTo>
                  <a:lnTo>
                    <a:pt x="47751" y="246380"/>
                  </a:lnTo>
                  <a:lnTo>
                    <a:pt x="44195" y="249935"/>
                  </a:lnTo>
                  <a:lnTo>
                    <a:pt x="24383" y="249935"/>
                  </a:lnTo>
                  <a:lnTo>
                    <a:pt x="24383" y="251459"/>
                  </a:lnTo>
                  <a:close/>
                </a:path>
                <a:path w="276225" h="279400">
                  <a:moveTo>
                    <a:pt x="45719" y="237743"/>
                  </a:moveTo>
                  <a:lnTo>
                    <a:pt x="44196" y="236219"/>
                  </a:lnTo>
                  <a:lnTo>
                    <a:pt x="44958" y="236219"/>
                  </a:lnTo>
                  <a:lnTo>
                    <a:pt x="45719" y="237743"/>
                  </a:lnTo>
                  <a:close/>
                </a:path>
                <a:path w="276225" h="279400">
                  <a:moveTo>
                    <a:pt x="83819" y="242316"/>
                  </a:moveTo>
                  <a:lnTo>
                    <a:pt x="83819" y="240791"/>
                  </a:lnTo>
                  <a:lnTo>
                    <a:pt x="84963" y="240791"/>
                  </a:lnTo>
                  <a:lnTo>
                    <a:pt x="83819" y="242316"/>
                  </a:lnTo>
                  <a:close/>
                </a:path>
                <a:path w="276225" h="279400">
                  <a:moveTo>
                    <a:pt x="48005" y="246126"/>
                  </a:moveTo>
                  <a:lnTo>
                    <a:pt x="47243" y="245364"/>
                  </a:lnTo>
                  <a:lnTo>
                    <a:pt x="48005" y="245364"/>
                  </a:lnTo>
                  <a:lnTo>
                    <a:pt x="48259" y="245872"/>
                  </a:lnTo>
                  <a:lnTo>
                    <a:pt x="48005" y="246126"/>
                  </a:lnTo>
                  <a:close/>
                </a:path>
                <a:path w="276225" h="279400">
                  <a:moveTo>
                    <a:pt x="48767" y="246887"/>
                  </a:moveTo>
                  <a:lnTo>
                    <a:pt x="48005" y="246126"/>
                  </a:lnTo>
                  <a:lnTo>
                    <a:pt x="48259" y="245872"/>
                  </a:lnTo>
                  <a:lnTo>
                    <a:pt x="48767" y="246887"/>
                  </a:lnTo>
                  <a:close/>
                </a:path>
                <a:path w="276225" h="279400">
                  <a:moveTo>
                    <a:pt x="50291" y="251459"/>
                  </a:moveTo>
                  <a:lnTo>
                    <a:pt x="47751" y="246380"/>
                  </a:lnTo>
                  <a:lnTo>
                    <a:pt x="48005" y="246126"/>
                  </a:lnTo>
                  <a:lnTo>
                    <a:pt x="48767" y="246887"/>
                  </a:lnTo>
                  <a:lnTo>
                    <a:pt x="80771" y="246887"/>
                  </a:lnTo>
                  <a:lnTo>
                    <a:pt x="77723" y="249935"/>
                  </a:lnTo>
                  <a:lnTo>
                    <a:pt x="50291" y="249935"/>
                  </a:lnTo>
                  <a:lnTo>
                    <a:pt x="50291" y="251459"/>
                  </a:lnTo>
                  <a:close/>
                </a:path>
                <a:path w="276225" h="279400">
                  <a:moveTo>
                    <a:pt x="49529" y="249935"/>
                  </a:moveTo>
                  <a:lnTo>
                    <a:pt x="44196" y="249935"/>
                  </a:lnTo>
                  <a:lnTo>
                    <a:pt x="47751" y="246380"/>
                  </a:lnTo>
                  <a:lnTo>
                    <a:pt x="49529" y="249935"/>
                  </a:lnTo>
                  <a:close/>
                </a:path>
                <a:path w="276225" h="279400">
                  <a:moveTo>
                    <a:pt x="46488" y="247643"/>
                  </a:moveTo>
                  <a:lnTo>
                    <a:pt x="47243" y="246887"/>
                  </a:lnTo>
                  <a:lnTo>
                    <a:pt x="46488" y="247643"/>
                  </a:lnTo>
                  <a:close/>
                </a:path>
                <a:path w="276225" h="279400">
                  <a:moveTo>
                    <a:pt x="53339" y="259080"/>
                  </a:moveTo>
                  <a:lnTo>
                    <a:pt x="39623" y="252983"/>
                  </a:lnTo>
                  <a:lnTo>
                    <a:pt x="42671" y="251459"/>
                  </a:lnTo>
                  <a:lnTo>
                    <a:pt x="45719" y="248411"/>
                  </a:lnTo>
                  <a:lnTo>
                    <a:pt x="44196" y="249935"/>
                  </a:lnTo>
                  <a:lnTo>
                    <a:pt x="49529" y="249935"/>
                  </a:lnTo>
                  <a:lnTo>
                    <a:pt x="50291" y="251459"/>
                  </a:lnTo>
                  <a:lnTo>
                    <a:pt x="50799" y="251459"/>
                  </a:lnTo>
                  <a:lnTo>
                    <a:pt x="51307" y="252983"/>
                  </a:lnTo>
                  <a:lnTo>
                    <a:pt x="50291" y="252983"/>
                  </a:lnTo>
                  <a:lnTo>
                    <a:pt x="53339" y="259080"/>
                  </a:lnTo>
                  <a:close/>
                </a:path>
                <a:path w="276225" h="279400">
                  <a:moveTo>
                    <a:pt x="39623" y="278891"/>
                  </a:moveTo>
                  <a:lnTo>
                    <a:pt x="33527" y="274319"/>
                  </a:lnTo>
                  <a:lnTo>
                    <a:pt x="28955" y="265175"/>
                  </a:lnTo>
                  <a:lnTo>
                    <a:pt x="28955" y="263651"/>
                  </a:lnTo>
                  <a:lnTo>
                    <a:pt x="27432" y="260603"/>
                  </a:lnTo>
                  <a:lnTo>
                    <a:pt x="27432" y="259080"/>
                  </a:lnTo>
                  <a:lnTo>
                    <a:pt x="25907" y="256032"/>
                  </a:lnTo>
                  <a:lnTo>
                    <a:pt x="25907" y="252983"/>
                  </a:lnTo>
                  <a:lnTo>
                    <a:pt x="24383" y="252983"/>
                  </a:lnTo>
                  <a:lnTo>
                    <a:pt x="24383" y="249935"/>
                  </a:lnTo>
                  <a:lnTo>
                    <a:pt x="44195" y="249935"/>
                  </a:lnTo>
                  <a:lnTo>
                    <a:pt x="42671" y="251459"/>
                  </a:lnTo>
                  <a:lnTo>
                    <a:pt x="39623" y="252983"/>
                  </a:lnTo>
                  <a:lnTo>
                    <a:pt x="53339" y="259080"/>
                  </a:lnTo>
                  <a:lnTo>
                    <a:pt x="70103" y="259080"/>
                  </a:lnTo>
                  <a:lnTo>
                    <a:pt x="68580" y="260603"/>
                  </a:lnTo>
                  <a:lnTo>
                    <a:pt x="67055" y="263651"/>
                  </a:lnTo>
                  <a:lnTo>
                    <a:pt x="60959" y="269748"/>
                  </a:lnTo>
                  <a:lnTo>
                    <a:pt x="57912" y="271271"/>
                  </a:lnTo>
                  <a:lnTo>
                    <a:pt x="54864" y="274319"/>
                  </a:lnTo>
                  <a:lnTo>
                    <a:pt x="51816" y="275843"/>
                  </a:lnTo>
                  <a:lnTo>
                    <a:pt x="48767" y="275843"/>
                  </a:lnTo>
                  <a:lnTo>
                    <a:pt x="45719" y="277367"/>
                  </a:lnTo>
                  <a:lnTo>
                    <a:pt x="39623" y="278891"/>
                  </a:lnTo>
                  <a:close/>
                </a:path>
                <a:path w="276225" h="279400">
                  <a:moveTo>
                    <a:pt x="50799" y="251459"/>
                  </a:moveTo>
                  <a:lnTo>
                    <a:pt x="50291" y="251459"/>
                  </a:lnTo>
                  <a:lnTo>
                    <a:pt x="50291" y="249935"/>
                  </a:lnTo>
                  <a:lnTo>
                    <a:pt x="50799" y="251459"/>
                  </a:lnTo>
                  <a:close/>
                </a:path>
                <a:path w="276225" h="279400">
                  <a:moveTo>
                    <a:pt x="73151" y="254507"/>
                  </a:moveTo>
                  <a:lnTo>
                    <a:pt x="51816" y="254507"/>
                  </a:lnTo>
                  <a:lnTo>
                    <a:pt x="50291" y="249935"/>
                  </a:lnTo>
                  <a:lnTo>
                    <a:pt x="77723" y="249935"/>
                  </a:lnTo>
                  <a:lnTo>
                    <a:pt x="74675" y="252983"/>
                  </a:lnTo>
                  <a:lnTo>
                    <a:pt x="73151" y="254507"/>
                  </a:lnTo>
                  <a:close/>
                </a:path>
                <a:path w="276225" h="279400">
                  <a:moveTo>
                    <a:pt x="75546" y="252112"/>
                  </a:moveTo>
                  <a:lnTo>
                    <a:pt x="76200" y="251459"/>
                  </a:lnTo>
                  <a:lnTo>
                    <a:pt x="75546" y="252112"/>
                  </a:lnTo>
                  <a:close/>
                </a:path>
                <a:path w="276225" h="279400">
                  <a:moveTo>
                    <a:pt x="74675" y="252983"/>
                  </a:moveTo>
                  <a:lnTo>
                    <a:pt x="75546" y="252112"/>
                  </a:lnTo>
                  <a:lnTo>
                    <a:pt x="74675" y="252983"/>
                  </a:lnTo>
                  <a:close/>
                </a:path>
                <a:path w="276225" h="279400">
                  <a:moveTo>
                    <a:pt x="70103" y="259080"/>
                  </a:moveTo>
                  <a:lnTo>
                    <a:pt x="53339" y="259080"/>
                  </a:lnTo>
                  <a:lnTo>
                    <a:pt x="50291" y="252983"/>
                  </a:lnTo>
                  <a:lnTo>
                    <a:pt x="51816" y="254507"/>
                  </a:lnTo>
                  <a:lnTo>
                    <a:pt x="73151" y="254507"/>
                  </a:lnTo>
                  <a:lnTo>
                    <a:pt x="71627" y="256032"/>
                  </a:lnTo>
                  <a:lnTo>
                    <a:pt x="71627" y="257555"/>
                  </a:lnTo>
                  <a:lnTo>
                    <a:pt x="70103" y="259080"/>
                  </a:lnTo>
                  <a:close/>
                </a:path>
                <a:path w="276225" h="279400">
                  <a:moveTo>
                    <a:pt x="51816" y="254507"/>
                  </a:moveTo>
                  <a:lnTo>
                    <a:pt x="50291" y="252983"/>
                  </a:lnTo>
                  <a:lnTo>
                    <a:pt x="51307" y="252983"/>
                  </a:lnTo>
                  <a:lnTo>
                    <a:pt x="51816" y="2545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28" name="object 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5128" y="4012692"/>
              <a:ext cx="1556003" cy="654050"/>
            </a:xfrm>
            <a:prstGeom prst="rect">
              <a:avLst/>
            </a:prstGeom>
          </p:spPr>
        </p:pic>
      </p:grpSp>
      <p:sp>
        <p:nvSpPr>
          <p:cNvPr id="104877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object 2"/>
          <p:cNvSpPr txBox="1"/>
          <p:nvPr/>
        </p:nvSpPr>
        <p:spPr>
          <a:xfrm>
            <a:off x="1017479" y="1890257"/>
            <a:ext cx="800290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3098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construction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volt-time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curve,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shape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peak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applied</a:t>
            </a:r>
            <a:r>
              <a:rPr sz="1600" spc="-5" dirty="0">
                <a:latin typeface="Microsoft Sans Serif"/>
                <a:cs typeface="Microsoft Sans Serif"/>
              </a:rPr>
              <a:t> 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procedure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adopted:</a:t>
            </a:r>
            <a:endParaRPr sz="1600">
              <a:latin typeface="Microsoft Sans Serif"/>
              <a:cs typeface="Microsoft Sans Serif"/>
            </a:endParaRPr>
          </a:p>
          <a:p>
            <a:pPr marL="699770" marR="261620" lvl="1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flashover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wave,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flashover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volt-time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curve.</a:t>
            </a:r>
            <a:endParaRPr sz="1600">
              <a:latin typeface="Microsoft Sans Serif"/>
              <a:cs typeface="Microsoft Sans Serif"/>
            </a:endParaRPr>
          </a:p>
          <a:p>
            <a:pPr marL="699770" marR="59055" lvl="1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flashover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peak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value;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gives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another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volt-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curve.</a:t>
            </a:r>
            <a:endParaRPr sz="1600">
              <a:latin typeface="Microsoft Sans Serif"/>
              <a:cs typeface="Microsoft Sans Serif"/>
            </a:endParaRPr>
          </a:p>
          <a:p>
            <a:pPr marL="699770" marR="5080" lvl="1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flashover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tail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side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wave,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horizontal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peak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wave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vertical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passing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flashover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place.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intersection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horizontal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vertical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volt-time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curve.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72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2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64BC"/>
                </a:solidFill>
              </a:rPr>
              <a:t>Volt-time</a:t>
            </a:r>
            <a:r>
              <a:rPr sz="2400" spc="-10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Curves</a:t>
            </a:r>
            <a:endParaRPr sz="2400"/>
          </a:p>
        </p:txBody>
      </p:sp>
      <p:sp>
        <p:nvSpPr>
          <p:cNvPr id="1048773" name="object 4"/>
          <p:cNvSpPr/>
          <p:nvPr/>
        </p:nvSpPr>
        <p:spPr>
          <a:xfrm>
            <a:off x="999744" y="1926336"/>
            <a:ext cx="431800" cy="411480"/>
          </a:xfrm>
          <a:custGeom>
            <a:avLst/>
            <a:gdLst/>
            <a:ahLst/>
            <a:cxnLst/>
            <a:rect l="l" t="t" r="r" b="b"/>
            <a:pathLst>
              <a:path w="431800" h="411480">
                <a:moveTo>
                  <a:pt x="414909" y="32004"/>
                </a:moveTo>
                <a:lnTo>
                  <a:pt x="384048" y="32004"/>
                </a:lnTo>
                <a:lnTo>
                  <a:pt x="393192" y="19812"/>
                </a:lnTo>
                <a:lnTo>
                  <a:pt x="394716" y="18288"/>
                </a:lnTo>
                <a:lnTo>
                  <a:pt x="408432" y="9144"/>
                </a:lnTo>
                <a:lnTo>
                  <a:pt x="420624" y="1524"/>
                </a:lnTo>
                <a:lnTo>
                  <a:pt x="423672" y="0"/>
                </a:lnTo>
                <a:lnTo>
                  <a:pt x="426720" y="0"/>
                </a:lnTo>
                <a:lnTo>
                  <a:pt x="431292" y="4572"/>
                </a:lnTo>
                <a:lnTo>
                  <a:pt x="431292" y="7620"/>
                </a:lnTo>
                <a:lnTo>
                  <a:pt x="429768" y="9144"/>
                </a:lnTo>
                <a:lnTo>
                  <a:pt x="422148" y="22860"/>
                </a:lnTo>
                <a:lnTo>
                  <a:pt x="420624" y="22860"/>
                </a:lnTo>
                <a:lnTo>
                  <a:pt x="414909" y="32004"/>
                </a:lnTo>
                <a:close/>
              </a:path>
              <a:path w="431800" h="411480">
                <a:moveTo>
                  <a:pt x="201306" y="292608"/>
                </a:moveTo>
                <a:lnTo>
                  <a:pt x="175260" y="292608"/>
                </a:lnTo>
                <a:lnTo>
                  <a:pt x="185928" y="275844"/>
                </a:lnTo>
                <a:lnTo>
                  <a:pt x="196595" y="257556"/>
                </a:lnTo>
                <a:lnTo>
                  <a:pt x="198119" y="257556"/>
                </a:lnTo>
                <a:lnTo>
                  <a:pt x="208788" y="240792"/>
                </a:lnTo>
                <a:lnTo>
                  <a:pt x="245364" y="185928"/>
                </a:lnTo>
                <a:lnTo>
                  <a:pt x="269748" y="152400"/>
                </a:lnTo>
                <a:lnTo>
                  <a:pt x="271271" y="150876"/>
                </a:lnTo>
                <a:lnTo>
                  <a:pt x="298704" y="120396"/>
                </a:lnTo>
                <a:lnTo>
                  <a:pt x="326136" y="92964"/>
                </a:lnTo>
                <a:lnTo>
                  <a:pt x="338327" y="79248"/>
                </a:lnTo>
                <a:lnTo>
                  <a:pt x="338327" y="77724"/>
                </a:lnTo>
                <a:lnTo>
                  <a:pt x="362712" y="53340"/>
                </a:lnTo>
                <a:lnTo>
                  <a:pt x="373380" y="41148"/>
                </a:lnTo>
                <a:lnTo>
                  <a:pt x="384048" y="30480"/>
                </a:lnTo>
                <a:lnTo>
                  <a:pt x="384048" y="32004"/>
                </a:lnTo>
                <a:lnTo>
                  <a:pt x="414909" y="32004"/>
                </a:lnTo>
                <a:lnTo>
                  <a:pt x="413004" y="35052"/>
                </a:lnTo>
                <a:lnTo>
                  <a:pt x="400812" y="47244"/>
                </a:lnTo>
                <a:lnTo>
                  <a:pt x="400812" y="48768"/>
                </a:lnTo>
                <a:lnTo>
                  <a:pt x="355092" y="94488"/>
                </a:lnTo>
                <a:lnTo>
                  <a:pt x="342900" y="108204"/>
                </a:lnTo>
                <a:lnTo>
                  <a:pt x="330708" y="123444"/>
                </a:lnTo>
                <a:lnTo>
                  <a:pt x="329184" y="123444"/>
                </a:lnTo>
                <a:lnTo>
                  <a:pt x="301752" y="150876"/>
                </a:lnTo>
                <a:lnTo>
                  <a:pt x="288036" y="166116"/>
                </a:lnTo>
                <a:lnTo>
                  <a:pt x="289560" y="166116"/>
                </a:lnTo>
                <a:lnTo>
                  <a:pt x="277368" y="182880"/>
                </a:lnTo>
                <a:lnTo>
                  <a:pt x="263652" y="199644"/>
                </a:lnTo>
                <a:lnTo>
                  <a:pt x="240284" y="234696"/>
                </a:lnTo>
                <a:lnTo>
                  <a:pt x="239268" y="234696"/>
                </a:lnTo>
                <a:lnTo>
                  <a:pt x="227076" y="252984"/>
                </a:lnTo>
                <a:lnTo>
                  <a:pt x="216407" y="269748"/>
                </a:lnTo>
                <a:lnTo>
                  <a:pt x="204216" y="288036"/>
                </a:lnTo>
                <a:lnTo>
                  <a:pt x="201306" y="292608"/>
                </a:lnTo>
                <a:close/>
              </a:path>
              <a:path w="431800" h="411480">
                <a:moveTo>
                  <a:pt x="239268" y="236220"/>
                </a:moveTo>
                <a:lnTo>
                  <a:pt x="239268" y="234696"/>
                </a:lnTo>
                <a:lnTo>
                  <a:pt x="240284" y="234696"/>
                </a:lnTo>
                <a:lnTo>
                  <a:pt x="239268" y="236220"/>
                </a:lnTo>
                <a:close/>
              </a:path>
              <a:path w="431800" h="411480">
                <a:moveTo>
                  <a:pt x="111252" y="373380"/>
                </a:moveTo>
                <a:lnTo>
                  <a:pt x="117348" y="365760"/>
                </a:lnTo>
                <a:lnTo>
                  <a:pt x="117348" y="364236"/>
                </a:lnTo>
                <a:lnTo>
                  <a:pt x="124968" y="355092"/>
                </a:lnTo>
                <a:lnTo>
                  <a:pt x="132588" y="344424"/>
                </a:lnTo>
                <a:lnTo>
                  <a:pt x="143256" y="333756"/>
                </a:lnTo>
                <a:lnTo>
                  <a:pt x="141732" y="333756"/>
                </a:lnTo>
                <a:lnTo>
                  <a:pt x="163068" y="306324"/>
                </a:lnTo>
                <a:lnTo>
                  <a:pt x="175260" y="291084"/>
                </a:lnTo>
                <a:lnTo>
                  <a:pt x="175260" y="292608"/>
                </a:lnTo>
                <a:lnTo>
                  <a:pt x="201306" y="292608"/>
                </a:lnTo>
                <a:lnTo>
                  <a:pt x="193548" y="304800"/>
                </a:lnTo>
                <a:lnTo>
                  <a:pt x="192024" y="304800"/>
                </a:lnTo>
                <a:lnTo>
                  <a:pt x="181356" y="320040"/>
                </a:lnTo>
                <a:lnTo>
                  <a:pt x="179831" y="320040"/>
                </a:lnTo>
                <a:lnTo>
                  <a:pt x="169164" y="333756"/>
                </a:lnTo>
                <a:lnTo>
                  <a:pt x="160020" y="345948"/>
                </a:lnTo>
                <a:lnTo>
                  <a:pt x="158496" y="347472"/>
                </a:lnTo>
                <a:lnTo>
                  <a:pt x="149352" y="358140"/>
                </a:lnTo>
                <a:lnTo>
                  <a:pt x="141732" y="368808"/>
                </a:lnTo>
                <a:lnTo>
                  <a:pt x="139192" y="371856"/>
                </a:lnTo>
                <a:lnTo>
                  <a:pt x="112776" y="371856"/>
                </a:lnTo>
                <a:lnTo>
                  <a:pt x="111252" y="373380"/>
                </a:lnTo>
                <a:close/>
              </a:path>
              <a:path w="431800" h="411480">
                <a:moveTo>
                  <a:pt x="6604" y="359156"/>
                </a:moveTo>
                <a:lnTo>
                  <a:pt x="7620" y="358140"/>
                </a:lnTo>
                <a:lnTo>
                  <a:pt x="10668" y="358140"/>
                </a:lnTo>
                <a:lnTo>
                  <a:pt x="6604" y="359156"/>
                </a:lnTo>
                <a:close/>
              </a:path>
              <a:path w="431800" h="411480">
                <a:moveTo>
                  <a:pt x="7620" y="377952"/>
                </a:moveTo>
                <a:lnTo>
                  <a:pt x="4572" y="376428"/>
                </a:lnTo>
                <a:lnTo>
                  <a:pt x="2286" y="374142"/>
                </a:lnTo>
                <a:lnTo>
                  <a:pt x="1524" y="371856"/>
                </a:lnTo>
                <a:lnTo>
                  <a:pt x="762" y="370332"/>
                </a:lnTo>
                <a:lnTo>
                  <a:pt x="10668" y="358140"/>
                </a:lnTo>
                <a:lnTo>
                  <a:pt x="15240" y="359664"/>
                </a:lnTo>
                <a:lnTo>
                  <a:pt x="18288" y="362712"/>
                </a:lnTo>
                <a:lnTo>
                  <a:pt x="21336" y="364236"/>
                </a:lnTo>
                <a:lnTo>
                  <a:pt x="22860" y="367284"/>
                </a:lnTo>
                <a:lnTo>
                  <a:pt x="21336" y="370332"/>
                </a:lnTo>
                <a:lnTo>
                  <a:pt x="21336" y="373380"/>
                </a:lnTo>
                <a:lnTo>
                  <a:pt x="18288" y="376428"/>
                </a:lnTo>
                <a:lnTo>
                  <a:pt x="12192" y="376428"/>
                </a:lnTo>
                <a:lnTo>
                  <a:pt x="7620" y="377952"/>
                </a:lnTo>
                <a:close/>
              </a:path>
              <a:path w="431800" h="411480">
                <a:moveTo>
                  <a:pt x="3048" y="362712"/>
                </a:moveTo>
                <a:lnTo>
                  <a:pt x="4572" y="359664"/>
                </a:lnTo>
                <a:lnTo>
                  <a:pt x="6604" y="359156"/>
                </a:lnTo>
                <a:lnTo>
                  <a:pt x="3048" y="362712"/>
                </a:lnTo>
                <a:close/>
              </a:path>
              <a:path w="431800" h="411480">
                <a:moveTo>
                  <a:pt x="1016" y="365760"/>
                </a:moveTo>
                <a:lnTo>
                  <a:pt x="1524" y="364236"/>
                </a:lnTo>
                <a:lnTo>
                  <a:pt x="3048" y="362712"/>
                </a:lnTo>
                <a:lnTo>
                  <a:pt x="1016" y="365760"/>
                </a:lnTo>
                <a:close/>
              </a:path>
              <a:path w="431800" h="411480">
                <a:moveTo>
                  <a:pt x="62484" y="384048"/>
                </a:moveTo>
                <a:lnTo>
                  <a:pt x="16764" y="384048"/>
                </a:lnTo>
                <a:lnTo>
                  <a:pt x="13716" y="382524"/>
                </a:lnTo>
                <a:lnTo>
                  <a:pt x="13716" y="381000"/>
                </a:lnTo>
                <a:lnTo>
                  <a:pt x="7620" y="377952"/>
                </a:lnTo>
                <a:lnTo>
                  <a:pt x="12192" y="376428"/>
                </a:lnTo>
                <a:lnTo>
                  <a:pt x="18288" y="376428"/>
                </a:lnTo>
                <a:lnTo>
                  <a:pt x="21336" y="373380"/>
                </a:lnTo>
                <a:lnTo>
                  <a:pt x="21336" y="370332"/>
                </a:lnTo>
                <a:lnTo>
                  <a:pt x="22860" y="367284"/>
                </a:lnTo>
                <a:lnTo>
                  <a:pt x="21336" y="364236"/>
                </a:lnTo>
                <a:lnTo>
                  <a:pt x="24384" y="365760"/>
                </a:lnTo>
                <a:lnTo>
                  <a:pt x="22860" y="365760"/>
                </a:lnTo>
                <a:lnTo>
                  <a:pt x="25908" y="367284"/>
                </a:lnTo>
                <a:lnTo>
                  <a:pt x="24384" y="367284"/>
                </a:lnTo>
                <a:lnTo>
                  <a:pt x="28956" y="368808"/>
                </a:lnTo>
                <a:lnTo>
                  <a:pt x="30480" y="368808"/>
                </a:lnTo>
                <a:lnTo>
                  <a:pt x="33528" y="371856"/>
                </a:lnTo>
                <a:lnTo>
                  <a:pt x="35052" y="371856"/>
                </a:lnTo>
                <a:lnTo>
                  <a:pt x="38100" y="373380"/>
                </a:lnTo>
                <a:lnTo>
                  <a:pt x="41148" y="373380"/>
                </a:lnTo>
                <a:lnTo>
                  <a:pt x="41148" y="374904"/>
                </a:lnTo>
                <a:lnTo>
                  <a:pt x="44196" y="374904"/>
                </a:lnTo>
                <a:lnTo>
                  <a:pt x="50292" y="377952"/>
                </a:lnTo>
                <a:lnTo>
                  <a:pt x="54864" y="381000"/>
                </a:lnTo>
                <a:lnTo>
                  <a:pt x="57912" y="382524"/>
                </a:lnTo>
                <a:lnTo>
                  <a:pt x="62484" y="384048"/>
                </a:lnTo>
                <a:close/>
              </a:path>
              <a:path w="431800" h="411480">
                <a:moveTo>
                  <a:pt x="217" y="368154"/>
                </a:moveTo>
                <a:lnTo>
                  <a:pt x="0" y="367284"/>
                </a:lnTo>
                <a:lnTo>
                  <a:pt x="1016" y="365760"/>
                </a:lnTo>
                <a:lnTo>
                  <a:pt x="217" y="368154"/>
                </a:lnTo>
                <a:close/>
              </a:path>
              <a:path w="431800" h="411480">
                <a:moveTo>
                  <a:pt x="762" y="370332"/>
                </a:moveTo>
                <a:lnTo>
                  <a:pt x="0" y="368808"/>
                </a:lnTo>
                <a:lnTo>
                  <a:pt x="217" y="368154"/>
                </a:lnTo>
                <a:lnTo>
                  <a:pt x="762" y="370332"/>
                </a:lnTo>
                <a:close/>
              </a:path>
              <a:path w="431800" h="411480">
                <a:moveTo>
                  <a:pt x="2286" y="374142"/>
                </a:moveTo>
                <a:lnTo>
                  <a:pt x="1524" y="373380"/>
                </a:lnTo>
                <a:lnTo>
                  <a:pt x="762" y="370332"/>
                </a:lnTo>
                <a:lnTo>
                  <a:pt x="1524" y="371856"/>
                </a:lnTo>
                <a:lnTo>
                  <a:pt x="2286" y="374142"/>
                </a:lnTo>
                <a:close/>
              </a:path>
              <a:path w="431800" h="411480">
                <a:moveTo>
                  <a:pt x="35052" y="371856"/>
                </a:moveTo>
                <a:lnTo>
                  <a:pt x="33528" y="371856"/>
                </a:lnTo>
                <a:lnTo>
                  <a:pt x="32004" y="370332"/>
                </a:lnTo>
                <a:lnTo>
                  <a:pt x="35052" y="371856"/>
                </a:lnTo>
                <a:close/>
              </a:path>
              <a:path w="431800" h="411480">
                <a:moveTo>
                  <a:pt x="128016" y="384048"/>
                </a:moveTo>
                <a:lnTo>
                  <a:pt x="103632" y="384048"/>
                </a:lnTo>
                <a:lnTo>
                  <a:pt x="106680" y="377952"/>
                </a:lnTo>
                <a:lnTo>
                  <a:pt x="112776" y="371856"/>
                </a:lnTo>
                <a:lnTo>
                  <a:pt x="139192" y="371856"/>
                </a:lnTo>
                <a:lnTo>
                  <a:pt x="135382" y="376428"/>
                </a:lnTo>
                <a:lnTo>
                  <a:pt x="134112" y="376428"/>
                </a:lnTo>
                <a:lnTo>
                  <a:pt x="128016" y="384048"/>
                </a:lnTo>
                <a:close/>
              </a:path>
              <a:path w="431800" h="411480">
                <a:moveTo>
                  <a:pt x="7620" y="377952"/>
                </a:moveTo>
                <a:lnTo>
                  <a:pt x="3048" y="376428"/>
                </a:lnTo>
                <a:lnTo>
                  <a:pt x="2286" y="374142"/>
                </a:lnTo>
                <a:lnTo>
                  <a:pt x="4572" y="376428"/>
                </a:lnTo>
                <a:lnTo>
                  <a:pt x="7620" y="377952"/>
                </a:lnTo>
                <a:close/>
              </a:path>
              <a:path w="431800" h="411480">
                <a:moveTo>
                  <a:pt x="134112" y="377952"/>
                </a:moveTo>
                <a:lnTo>
                  <a:pt x="134112" y="376428"/>
                </a:lnTo>
                <a:lnTo>
                  <a:pt x="135382" y="376428"/>
                </a:lnTo>
                <a:lnTo>
                  <a:pt x="134112" y="377952"/>
                </a:lnTo>
                <a:close/>
              </a:path>
              <a:path w="431800" h="411480">
                <a:moveTo>
                  <a:pt x="96774" y="389001"/>
                </a:moveTo>
                <a:lnTo>
                  <a:pt x="99060" y="385572"/>
                </a:lnTo>
                <a:lnTo>
                  <a:pt x="103632" y="382524"/>
                </a:lnTo>
                <a:lnTo>
                  <a:pt x="103632" y="384048"/>
                </a:lnTo>
                <a:lnTo>
                  <a:pt x="128016" y="384048"/>
                </a:lnTo>
                <a:lnTo>
                  <a:pt x="128016" y="385572"/>
                </a:lnTo>
                <a:lnTo>
                  <a:pt x="124968" y="388620"/>
                </a:lnTo>
                <a:lnTo>
                  <a:pt x="97536" y="388620"/>
                </a:lnTo>
                <a:lnTo>
                  <a:pt x="96774" y="389001"/>
                </a:lnTo>
                <a:close/>
              </a:path>
              <a:path w="431800" h="411480">
                <a:moveTo>
                  <a:pt x="64008" y="385572"/>
                </a:moveTo>
                <a:lnTo>
                  <a:pt x="22860" y="385572"/>
                </a:lnTo>
                <a:lnTo>
                  <a:pt x="18288" y="384048"/>
                </a:lnTo>
                <a:lnTo>
                  <a:pt x="60960" y="384048"/>
                </a:lnTo>
                <a:lnTo>
                  <a:pt x="64008" y="385572"/>
                </a:lnTo>
                <a:close/>
              </a:path>
              <a:path w="431800" h="411480">
                <a:moveTo>
                  <a:pt x="71628" y="408432"/>
                </a:moveTo>
                <a:lnTo>
                  <a:pt x="62484" y="405384"/>
                </a:lnTo>
                <a:lnTo>
                  <a:pt x="60960" y="403860"/>
                </a:lnTo>
                <a:lnTo>
                  <a:pt x="54864" y="400812"/>
                </a:lnTo>
                <a:lnTo>
                  <a:pt x="53340" y="400812"/>
                </a:lnTo>
                <a:lnTo>
                  <a:pt x="48768" y="399288"/>
                </a:lnTo>
                <a:lnTo>
                  <a:pt x="45720" y="396240"/>
                </a:lnTo>
                <a:lnTo>
                  <a:pt x="33528" y="390144"/>
                </a:lnTo>
                <a:lnTo>
                  <a:pt x="30480" y="390144"/>
                </a:lnTo>
                <a:lnTo>
                  <a:pt x="28956" y="388620"/>
                </a:lnTo>
                <a:lnTo>
                  <a:pt x="27432" y="388620"/>
                </a:lnTo>
                <a:lnTo>
                  <a:pt x="21336" y="385572"/>
                </a:lnTo>
                <a:lnTo>
                  <a:pt x="65532" y="385572"/>
                </a:lnTo>
                <a:lnTo>
                  <a:pt x="70104" y="387096"/>
                </a:lnTo>
                <a:lnTo>
                  <a:pt x="68580" y="387096"/>
                </a:lnTo>
                <a:lnTo>
                  <a:pt x="77724" y="390144"/>
                </a:lnTo>
                <a:lnTo>
                  <a:pt x="33528" y="390144"/>
                </a:lnTo>
                <a:lnTo>
                  <a:pt x="33528" y="391668"/>
                </a:lnTo>
                <a:lnTo>
                  <a:pt x="121920" y="391668"/>
                </a:lnTo>
                <a:lnTo>
                  <a:pt x="117348" y="396240"/>
                </a:lnTo>
                <a:lnTo>
                  <a:pt x="117348" y="397764"/>
                </a:lnTo>
                <a:lnTo>
                  <a:pt x="108204" y="403860"/>
                </a:lnTo>
                <a:lnTo>
                  <a:pt x="102108" y="406908"/>
                </a:lnTo>
                <a:lnTo>
                  <a:pt x="71628" y="406908"/>
                </a:lnTo>
                <a:lnTo>
                  <a:pt x="71628" y="408432"/>
                </a:lnTo>
                <a:close/>
              </a:path>
              <a:path w="431800" h="411480">
                <a:moveTo>
                  <a:pt x="96012" y="390144"/>
                </a:moveTo>
                <a:lnTo>
                  <a:pt x="96774" y="389001"/>
                </a:lnTo>
                <a:lnTo>
                  <a:pt x="97536" y="388620"/>
                </a:lnTo>
                <a:lnTo>
                  <a:pt x="96012" y="390144"/>
                </a:lnTo>
                <a:close/>
              </a:path>
              <a:path w="431800" h="411480">
                <a:moveTo>
                  <a:pt x="121920" y="391668"/>
                </a:moveTo>
                <a:lnTo>
                  <a:pt x="89916" y="391668"/>
                </a:lnTo>
                <a:lnTo>
                  <a:pt x="92964" y="390144"/>
                </a:lnTo>
                <a:lnTo>
                  <a:pt x="96012" y="390144"/>
                </a:lnTo>
                <a:lnTo>
                  <a:pt x="97536" y="388620"/>
                </a:lnTo>
                <a:lnTo>
                  <a:pt x="124968" y="388620"/>
                </a:lnTo>
                <a:lnTo>
                  <a:pt x="121920" y="391668"/>
                </a:lnTo>
                <a:close/>
              </a:path>
              <a:path w="431800" h="411480">
                <a:moveTo>
                  <a:pt x="96012" y="390144"/>
                </a:moveTo>
                <a:lnTo>
                  <a:pt x="94488" y="390144"/>
                </a:lnTo>
                <a:lnTo>
                  <a:pt x="96774" y="389001"/>
                </a:lnTo>
                <a:lnTo>
                  <a:pt x="96012" y="390144"/>
                </a:lnTo>
                <a:close/>
              </a:path>
              <a:path w="431800" h="411480">
                <a:moveTo>
                  <a:pt x="96012" y="409956"/>
                </a:moveTo>
                <a:lnTo>
                  <a:pt x="76200" y="409956"/>
                </a:lnTo>
                <a:lnTo>
                  <a:pt x="76200" y="408432"/>
                </a:lnTo>
                <a:lnTo>
                  <a:pt x="71628" y="406908"/>
                </a:lnTo>
                <a:lnTo>
                  <a:pt x="102108" y="406908"/>
                </a:lnTo>
                <a:lnTo>
                  <a:pt x="96012" y="409956"/>
                </a:lnTo>
                <a:close/>
              </a:path>
              <a:path w="431800" h="411480">
                <a:moveTo>
                  <a:pt x="91440" y="411480"/>
                </a:moveTo>
                <a:lnTo>
                  <a:pt x="82296" y="411480"/>
                </a:lnTo>
                <a:lnTo>
                  <a:pt x="80772" y="409956"/>
                </a:lnTo>
                <a:lnTo>
                  <a:pt x="92964" y="409956"/>
                </a:lnTo>
                <a:lnTo>
                  <a:pt x="91440" y="411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4" name="object 5"/>
          <p:cNvSpPr/>
          <p:nvPr/>
        </p:nvSpPr>
        <p:spPr>
          <a:xfrm>
            <a:off x="955548" y="2726435"/>
            <a:ext cx="273050" cy="289560"/>
          </a:xfrm>
          <a:custGeom>
            <a:avLst/>
            <a:gdLst/>
            <a:ahLst/>
            <a:cxnLst/>
            <a:rect l="l" t="t" r="r" b="b"/>
            <a:pathLst>
              <a:path w="273050" h="289560">
                <a:moveTo>
                  <a:pt x="262128" y="38100"/>
                </a:moveTo>
                <a:lnTo>
                  <a:pt x="236220" y="38100"/>
                </a:lnTo>
                <a:lnTo>
                  <a:pt x="239268" y="28956"/>
                </a:lnTo>
                <a:lnTo>
                  <a:pt x="245364" y="19812"/>
                </a:lnTo>
                <a:lnTo>
                  <a:pt x="254508" y="10667"/>
                </a:lnTo>
                <a:lnTo>
                  <a:pt x="262127" y="1524"/>
                </a:lnTo>
                <a:lnTo>
                  <a:pt x="263652" y="0"/>
                </a:lnTo>
                <a:lnTo>
                  <a:pt x="269747" y="0"/>
                </a:lnTo>
                <a:lnTo>
                  <a:pt x="272796" y="1524"/>
                </a:lnTo>
                <a:lnTo>
                  <a:pt x="272796" y="7620"/>
                </a:lnTo>
                <a:lnTo>
                  <a:pt x="269747" y="19812"/>
                </a:lnTo>
                <a:lnTo>
                  <a:pt x="266700" y="28956"/>
                </a:lnTo>
                <a:lnTo>
                  <a:pt x="262128" y="38100"/>
                </a:lnTo>
                <a:close/>
              </a:path>
              <a:path w="273050" h="289560">
                <a:moveTo>
                  <a:pt x="258775" y="44196"/>
                </a:moveTo>
                <a:lnTo>
                  <a:pt x="231647" y="44196"/>
                </a:lnTo>
                <a:lnTo>
                  <a:pt x="236220" y="36575"/>
                </a:lnTo>
                <a:lnTo>
                  <a:pt x="236220" y="38100"/>
                </a:lnTo>
                <a:lnTo>
                  <a:pt x="262128" y="38100"/>
                </a:lnTo>
                <a:lnTo>
                  <a:pt x="260604" y="41148"/>
                </a:lnTo>
                <a:lnTo>
                  <a:pt x="258775" y="44196"/>
                </a:lnTo>
                <a:close/>
              </a:path>
              <a:path w="273050" h="289560">
                <a:moveTo>
                  <a:pt x="222504" y="56388"/>
                </a:moveTo>
                <a:lnTo>
                  <a:pt x="227076" y="50291"/>
                </a:lnTo>
                <a:lnTo>
                  <a:pt x="231647" y="42672"/>
                </a:lnTo>
                <a:lnTo>
                  <a:pt x="231647" y="44196"/>
                </a:lnTo>
                <a:lnTo>
                  <a:pt x="258775" y="44196"/>
                </a:lnTo>
                <a:lnTo>
                  <a:pt x="256031" y="48767"/>
                </a:lnTo>
                <a:lnTo>
                  <a:pt x="253593" y="54864"/>
                </a:lnTo>
                <a:lnTo>
                  <a:pt x="224027" y="54864"/>
                </a:lnTo>
                <a:lnTo>
                  <a:pt x="222504" y="56388"/>
                </a:lnTo>
                <a:close/>
              </a:path>
              <a:path w="273050" h="289560">
                <a:moveTo>
                  <a:pt x="201168" y="85344"/>
                </a:moveTo>
                <a:lnTo>
                  <a:pt x="205739" y="77724"/>
                </a:lnTo>
                <a:lnTo>
                  <a:pt x="210312" y="71628"/>
                </a:lnTo>
                <a:lnTo>
                  <a:pt x="214883" y="67056"/>
                </a:lnTo>
                <a:lnTo>
                  <a:pt x="214883" y="65532"/>
                </a:lnTo>
                <a:lnTo>
                  <a:pt x="219456" y="60960"/>
                </a:lnTo>
                <a:lnTo>
                  <a:pt x="224027" y="54864"/>
                </a:lnTo>
                <a:lnTo>
                  <a:pt x="253593" y="54864"/>
                </a:lnTo>
                <a:lnTo>
                  <a:pt x="252983" y="56388"/>
                </a:lnTo>
                <a:lnTo>
                  <a:pt x="251460" y="56388"/>
                </a:lnTo>
                <a:lnTo>
                  <a:pt x="246887" y="64008"/>
                </a:lnTo>
                <a:lnTo>
                  <a:pt x="237743" y="76200"/>
                </a:lnTo>
                <a:lnTo>
                  <a:pt x="233172" y="80772"/>
                </a:lnTo>
                <a:lnTo>
                  <a:pt x="230885" y="83820"/>
                </a:lnTo>
                <a:lnTo>
                  <a:pt x="202691" y="83820"/>
                </a:lnTo>
                <a:lnTo>
                  <a:pt x="201168" y="85344"/>
                </a:lnTo>
                <a:close/>
              </a:path>
              <a:path w="273050" h="289560">
                <a:moveTo>
                  <a:pt x="229742" y="85344"/>
                </a:moveTo>
                <a:lnTo>
                  <a:pt x="201168" y="85344"/>
                </a:lnTo>
                <a:lnTo>
                  <a:pt x="202691" y="83820"/>
                </a:lnTo>
                <a:lnTo>
                  <a:pt x="230885" y="83820"/>
                </a:lnTo>
                <a:lnTo>
                  <a:pt x="229742" y="85344"/>
                </a:lnTo>
                <a:close/>
              </a:path>
              <a:path w="273050" h="289560">
                <a:moveTo>
                  <a:pt x="131978" y="231648"/>
                </a:moveTo>
                <a:lnTo>
                  <a:pt x="108204" y="231648"/>
                </a:lnTo>
                <a:lnTo>
                  <a:pt x="111252" y="224028"/>
                </a:lnTo>
                <a:lnTo>
                  <a:pt x="111252" y="222504"/>
                </a:lnTo>
                <a:lnTo>
                  <a:pt x="115824" y="214883"/>
                </a:lnTo>
                <a:lnTo>
                  <a:pt x="129539" y="187452"/>
                </a:lnTo>
                <a:lnTo>
                  <a:pt x="129539" y="185928"/>
                </a:lnTo>
                <a:lnTo>
                  <a:pt x="135635" y="176783"/>
                </a:lnTo>
                <a:lnTo>
                  <a:pt x="141731" y="166116"/>
                </a:lnTo>
                <a:lnTo>
                  <a:pt x="160020" y="138683"/>
                </a:lnTo>
                <a:lnTo>
                  <a:pt x="160020" y="137160"/>
                </a:lnTo>
                <a:lnTo>
                  <a:pt x="166116" y="129540"/>
                </a:lnTo>
                <a:lnTo>
                  <a:pt x="166116" y="128016"/>
                </a:lnTo>
                <a:lnTo>
                  <a:pt x="178308" y="112775"/>
                </a:lnTo>
                <a:lnTo>
                  <a:pt x="184404" y="106680"/>
                </a:lnTo>
                <a:lnTo>
                  <a:pt x="184404" y="105156"/>
                </a:lnTo>
                <a:lnTo>
                  <a:pt x="190500" y="97536"/>
                </a:lnTo>
                <a:lnTo>
                  <a:pt x="195072" y="91440"/>
                </a:lnTo>
                <a:lnTo>
                  <a:pt x="201168" y="85344"/>
                </a:lnTo>
                <a:lnTo>
                  <a:pt x="229742" y="85344"/>
                </a:lnTo>
                <a:lnTo>
                  <a:pt x="228600" y="86867"/>
                </a:lnTo>
                <a:lnTo>
                  <a:pt x="224027" y="91440"/>
                </a:lnTo>
                <a:lnTo>
                  <a:pt x="225552" y="91440"/>
                </a:lnTo>
                <a:lnTo>
                  <a:pt x="220979" y="97536"/>
                </a:lnTo>
                <a:lnTo>
                  <a:pt x="213360" y="105156"/>
                </a:lnTo>
                <a:lnTo>
                  <a:pt x="214883" y="105156"/>
                </a:lnTo>
                <a:lnTo>
                  <a:pt x="190500" y="135636"/>
                </a:lnTo>
                <a:lnTo>
                  <a:pt x="185927" y="143256"/>
                </a:lnTo>
                <a:lnTo>
                  <a:pt x="179831" y="150875"/>
                </a:lnTo>
                <a:lnTo>
                  <a:pt x="173735" y="160020"/>
                </a:lnTo>
                <a:lnTo>
                  <a:pt x="166116" y="169164"/>
                </a:lnTo>
                <a:lnTo>
                  <a:pt x="167639" y="169164"/>
                </a:lnTo>
                <a:lnTo>
                  <a:pt x="161543" y="178308"/>
                </a:lnTo>
                <a:lnTo>
                  <a:pt x="156318" y="187452"/>
                </a:lnTo>
                <a:lnTo>
                  <a:pt x="155447" y="187452"/>
                </a:lnTo>
                <a:lnTo>
                  <a:pt x="151529" y="196596"/>
                </a:lnTo>
                <a:lnTo>
                  <a:pt x="150876" y="196596"/>
                </a:lnTo>
                <a:lnTo>
                  <a:pt x="146304" y="207264"/>
                </a:lnTo>
                <a:lnTo>
                  <a:pt x="144779" y="207264"/>
                </a:lnTo>
                <a:lnTo>
                  <a:pt x="135635" y="225552"/>
                </a:lnTo>
                <a:lnTo>
                  <a:pt x="131978" y="231648"/>
                </a:lnTo>
                <a:close/>
              </a:path>
              <a:path w="273050" h="289560">
                <a:moveTo>
                  <a:pt x="155447" y="188975"/>
                </a:moveTo>
                <a:lnTo>
                  <a:pt x="155447" y="187452"/>
                </a:lnTo>
                <a:lnTo>
                  <a:pt x="156318" y="187452"/>
                </a:lnTo>
                <a:lnTo>
                  <a:pt x="155447" y="188975"/>
                </a:lnTo>
                <a:close/>
              </a:path>
              <a:path w="273050" h="289560">
                <a:moveTo>
                  <a:pt x="150876" y="198120"/>
                </a:moveTo>
                <a:lnTo>
                  <a:pt x="150876" y="196596"/>
                </a:lnTo>
                <a:lnTo>
                  <a:pt x="151529" y="196596"/>
                </a:lnTo>
                <a:lnTo>
                  <a:pt x="150876" y="198120"/>
                </a:lnTo>
                <a:close/>
              </a:path>
              <a:path w="273050" h="289560">
                <a:moveTo>
                  <a:pt x="3047" y="222504"/>
                </a:moveTo>
                <a:lnTo>
                  <a:pt x="6095" y="220980"/>
                </a:lnTo>
                <a:lnTo>
                  <a:pt x="10668" y="219456"/>
                </a:lnTo>
                <a:lnTo>
                  <a:pt x="7620" y="220980"/>
                </a:lnTo>
                <a:lnTo>
                  <a:pt x="3047" y="222504"/>
                </a:lnTo>
                <a:close/>
              </a:path>
              <a:path w="273050" h="289560">
                <a:moveTo>
                  <a:pt x="9143" y="239267"/>
                </a:moveTo>
                <a:lnTo>
                  <a:pt x="7620" y="239267"/>
                </a:lnTo>
                <a:lnTo>
                  <a:pt x="3047" y="237744"/>
                </a:lnTo>
                <a:lnTo>
                  <a:pt x="1524" y="233172"/>
                </a:lnTo>
                <a:lnTo>
                  <a:pt x="0" y="230124"/>
                </a:lnTo>
                <a:lnTo>
                  <a:pt x="0" y="225552"/>
                </a:lnTo>
                <a:lnTo>
                  <a:pt x="3047" y="222504"/>
                </a:lnTo>
                <a:lnTo>
                  <a:pt x="7620" y="220980"/>
                </a:lnTo>
                <a:lnTo>
                  <a:pt x="10668" y="219456"/>
                </a:lnTo>
                <a:lnTo>
                  <a:pt x="13716" y="222504"/>
                </a:lnTo>
                <a:lnTo>
                  <a:pt x="15747" y="223520"/>
                </a:lnTo>
                <a:lnTo>
                  <a:pt x="16764" y="225552"/>
                </a:lnTo>
                <a:lnTo>
                  <a:pt x="18287" y="227075"/>
                </a:lnTo>
                <a:lnTo>
                  <a:pt x="18287" y="230124"/>
                </a:lnTo>
                <a:lnTo>
                  <a:pt x="16764" y="230124"/>
                </a:lnTo>
                <a:lnTo>
                  <a:pt x="18287" y="234696"/>
                </a:lnTo>
                <a:lnTo>
                  <a:pt x="19050" y="236220"/>
                </a:lnTo>
                <a:lnTo>
                  <a:pt x="7620" y="236220"/>
                </a:lnTo>
                <a:lnTo>
                  <a:pt x="9143" y="239267"/>
                </a:lnTo>
                <a:close/>
              </a:path>
              <a:path w="273050" h="289560">
                <a:moveTo>
                  <a:pt x="15747" y="223520"/>
                </a:moveTo>
                <a:lnTo>
                  <a:pt x="13716" y="222504"/>
                </a:lnTo>
                <a:lnTo>
                  <a:pt x="10668" y="219456"/>
                </a:lnTo>
                <a:lnTo>
                  <a:pt x="15239" y="222504"/>
                </a:lnTo>
                <a:lnTo>
                  <a:pt x="15747" y="223520"/>
                </a:lnTo>
                <a:close/>
              </a:path>
              <a:path w="273050" h="289560">
                <a:moveTo>
                  <a:pt x="18287" y="227076"/>
                </a:moveTo>
                <a:lnTo>
                  <a:pt x="16764" y="225552"/>
                </a:lnTo>
                <a:lnTo>
                  <a:pt x="15747" y="223520"/>
                </a:lnTo>
                <a:lnTo>
                  <a:pt x="16764" y="224028"/>
                </a:lnTo>
                <a:lnTo>
                  <a:pt x="18287" y="227075"/>
                </a:lnTo>
                <a:close/>
              </a:path>
              <a:path w="273050" h="289560">
                <a:moveTo>
                  <a:pt x="19812" y="228600"/>
                </a:moveTo>
                <a:lnTo>
                  <a:pt x="18287" y="228600"/>
                </a:lnTo>
                <a:lnTo>
                  <a:pt x="18287" y="227076"/>
                </a:lnTo>
                <a:lnTo>
                  <a:pt x="19812" y="228600"/>
                </a:lnTo>
                <a:close/>
              </a:path>
              <a:path w="273050" h="289560">
                <a:moveTo>
                  <a:pt x="28956" y="240791"/>
                </a:moveTo>
                <a:lnTo>
                  <a:pt x="28956" y="239267"/>
                </a:lnTo>
                <a:lnTo>
                  <a:pt x="21335" y="239267"/>
                </a:lnTo>
                <a:lnTo>
                  <a:pt x="19812" y="237744"/>
                </a:lnTo>
                <a:lnTo>
                  <a:pt x="18287" y="234696"/>
                </a:lnTo>
                <a:lnTo>
                  <a:pt x="18287" y="228600"/>
                </a:lnTo>
                <a:lnTo>
                  <a:pt x="22860" y="233172"/>
                </a:lnTo>
                <a:lnTo>
                  <a:pt x="21335" y="233172"/>
                </a:lnTo>
                <a:lnTo>
                  <a:pt x="25908" y="234696"/>
                </a:lnTo>
                <a:lnTo>
                  <a:pt x="29717" y="238506"/>
                </a:lnTo>
                <a:lnTo>
                  <a:pt x="28956" y="240791"/>
                </a:lnTo>
                <a:close/>
              </a:path>
              <a:path w="273050" h="289560">
                <a:moveTo>
                  <a:pt x="3047" y="237744"/>
                </a:moveTo>
                <a:lnTo>
                  <a:pt x="0" y="234696"/>
                </a:lnTo>
                <a:lnTo>
                  <a:pt x="0" y="230124"/>
                </a:lnTo>
                <a:lnTo>
                  <a:pt x="1524" y="233172"/>
                </a:lnTo>
                <a:lnTo>
                  <a:pt x="3047" y="237744"/>
                </a:lnTo>
                <a:close/>
              </a:path>
              <a:path w="273050" h="289560">
                <a:moveTo>
                  <a:pt x="18287" y="234696"/>
                </a:moveTo>
                <a:lnTo>
                  <a:pt x="16764" y="230124"/>
                </a:lnTo>
                <a:lnTo>
                  <a:pt x="18287" y="233172"/>
                </a:lnTo>
                <a:lnTo>
                  <a:pt x="18287" y="234696"/>
                </a:lnTo>
                <a:close/>
              </a:path>
              <a:path w="273050" h="289560">
                <a:moveTo>
                  <a:pt x="18287" y="233172"/>
                </a:moveTo>
                <a:lnTo>
                  <a:pt x="16764" y="230124"/>
                </a:lnTo>
                <a:lnTo>
                  <a:pt x="18287" y="230124"/>
                </a:lnTo>
                <a:lnTo>
                  <a:pt x="18287" y="233172"/>
                </a:lnTo>
                <a:close/>
              </a:path>
              <a:path w="273050" h="289560">
                <a:moveTo>
                  <a:pt x="97535" y="252983"/>
                </a:moveTo>
                <a:lnTo>
                  <a:pt x="99060" y="248412"/>
                </a:lnTo>
                <a:lnTo>
                  <a:pt x="100583" y="246888"/>
                </a:lnTo>
                <a:lnTo>
                  <a:pt x="102108" y="242316"/>
                </a:lnTo>
                <a:lnTo>
                  <a:pt x="102108" y="240791"/>
                </a:lnTo>
                <a:lnTo>
                  <a:pt x="106679" y="236220"/>
                </a:lnTo>
                <a:lnTo>
                  <a:pt x="105156" y="236220"/>
                </a:lnTo>
                <a:lnTo>
                  <a:pt x="108204" y="230124"/>
                </a:lnTo>
                <a:lnTo>
                  <a:pt x="108204" y="231648"/>
                </a:lnTo>
                <a:lnTo>
                  <a:pt x="131978" y="231648"/>
                </a:lnTo>
                <a:lnTo>
                  <a:pt x="131064" y="233172"/>
                </a:lnTo>
                <a:lnTo>
                  <a:pt x="132587" y="233172"/>
                </a:lnTo>
                <a:lnTo>
                  <a:pt x="128016" y="239267"/>
                </a:lnTo>
                <a:lnTo>
                  <a:pt x="128016" y="240791"/>
                </a:lnTo>
                <a:lnTo>
                  <a:pt x="122681" y="251460"/>
                </a:lnTo>
                <a:lnTo>
                  <a:pt x="99060" y="251460"/>
                </a:lnTo>
                <a:lnTo>
                  <a:pt x="97535" y="252983"/>
                </a:lnTo>
                <a:close/>
              </a:path>
              <a:path w="273050" h="289560">
                <a:moveTo>
                  <a:pt x="35356" y="241096"/>
                </a:moveTo>
                <a:lnTo>
                  <a:pt x="33527" y="239267"/>
                </a:lnTo>
                <a:lnTo>
                  <a:pt x="32004" y="239267"/>
                </a:lnTo>
                <a:lnTo>
                  <a:pt x="29826" y="238179"/>
                </a:lnTo>
                <a:lnTo>
                  <a:pt x="30479" y="236220"/>
                </a:lnTo>
                <a:lnTo>
                  <a:pt x="30479" y="234696"/>
                </a:lnTo>
                <a:lnTo>
                  <a:pt x="35052" y="234696"/>
                </a:lnTo>
                <a:lnTo>
                  <a:pt x="36576" y="236220"/>
                </a:lnTo>
                <a:lnTo>
                  <a:pt x="36576" y="239267"/>
                </a:lnTo>
                <a:lnTo>
                  <a:pt x="35356" y="241096"/>
                </a:lnTo>
                <a:close/>
              </a:path>
              <a:path w="273050" h="289560">
                <a:moveTo>
                  <a:pt x="12191" y="243840"/>
                </a:moveTo>
                <a:lnTo>
                  <a:pt x="10668" y="240791"/>
                </a:lnTo>
                <a:lnTo>
                  <a:pt x="9143" y="239267"/>
                </a:lnTo>
                <a:lnTo>
                  <a:pt x="7620" y="236220"/>
                </a:lnTo>
                <a:lnTo>
                  <a:pt x="10668" y="239267"/>
                </a:lnTo>
                <a:lnTo>
                  <a:pt x="21335" y="239267"/>
                </a:lnTo>
                <a:lnTo>
                  <a:pt x="22860" y="240791"/>
                </a:lnTo>
                <a:lnTo>
                  <a:pt x="35052" y="240791"/>
                </a:lnTo>
                <a:lnTo>
                  <a:pt x="35356" y="241096"/>
                </a:lnTo>
                <a:lnTo>
                  <a:pt x="34543" y="242316"/>
                </a:lnTo>
                <a:lnTo>
                  <a:pt x="12191" y="242316"/>
                </a:lnTo>
                <a:lnTo>
                  <a:pt x="12191" y="243840"/>
                </a:lnTo>
                <a:close/>
              </a:path>
              <a:path w="273050" h="289560">
                <a:moveTo>
                  <a:pt x="21335" y="239267"/>
                </a:moveTo>
                <a:lnTo>
                  <a:pt x="10668" y="239267"/>
                </a:lnTo>
                <a:lnTo>
                  <a:pt x="7620" y="236220"/>
                </a:lnTo>
                <a:lnTo>
                  <a:pt x="19050" y="236220"/>
                </a:lnTo>
                <a:lnTo>
                  <a:pt x="19812" y="237744"/>
                </a:lnTo>
                <a:lnTo>
                  <a:pt x="21335" y="239267"/>
                </a:lnTo>
                <a:close/>
              </a:path>
              <a:path w="273050" h="289560">
                <a:moveTo>
                  <a:pt x="16764" y="251460"/>
                </a:moveTo>
                <a:lnTo>
                  <a:pt x="10668" y="248412"/>
                </a:lnTo>
                <a:lnTo>
                  <a:pt x="9143" y="245364"/>
                </a:lnTo>
                <a:lnTo>
                  <a:pt x="4572" y="240791"/>
                </a:lnTo>
                <a:lnTo>
                  <a:pt x="3047" y="237744"/>
                </a:lnTo>
                <a:lnTo>
                  <a:pt x="7620" y="239267"/>
                </a:lnTo>
                <a:lnTo>
                  <a:pt x="9143" y="239267"/>
                </a:lnTo>
                <a:lnTo>
                  <a:pt x="10668" y="240791"/>
                </a:lnTo>
                <a:lnTo>
                  <a:pt x="12191" y="243840"/>
                </a:lnTo>
                <a:lnTo>
                  <a:pt x="12953" y="243840"/>
                </a:lnTo>
                <a:lnTo>
                  <a:pt x="13716" y="245364"/>
                </a:lnTo>
                <a:lnTo>
                  <a:pt x="15239" y="245364"/>
                </a:lnTo>
                <a:lnTo>
                  <a:pt x="15239" y="246888"/>
                </a:lnTo>
                <a:lnTo>
                  <a:pt x="16764" y="248412"/>
                </a:lnTo>
                <a:lnTo>
                  <a:pt x="19812" y="249936"/>
                </a:lnTo>
                <a:lnTo>
                  <a:pt x="15239" y="249936"/>
                </a:lnTo>
                <a:lnTo>
                  <a:pt x="16764" y="251460"/>
                </a:lnTo>
                <a:close/>
              </a:path>
              <a:path w="273050" h="289560">
                <a:moveTo>
                  <a:pt x="29718" y="238506"/>
                </a:moveTo>
                <a:lnTo>
                  <a:pt x="28956" y="237744"/>
                </a:lnTo>
                <a:lnTo>
                  <a:pt x="29826" y="238179"/>
                </a:lnTo>
                <a:lnTo>
                  <a:pt x="29718" y="238506"/>
                </a:lnTo>
                <a:close/>
              </a:path>
              <a:path w="273050" h="289560">
                <a:moveTo>
                  <a:pt x="32004" y="239267"/>
                </a:moveTo>
                <a:lnTo>
                  <a:pt x="30479" y="239267"/>
                </a:lnTo>
                <a:lnTo>
                  <a:pt x="29718" y="238506"/>
                </a:lnTo>
                <a:lnTo>
                  <a:pt x="29826" y="238179"/>
                </a:lnTo>
                <a:lnTo>
                  <a:pt x="32004" y="239267"/>
                </a:lnTo>
                <a:close/>
              </a:path>
              <a:path w="273050" h="289560">
                <a:moveTo>
                  <a:pt x="35052" y="240791"/>
                </a:moveTo>
                <a:lnTo>
                  <a:pt x="28956" y="240791"/>
                </a:lnTo>
                <a:lnTo>
                  <a:pt x="29717" y="238506"/>
                </a:lnTo>
                <a:lnTo>
                  <a:pt x="30479" y="239267"/>
                </a:lnTo>
                <a:lnTo>
                  <a:pt x="33527" y="239267"/>
                </a:lnTo>
                <a:lnTo>
                  <a:pt x="35052" y="240791"/>
                </a:lnTo>
                <a:close/>
              </a:path>
              <a:path w="273050" h="289560">
                <a:moveTo>
                  <a:pt x="24383" y="240791"/>
                </a:moveTo>
                <a:lnTo>
                  <a:pt x="22860" y="240791"/>
                </a:lnTo>
                <a:lnTo>
                  <a:pt x="21335" y="239267"/>
                </a:lnTo>
                <a:lnTo>
                  <a:pt x="24383" y="240791"/>
                </a:lnTo>
                <a:close/>
              </a:path>
              <a:path w="273050" h="289560">
                <a:moveTo>
                  <a:pt x="27431" y="240791"/>
                </a:moveTo>
                <a:lnTo>
                  <a:pt x="24383" y="240791"/>
                </a:lnTo>
                <a:lnTo>
                  <a:pt x="21335" y="239267"/>
                </a:lnTo>
                <a:lnTo>
                  <a:pt x="28956" y="239267"/>
                </a:lnTo>
                <a:lnTo>
                  <a:pt x="27431" y="240791"/>
                </a:lnTo>
                <a:close/>
              </a:path>
              <a:path w="273050" h="289560">
                <a:moveTo>
                  <a:pt x="28956" y="240791"/>
                </a:moveTo>
                <a:lnTo>
                  <a:pt x="27431" y="240791"/>
                </a:lnTo>
                <a:lnTo>
                  <a:pt x="28956" y="239267"/>
                </a:lnTo>
                <a:lnTo>
                  <a:pt x="28956" y="240791"/>
                </a:lnTo>
                <a:close/>
              </a:path>
              <a:path w="273050" h="289560">
                <a:moveTo>
                  <a:pt x="38100" y="242316"/>
                </a:moveTo>
                <a:lnTo>
                  <a:pt x="36576" y="242316"/>
                </a:lnTo>
                <a:lnTo>
                  <a:pt x="36576" y="240791"/>
                </a:lnTo>
                <a:lnTo>
                  <a:pt x="38100" y="242316"/>
                </a:lnTo>
                <a:close/>
              </a:path>
              <a:path w="273050" h="289560">
                <a:moveTo>
                  <a:pt x="68579" y="265175"/>
                </a:moveTo>
                <a:lnTo>
                  <a:pt x="36576" y="265175"/>
                </a:lnTo>
                <a:lnTo>
                  <a:pt x="32004" y="263652"/>
                </a:lnTo>
                <a:lnTo>
                  <a:pt x="32004" y="262128"/>
                </a:lnTo>
                <a:lnTo>
                  <a:pt x="27432" y="259080"/>
                </a:lnTo>
                <a:lnTo>
                  <a:pt x="25908" y="257556"/>
                </a:lnTo>
                <a:lnTo>
                  <a:pt x="24383" y="257556"/>
                </a:lnTo>
                <a:lnTo>
                  <a:pt x="22860" y="256032"/>
                </a:lnTo>
                <a:lnTo>
                  <a:pt x="19812" y="254508"/>
                </a:lnTo>
                <a:lnTo>
                  <a:pt x="15239" y="249936"/>
                </a:lnTo>
                <a:lnTo>
                  <a:pt x="25908" y="249936"/>
                </a:lnTo>
                <a:lnTo>
                  <a:pt x="32004" y="246888"/>
                </a:lnTo>
                <a:lnTo>
                  <a:pt x="32004" y="245364"/>
                </a:lnTo>
                <a:lnTo>
                  <a:pt x="33527" y="243840"/>
                </a:lnTo>
                <a:lnTo>
                  <a:pt x="35356" y="241096"/>
                </a:lnTo>
                <a:lnTo>
                  <a:pt x="36576" y="242316"/>
                </a:lnTo>
                <a:lnTo>
                  <a:pt x="38100" y="242316"/>
                </a:lnTo>
                <a:lnTo>
                  <a:pt x="39624" y="243840"/>
                </a:lnTo>
                <a:lnTo>
                  <a:pt x="41147" y="243840"/>
                </a:lnTo>
                <a:lnTo>
                  <a:pt x="44195" y="248412"/>
                </a:lnTo>
                <a:lnTo>
                  <a:pt x="45719" y="248412"/>
                </a:lnTo>
                <a:lnTo>
                  <a:pt x="47243" y="249936"/>
                </a:lnTo>
                <a:lnTo>
                  <a:pt x="50291" y="251460"/>
                </a:lnTo>
                <a:lnTo>
                  <a:pt x="53339" y="254508"/>
                </a:lnTo>
                <a:lnTo>
                  <a:pt x="59435" y="257556"/>
                </a:lnTo>
                <a:lnTo>
                  <a:pt x="62483" y="260604"/>
                </a:lnTo>
                <a:lnTo>
                  <a:pt x="64008" y="262128"/>
                </a:lnTo>
                <a:lnTo>
                  <a:pt x="65531" y="262128"/>
                </a:lnTo>
                <a:lnTo>
                  <a:pt x="65531" y="263652"/>
                </a:lnTo>
                <a:lnTo>
                  <a:pt x="68579" y="265175"/>
                </a:lnTo>
                <a:close/>
              </a:path>
              <a:path w="273050" h="289560">
                <a:moveTo>
                  <a:pt x="12953" y="243840"/>
                </a:moveTo>
                <a:lnTo>
                  <a:pt x="12191" y="243840"/>
                </a:lnTo>
                <a:lnTo>
                  <a:pt x="12191" y="242316"/>
                </a:lnTo>
                <a:lnTo>
                  <a:pt x="12953" y="243840"/>
                </a:lnTo>
                <a:close/>
              </a:path>
              <a:path w="273050" h="289560">
                <a:moveTo>
                  <a:pt x="25908" y="249936"/>
                </a:moveTo>
                <a:lnTo>
                  <a:pt x="19812" y="249936"/>
                </a:lnTo>
                <a:lnTo>
                  <a:pt x="16764" y="248412"/>
                </a:lnTo>
                <a:lnTo>
                  <a:pt x="15239" y="246888"/>
                </a:lnTo>
                <a:lnTo>
                  <a:pt x="15239" y="245364"/>
                </a:lnTo>
                <a:lnTo>
                  <a:pt x="13716" y="245364"/>
                </a:lnTo>
                <a:lnTo>
                  <a:pt x="12191" y="242316"/>
                </a:lnTo>
                <a:lnTo>
                  <a:pt x="34543" y="242316"/>
                </a:lnTo>
                <a:lnTo>
                  <a:pt x="33527" y="243840"/>
                </a:lnTo>
                <a:lnTo>
                  <a:pt x="32004" y="245364"/>
                </a:lnTo>
                <a:lnTo>
                  <a:pt x="32004" y="246888"/>
                </a:lnTo>
                <a:lnTo>
                  <a:pt x="25908" y="249936"/>
                </a:lnTo>
                <a:close/>
              </a:path>
              <a:path w="273050" h="289560">
                <a:moveTo>
                  <a:pt x="45719" y="248412"/>
                </a:moveTo>
                <a:lnTo>
                  <a:pt x="44195" y="248412"/>
                </a:lnTo>
                <a:lnTo>
                  <a:pt x="44195" y="246888"/>
                </a:lnTo>
                <a:lnTo>
                  <a:pt x="45719" y="248412"/>
                </a:lnTo>
                <a:close/>
              </a:path>
              <a:path w="273050" h="289560">
                <a:moveTo>
                  <a:pt x="88391" y="265175"/>
                </a:moveTo>
                <a:lnTo>
                  <a:pt x="89916" y="262128"/>
                </a:lnTo>
                <a:lnTo>
                  <a:pt x="96012" y="256032"/>
                </a:lnTo>
                <a:lnTo>
                  <a:pt x="97535" y="254508"/>
                </a:lnTo>
                <a:lnTo>
                  <a:pt x="96012" y="254508"/>
                </a:lnTo>
                <a:lnTo>
                  <a:pt x="99060" y="251460"/>
                </a:lnTo>
                <a:lnTo>
                  <a:pt x="121920" y="251460"/>
                </a:lnTo>
                <a:lnTo>
                  <a:pt x="118872" y="257556"/>
                </a:lnTo>
                <a:lnTo>
                  <a:pt x="119888" y="257556"/>
                </a:lnTo>
                <a:lnTo>
                  <a:pt x="118872" y="260604"/>
                </a:lnTo>
                <a:lnTo>
                  <a:pt x="117347" y="262128"/>
                </a:lnTo>
                <a:lnTo>
                  <a:pt x="116839" y="263652"/>
                </a:lnTo>
                <a:lnTo>
                  <a:pt x="89916" y="263652"/>
                </a:lnTo>
                <a:lnTo>
                  <a:pt x="88391" y="265175"/>
                </a:lnTo>
                <a:close/>
              </a:path>
              <a:path w="273050" h="289560">
                <a:moveTo>
                  <a:pt x="121920" y="252983"/>
                </a:moveTo>
                <a:lnTo>
                  <a:pt x="121920" y="251460"/>
                </a:lnTo>
                <a:lnTo>
                  <a:pt x="122681" y="251460"/>
                </a:lnTo>
                <a:lnTo>
                  <a:pt x="121920" y="252983"/>
                </a:lnTo>
                <a:close/>
              </a:path>
              <a:path w="273050" h="289560">
                <a:moveTo>
                  <a:pt x="94487" y="257556"/>
                </a:moveTo>
                <a:lnTo>
                  <a:pt x="96011" y="256032"/>
                </a:lnTo>
                <a:lnTo>
                  <a:pt x="94487" y="257556"/>
                </a:lnTo>
                <a:close/>
              </a:path>
              <a:path w="273050" h="289560">
                <a:moveTo>
                  <a:pt x="119888" y="257556"/>
                </a:moveTo>
                <a:lnTo>
                  <a:pt x="118872" y="257556"/>
                </a:lnTo>
                <a:lnTo>
                  <a:pt x="120395" y="256032"/>
                </a:lnTo>
                <a:lnTo>
                  <a:pt x="119888" y="257556"/>
                </a:lnTo>
                <a:close/>
              </a:path>
              <a:path w="273050" h="289560">
                <a:moveTo>
                  <a:pt x="65531" y="262128"/>
                </a:moveTo>
                <a:lnTo>
                  <a:pt x="64008" y="262128"/>
                </a:lnTo>
                <a:lnTo>
                  <a:pt x="62484" y="260604"/>
                </a:lnTo>
                <a:lnTo>
                  <a:pt x="65531" y="262128"/>
                </a:lnTo>
                <a:close/>
              </a:path>
              <a:path w="273050" h="289560">
                <a:moveTo>
                  <a:pt x="70104" y="265175"/>
                </a:moveTo>
                <a:lnTo>
                  <a:pt x="68579" y="265175"/>
                </a:lnTo>
                <a:lnTo>
                  <a:pt x="67056" y="263652"/>
                </a:lnTo>
                <a:lnTo>
                  <a:pt x="70104" y="265175"/>
                </a:lnTo>
                <a:close/>
              </a:path>
              <a:path w="273050" h="289560">
                <a:moveTo>
                  <a:pt x="112776" y="269748"/>
                </a:moveTo>
                <a:lnTo>
                  <a:pt x="82295" y="269748"/>
                </a:lnTo>
                <a:lnTo>
                  <a:pt x="85343" y="268224"/>
                </a:lnTo>
                <a:lnTo>
                  <a:pt x="83820" y="268224"/>
                </a:lnTo>
                <a:lnTo>
                  <a:pt x="86868" y="266700"/>
                </a:lnTo>
                <a:lnTo>
                  <a:pt x="89916" y="263652"/>
                </a:lnTo>
                <a:lnTo>
                  <a:pt x="116839" y="263652"/>
                </a:lnTo>
                <a:lnTo>
                  <a:pt x="115824" y="266700"/>
                </a:lnTo>
                <a:lnTo>
                  <a:pt x="114300" y="266700"/>
                </a:lnTo>
                <a:lnTo>
                  <a:pt x="112776" y="269748"/>
                </a:lnTo>
                <a:close/>
              </a:path>
              <a:path w="273050" h="289560">
                <a:moveTo>
                  <a:pt x="102108" y="281940"/>
                </a:moveTo>
                <a:lnTo>
                  <a:pt x="56387" y="281940"/>
                </a:lnTo>
                <a:lnTo>
                  <a:pt x="54864" y="280416"/>
                </a:lnTo>
                <a:lnTo>
                  <a:pt x="51816" y="278891"/>
                </a:lnTo>
                <a:lnTo>
                  <a:pt x="45720" y="272796"/>
                </a:lnTo>
                <a:lnTo>
                  <a:pt x="42672" y="271272"/>
                </a:lnTo>
                <a:lnTo>
                  <a:pt x="41147" y="269748"/>
                </a:lnTo>
                <a:lnTo>
                  <a:pt x="38100" y="268224"/>
                </a:lnTo>
                <a:lnTo>
                  <a:pt x="35052" y="265175"/>
                </a:lnTo>
                <a:lnTo>
                  <a:pt x="71627" y="265175"/>
                </a:lnTo>
                <a:lnTo>
                  <a:pt x="73151" y="266700"/>
                </a:lnTo>
                <a:lnTo>
                  <a:pt x="71627" y="266700"/>
                </a:lnTo>
                <a:lnTo>
                  <a:pt x="74676" y="268224"/>
                </a:lnTo>
                <a:lnTo>
                  <a:pt x="76200" y="268224"/>
                </a:lnTo>
                <a:lnTo>
                  <a:pt x="79247" y="269748"/>
                </a:lnTo>
                <a:lnTo>
                  <a:pt x="112776" y="269748"/>
                </a:lnTo>
                <a:lnTo>
                  <a:pt x="108203" y="274320"/>
                </a:lnTo>
                <a:lnTo>
                  <a:pt x="106679" y="274320"/>
                </a:lnTo>
                <a:lnTo>
                  <a:pt x="105156" y="277367"/>
                </a:lnTo>
                <a:lnTo>
                  <a:pt x="103631" y="278891"/>
                </a:lnTo>
                <a:lnTo>
                  <a:pt x="102108" y="281940"/>
                </a:lnTo>
                <a:close/>
              </a:path>
              <a:path w="273050" h="289560">
                <a:moveTo>
                  <a:pt x="86868" y="266700"/>
                </a:moveTo>
                <a:lnTo>
                  <a:pt x="85343" y="266700"/>
                </a:lnTo>
                <a:lnTo>
                  <a:pt x="86868" y="265175"/>
                </a:lnTo>
                <a:lnTo>
                  <a:pt x="86868" y="266700"/>
                </a:lnTo>
                <a:close/>
              </a:path>
              <a:path w="273050" h="289560">
                <a:moveTo>
                  <a:pt x="74676" y="268224"/>
                </a:moveTo>
                <a:lnTo>
                  <a:pt x="71627" y="266700"/>
                </a:lnTo>
                <a:lnTo>
                  <a:pt x="73914" y="267462"/>
                </a:lnTo>
                <a:lnTo>
                  <a:pt x="74676" y="268224"/>
                </a:lnTo>
                <a:close/>
              </a:path>
              <a:path w="273050" h="289560">
                <a:moveTo>
                  <a:pt x="73914" y="267462"/>
                </a:moveTo>
                <a:lnTo>
                  <a:pt x="71627" y="266700"/>
                </a:lnTo>
                <a:lnTo>
                  <a:pt x="73151" y="266700"/>
                </a:lnTo>
                <a:lnTo>
                  <a:pt x="73914" y="267462"/>
                </a:lnTo>
                <a:close/>
              </a:path>
              <a:path w="273050" h="289560">
                <a:moveTo>
                  <a:pt x="76200" y="268224"/>
                </a:moveTo>
                <a:lnTo>
                  <a:pt x="74676" y="268224"/>
                </a:lnTo>
                <a:lnTo>
                  <a:pt x="73914" y="267462"/>
                </a:lnTo>
                <a:lnTo>
                  <a:pt x="76200" y="268224"/>
                </a:lnTo>
                <a:close/>
              </a:path>
              <a:path w="273050" h="289560">
                <a:moveTo>
                  <a:pt x="79247" y="269748"/>
                </a:moveTo>
                <a:lnTo>
                  <a:pt x="76200" y="268224"/>
                </a:lnTo>
                <a:lnTo>
                  <a:pt x="77724" y="268224"/>
                </a:lnTo>
                <a:lnTo>
                  <a:pt x="79247" y="269748"/>
                </a:lnTo>
                <a:close/>
              </a:path>
              <a:path w="273050" h="289560">
                <a:moveTo>
                  <a:pt x="82295" y="269748"/>
                </a:moveTo>
                <a:lnTo>
                  <a:pt x="79247" y="269748"/>
                </a:lnTo>
                <a:lnTo>
                  <a:pt x="77724" y="268224"/>
                </a:lnTo>
                <a:lnTo>
                  <a:pt x="85343" y="268224"/>
                </a:lnTo>
                <a:lnTo>
                  <a:pt x="82295" y="269748"/>
                </a:lnTo>
                <a:close/>
              </a:path>
              <a:path w="273050" h="289560">
                <a:moveTo>
                  <a:pt x="106679" y="275844"/>
                </a:moveTo>
                <a:lnTo>
                  <a:pt x="106679" y="274320"/>
                </a:lnTo>
                <a:lnTo>
                  <a:pt x="108203" y="274320"/>
                </a:lnTo>
                <a:lnTo>
                  <a:pt x="106679" y="275844"/>
                </a:lnTo>
                <a:close/>
              </a:path>
              <a:path w="273050" h="289560">
                <a:moveTo>
                  <a:pt x="68579" y="288036"/>
                </a:moveTo>
                <a:lnTo>
                  <a:pt x="65531" y="286512"/>
                </a:lnTo>
                <a:lnTo>
                  <a:pt x="64008" y="284988"/>
                </a:lnTo>
                <a:lnTo>
                  <a:pt x="57912" y="281940"/>
                </a:lnTo>
                <a:lnTo>
                  <a:pt x="100583" y="281940"/>
                </a:lnTo>
                <a:lnTo>
                  <a:pt x="97535" y="284988"/>
                </a:lnTo>
                <a:lnTo>
                  <a:pt x="94487" y="286512"/>
                </a:lnTo>
                <a:lnTo>
                  <a:pt x="67056" y="286512"/>
                </a:lnTo>
                <a:lnTo>
                  <a:pt x="68579" y="288036"/>
                </a:lnTo>
                <a:close/>
              </a:path>
              <a:path w="273050" h="289560">
                <a:moveTo>
                  <a:pt x="85343" y="289560"/>
                </a:moveTo>
                <a:lnTo>
                  <a:pt x="74676" y="289560"/>
                </a:lnTo>
                <a:lnTo>
                  <a:pt x="73152" y="288036"/>
                </a:lnTo>
                <a:lnTo>
                  <a:pt x="70104" y="288036"/>
                </a:lnTo>
                <a:lnTo>
                  <a:pt x="67056" y="286512"/>
                </a:lnTo>
                <a:lnTo>
                  <a:pt x="92964" y="286512"/>
                </a:lnTo>
                <a:lnTo>
                  <a:pt x="89916" y="288036"/>
                </a:lnTo>
                <a:lnTo>
                  <a:pt x="85343" y="2895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5" name="object 6"/>
          <p:cNvSpPr/>
          <p:nvPr/>
        </p:nvSpPr>
        <p:spPr>
          <a:xfrm>
            <a:off x="1309116" y="3121151"/>
            <a:ext cx="205740" cy="269875"/>
          </a:xfrm>
          <a:custGeom>
            <a:avLst/>
            <a:gdLst/>
            <a:ahLst/>
            <a:cxnLst/>
            <a:rect l="l" t="t" r="r" b="b"/>
            <a:pathLst>
              <a:path w="205740" h="269875">
                <a:moveTo>
                  <a:pt x="188366" y="39624"/>
                </a:moveTo>
                <a:lnTo>
                  <a:pt x="160020" y="39624"/>
                </a:lnTo>
                <a:lnTo>
                  <a:pt x="170688" y="24384"/>
                </a:lnTo>
                <a:lnTo>
                  <a:pt x="182880" y="7620"/>
                </a:lnTo>
                <a:lnTo>
                  <a:pt x="185928" y="1524"/>
                </a:lnTo>
                <a:lnTo>
                  <a:pt x="193548" y="0"/>
                </a:lnTo>
                <a:lnTo>
                  <a:pt x="198119" y="4572"/>
                </a:lnTo>
                <a:lnTo>
                  <a:pt x="204216" y="7620"/>
                </a:lnTo>
                <a:lnTo>
                  <a:pt x="205740" y="15240"/>
                </a:lnTo>
                <a:lnTo>
                  <a:pt x="201168" y="19812"/>
                </a:lnTo>
                <a:lnTo>
                  <a:pt x="190500" y="36576"/>
                </a:lnTo>
                <a:lnTo>
                  <a:pt x="188366" y="39624"/>
                </a:lnTo>
                <a:close/>
              </a:path>
              <a:path w="205740" h="269875">
                <a:moveTo>
                  <a:pt x="126661" y="138684"/>
                </a:moveTo>
                <a:lnTo>
                  <a:pt x="99060" y="138684"/>
                </a:lnTo>
                <a:lnTo>
                  <a:pt x="105156" y="123444"/>
                </a:lnTo>
                <a:lnTo>
                  <a:pt x="112776" y="109728"/>
                </a:lnTo>
                <a:lnTo>
                  <a:pt x="121920" y="94488"/>
                </a:lnTo>
                <a:lnTo>
                  <a:pt x="131064" y="80772"/>
                </a:lnTo>
                <a:lnTo>
                  <a:pt x="131064" y="79248"/>
                </a:lnTo>
                <a:lnTo>
                  <a:pt x="140208" y="67056"/>
                </a:lnTo>
                <a:lnTo>
                  <a:pt x="150876" y="53340"/>
                </a:lnTo>
                <a:lnTo>
                  <a:pt x="160020" y="38100"/>
                </a:lnTo>
                <a:lnTo>
                  <a:pt x="160020" y="39624"/>
                </a:lnTo>
                <a:lnTo>
                  <a:pt x="188366" y="39624"/>
                </a:lnTo>
                <a:lnTo>
                  <a:pt x="179831" y="51816"/>
                </a:lnTo>
                <a:lnTo>
                  <a:pt x="179831" y="53340"/>
                </a:lnTo>
                <a:lnTo>
                  <a:pt x="144272" y="106680"/>
                </a:lnTo>
                <a:lnTo>
                  <a:pt x="143256" y="106680"/>
                </a:lnTo>
                <a:lnTo>
                  <a:pt x="135636" y="121920"/>
                </a:lnTo>
                <a:lnTo>
                  <a:pt x="128016" y="135636"/>
                </a:lnTo>
                <a:lnTo>
                  <a:pt x="126661" y="138684"/>
                </a:lnTo>
                <a:close/>
              </a:path>
              <a:path w="205740" h="269875">
                <a:moveTo>
                  <a:pt x="143256" y="108204"/>
                </a:moveTo>
                <a:lnTo>
                  <a:pt x="143256" y="106680"/>
                </a:lnTo>
                <a:lnTo>
                  <a:pt x="144272" y="106680"/>
                </a:lnTo>
                <a:lnTo>
                  <a:pt x="143256" y="108204"/>
                </a:lnTo>
                <a:close/>
              </a:path>
              <a:path w="205740" h="269875">
                <a:moveTo>
                  <a:pt x="100584" y="190500"/>
                </a:moveTo>
                <a:lnTo>
                  <a:pt x="73152" y="190500"/>
                </a:lnTo>
                <a:lnTo>
                  <a:pt x="79248" y="178308"/>
                </a:lnTo>
                <a:lnTo>
                  <a:pt x="83820" y="164592"/>
                </a:lnTo>
                <a:lnTo>
                  <a:pt x="85344" y="164592"/>
                </a:lnTo>
                <a:lnTo>
                  <a:pt x="91440" y="150876"/>
                </a:lnTo>
                <a:lnTo>
                  <a:pt x="99060" y="137160"/>
                </a:lnTo>
                <a:lnTo>
                  <a:pt x="99060" y="138684"/>
                </a:lnTo>
                <a:lnTo>
                  <a:pt x="126661" y="138684"/>
                </a:lnTo>
                <a:lnTo>
                  <a:pt x="121920" y="149352"/>
                </a:lnTo>
                <a:lnTo>
                  <a:pt x="114300" y="163068"/>
                </a:lnTo>
                <a:lnTo>
                  <a:pt x="106680" y="175260"/>
                </a:lnTo>
                <a:lnTo>
                  <a:pt x="108204" y="175260"/>
                </a:lnTo>
                <a:lnTo>
                  <a:pt x="100584" y="190500"/>
                </a:lnTo>
                <a:close/>
              </a:path>
              <a:path w="205740" h="269875">
                <a:moveTo>
                  <a:pt x="89916" y="211836"/>
                </a:moveTo>
                <a:lnTo>
                  <a:pt x="64008" y="211836"/>
                </a:lnTo>
                <a:lnTo>
                  <a:pt x="68580" y="201168"/>
                </a:lnTo>
                <a:lnTo>
                  <a:pt x="73152" y="188976"/>
                </a:lnTo>
                <a:lnTo>
                  <a:pt x="73152" y="190500"/>
                </a:lnTo>
                <a:lnTo>
                  <a:pt x="100584" y="190500"/>
                </a:lnTo>
                <a:lnTo>
                  <a:pt x="96012" y="199644"/>
                </a:lnTo>
                <a:lnTo>
                  <a:pt x="96012" y="201168"/>
                </a:lnTo>
                <a:lnTo>
                  <a:pt x="89916" y="211836"/>
                </a:lnTo>
                <a:close/>
              </a:path>
              <a:path w="205740" h="269875">
                <a:moveTo>
                  <a:pt x="73914" y="242316"/>
                </a:moveTo>
                <a:lnTo>
                  <a:pt x="48768" y="242316"/>
                </a:lnTo>
                <a:lnTo>
                  <a:pt x="51816" y="236220"/>
                </a:lnTo>
                <a:lnTo>
                  <a:pt x="54864" y="228600"/>
                </a:lnTo>
                <a:lnTo>
                  <a:pt x="59436" y="220980"/>
                </a:lnTo>
                <a:lnTo>
                  <a:pt x="59436" y="219456"/>
                </a:lnTo>
                <a:lnTo>
                  <a:pt x="64008" y="210312"/>
                </a:lnTo>
                <a:lnTo>
                  <a:pt x="64008" y="211836"/>
                </a:lnTo>
                <a:lnTo>
                  <a:pt x="89916" y="211836"/>
                </a:lnTo>
                <a:lnTo>
                  <a:pt x="85344" y="220980"/>
                </a:lnTo>
                <a:lnTo>
                  <a:pt x="85344" y="222504"/>
                </a:lnTo>
                <a:lnTo>
                  <a:pt x="79248" y="231648"/>
                </a:lnTo>
                <a:lnTo>
                  <a:pt x="80010" y="231648"/>
                </a:lnTo>
                <a:lnTo>
                  <a:pt x="76200" y="239268"/>
                </a:lnTo>
                <a:lnTo>
                  <a:pt x="73914" y="242316"/>
                </a:lnTo>
                <a:close/>
              </a:path>
              <a:path w="205740" h="269875">
                <a:moveTo>
                  <a:pt x="80010" y="231648"/>
                </a:moveTo>
                <a:lnTo>
                  <a:pt x="79248" y="231648"/>
                </a:lnTo>
                <a:lnTo>
                  <a:pt x="80772" y="230124"/>
                </a:lnTo>
                <a:lnTo>
                  <a:pt x="80010" y="231648"/>
                </a:lnTo>
                <a:close/>
              </a:path>
              <a:path w="205740" h="269875">
                <a:moveTo>
                  <a:pt x="53340" y="266700"/>
                </a:moveTo>
                <a:lnTo>
                  <a:pt x="28956" y="266700"/>
                </a:lnTo>
                <a:lnTo>
                  <a:pt x="25908" y="263652"/>
                </a:lnTo>
                <a:lnTo>
                  <a:pt x="22860" y="262128"/>
                </a:lnTo>
                <a:lnTo>
                  <a:pt x="21336" y="260604"/>
                </a:lnTo>
                <a:lnTo>
                  <a:pt x="19812" y="260604"/>
                </a:lnTo>
                <a:lnTo>
                  <a:pt x="18288" y="259080"/>
                </a:lnTo>
                <a:lnTo>
                  <a:pt x="15240" y="257556"/>
                </a:lnTo>
                <a:lnTo>
                  <a:pt x="15240" y="256032"/>
                </a:lnTo>
                <a:lnTo>
                  <a:pt x="6096" y="251460"/>
                </a:lnTo>
                <a:lnTo>
                  <a:pt x="4572" y="249936"/>
                </a:lnTo>
                <a:lnTo>
                  <a:pt x="1828" y="248107"/>
                </a:lnTo>
                <a:lnTo>
                  <a:pt x="0" y="245364"/>
                </a:lnTo>
                <a:lnTo>
                  <a:pt x="1524" y="242316"/>
                </a:lnTo>
                <a:lnTo>
                  <a:pt x="1524" y="239268"/>
                </a:lnTo>
                <a:lnTo>
                  <a:pt x="3048" y="237744"/>
                </a:lnTo>
                <a:lnTo>
                  <a:pt x="4191" y="234315"/>
                </a:lnTo>
                <a:lnTo>
                  <a:pt x="7620" y="233172"/>
                </a:lnTo>
                <a:lnTo>
                  <a:pt x="4572" y="233172"/>
                </a:lnTo>
                <a:lnTo>
                  <a:pt x="10668" y="231648"/>
                </a:lnTo>
                <a:lnTo>
                  <a:pt x="12954" y="233172"/>
                </a:lnTo>
                <a:lnTo>
                  <a:pt x="7620" y="233172"/>
                </a:lnTo>
                <a:lnTo>
                  <a:pt x="4191" y="234315"/>
                </a:lnTo>
                <a:lnTo>
                  <a:pt x="14668" y="234315"/>
                </a:lnTo>
                <a:lnTo>
                  <a:pt x="15240" y="234696"/>
                </a:lnTo>
                <a:lnTo>
                  <a:pt x="22860" y="242316"/>
                </a:lnTo>
                <a:lnTo>
                  <a:pt x="21336" y="243840"/>
                </a:lnTo>
                <a:lnTo>
                  <a:pt x="21336" y="246888"/>
                </a:lnTo>
                <a:lnTo>
                  <a:pt x="19812" y="246888"/>
                </a:lnTo>
                <a:lnTo>
                  <a:pt x="16764" y="249936"/>
                </a:lnTo>
                <a:lnTo>
                  <a:pt x="12192" y="252984"/>
                </a:lnTo>
                <a:lnTo>
                  <a:pt x="67056" y="252984"/>
                </a:lnTo>
                <a:lnTo>
                  <a:pt x="64008" y="257556"/>
                </a:lnTo>
                <a:lnTo>
                  <a:pt x="59436" y="262128"/>
                </a:lnTo>
                <a:lnTo>
                  <a:pt x="57912" y="265176"/>
                </a:lnTo>
                <a:lnTo>
                  <a:pt x="53340" y="266700"/>
                </a:lnTo>
                <a:close/>
              </a:path>
              <a:path w="205740" h="269875">
                <a:moveTo>
                  <a:pt x="16764" y="236220"/>
                </a:moveTo>
                <a:lnTo>
                  <a:pt x="15240" y="234696"/>
                </a:lnTo>
                <a:lnTo>
                  <a:pt x="12954" y="233172"/>
                </a:lnTo>
                <a:lnTo>
                  <a:pt x="15240" y="233172"/>
                </a:lnTo>
                <a:lnTo>
                  <a:pt x="16764" y="236220"/>
                </a:lnTo>
                <a:close/>
              </a:path>
              <a:path w="205740" h="269875">
                <a:moveTo>
                  <a:pt x="1524" y="239268"/>
                </a:moveTo>
                <a:lnTo>
                  <a:pt x="1524" y="237744"/>
                </a:lnTo>
                <a:lnTo>
                  <a:pt x="3048" y="234696"/>
                </a:lnTo>
                <a:lnTo>
                  <a:pt x="4191" y="234315"/>
                </a:lnTo>
                <a:lnTo>
                  <a:pt x="3048" y="237744"/>
                </a:lnTo>
                <a:lnTo>
                  <a:pt x="1524" y="239268"/>
                </a:lnTo>
                <a:close/>
              </a:path>
              <a:path w="205740" h="269875">
                <a:moveTo>
                  <a:pt x="67056" y="252984"/>
                </a:moveTo>
                <a:lnTo>
                  <a:pt x="12192" y="252984"/>
                </a:lnTo>
                <a:lnTo>
                  <a:pt x="16764" y="249936"/>
                </a:lnTo>
                <a:lnTo>
                  <a:pt x="19812" y="246888"/>
                </a:lnTo>
                <a:lnTo>
                  <a:pt x="21336" y="246888"/>
                </a:lnTo>
                <a:lnTo>
                  <a:pt x="21336" y="243840"/>
                </a:lnTo>
                <a:lnTo>
                  <a:pt x="22860" y="242316"/>
                </a:lnTo>
                <a:lnTo>
                  <a:pt x="16764" y="236220"/>
                </a:lnTo>
                <a:lnTo>
                  <a:pt x="18288" y="236220"/>
                </a:lnTo>
                <a:lnTo>
                  <a:pt x="24384" y="239268"/>
                </a:lnTo>
                <a:lnTo>
                  <a:pt x="25908" y="239268"/>
                </a:lnTo>
                <a:lnTo>
                  <a:pt x="27432" y="242316"/>
                </a:lnTo>
                <a:lnTo>
                  <a:pt x="28194" y="242316"/>
                </a:lnTo>
                <a:lnTo>
                  <a:pt x="28956" y="243840"/>
                </a:lnTo>
                <a:lnTo>
                  <a:pt x="30480" y="243840"/>
                </a:lnTo>
                <a:lnTo>
                  <a:pt x="33528" y="245364"/>
                </a:lnTo>
                <a:lnTo>
                  <a:pt x="36576" y="248412"/>
                </a:lnTo>
                <a:lnTo>
                  <a:pt x="41148" y="248412"/>
                </a:lnTo>
                <a:lnTo>
                  <a:pt x="39624" y="249936"/>
                </a:lnTo>
                <a:lnTo>
                  <a:pt x="69342" y="249936"/>
                </a:lnTo>
                <a:lnTo>
                  <a:pt x="68580" y="251460"/>
                </a:lnTo>
                <a:lnTo>
                  <a:pt x="67056" y="252984"/>
                </a:lnTo>
                <a:close/>
              </a:path>
              <a:path w="205740" h="269875">
                <a:moveTo>
                  <a:pt x="0" y="245364"/>
                </a:moveTo>
                <a:lnTo>
                  <a:pt x="0" y="240792"/>
                </a:lnTo>
                <a:lnTo>
                  <a:pt x="1524" y="239268"/>
                </a:lnTo>
                <a:lnTo>
                  <a:pt x="1524" y="242316"/>
                </a:lnTo>
                <a:lnTo>
                  <a:pt x="0" y="245364"/>
                </a:lnTo>
                <a:close/>
              </a:path>
              <a:path w="205740" h="269875">
                <a:moveTo>
                  <a:pt x="44958" y="247269"/>
                </a:moveTo>
                <a:lnTo>
                  <a:pt x="50292" y="239268"/>
                </a:lnTo>
                <a:lnTo>
                  <a:pt x="48768" y="242316"/>
                </a:lnTo>
                <a:lnTo>
                  <a:pt x="73914" y="242316"/>
                </a:lnTo>
                <a:lnTo>
                  <a:pt x="71628" y="245364"/>
                </a:lnTo>
                <a:lnTo>
                  <a:pt x="70866" y="246888"/>
                </a:lnTo>
                <a:lnTo>
                  <a:pt x="45720" y="246888"/>
                </a:lnTo>
                <a:lnTo>
                  <a:pt x="44958" y="247269"/>
                </a:lnTo>
                <a:close/>
              </a:path>
              <a:path w="205740" h="269875">
                <a:moveTo>
                  <a:pt x="28194" y="242316"/>
                </a:moveTo>
                <a:lnTo>
                  <a:pt x="27432" y="242316"/>
                </a:lnTo>
                <a:lnTo>
                  <a:pt x="27432" y="240792"/>
                </a:lnTo>
                <a:lnTo>
                  <a:pt x="28194" y="242316"/>
                </a:lnTo>
                <a:close/>
              </a:path>
              <a:path w="205740" h="269875">
                <a:moveTo>
                  <a:pt x="32004" y="243840"/>
                </a:moveTo>
                <a:lnTo>
                  <a:pt x="28956" y="243840"/>
                </a:lnTo>
                <a:lnTo>
                  <a:pt x="28956" y="242316"/>
                </a:lnTo>
                <a:lnTo>
                  <a:pt x="32004" y="243840"/>
                </a:lnTo>
                <a:close/>
              </a:path>
              <a:path w="205740" h="269875">
                <a:moveTo>
                  <a:pt x="1828" y="248107"/>
                </a:moveTo>
                <a:lnTo>
                  <a:pt x="0" y="246888"/>
                </a:lnTo>
                <a:lnTo>
                  <a:pt x="0" y="245364"/>
                </a:lnTo>
                <a:lnTo>
                  <a:pt x="1828" y="248107"/>
                </a:lnTo>
                <a:close/>
              </a:path>
              <a:path w="205740" h="269875">
                <a:moveTo>
                  <a:pt x="39624" y="249936"/>
                </a:moveTo>
                <a:lnTo>
                  <a:pt x="42672" y="246888"/>
                </a:lnTo>
                <a:lnTo>
                  <a:pt x="45212" y="246888"/>
                </a:lnTo>
                <a:lnTo>
                  <a:pt x="44958" y="247269"/>
                </a:lnTo>
                <a:lnTo>
                  <a:pt x="39624" y="249936"/>
                </a:lnTo>
                <a:close/>
              </a:path>
              <a:path w="205740" h="269875">
                <a:moveTo>
                  <a:pt x="44631" y="247758"/>
                </a:moveTo>
                <a:lnTo>
                  <a:pt x="44958" y="247269"/>
                </a:lnTo>
                <a:lnTo>
                  <a:pt x="45720" y="246888"/>
                </a:lnTo>
                <a:lnTo>
                  <a:pt x="44958" y="247650"/>
                </a:lnTo>
                <a:lnTo>
                  <a:pt x="44631" y="247758"/>
                </a:lnTo>
                <a:close/>
              </a:path>
              <a:path w="205740" h="269875">
                <a:moveTo>
                  <a:pt x="44958" y="247650"/>
                </a:moveTo>
                <a:lnTo>
                  <a:pt x="45720" y="246888"/>
                </a:lnTo>
                <a:lnTo>
                  <a:pt x="47244" y="246888"/>
                </a:lnTo>
                <a:lnTo>
                  <a:pt x="44958" y="247650"/>
                </a:lnTo>
                <a:close/>
              </a:path>
              <a:path w="205740" h="269875">
                <a:moveTo>
                  <a:pt x="70104" y="248412"/>
                </a:moveTo>
                <a:lnTo>
                  <a:pt x="44196" y="248412"/>
                </a:lnTo>
                <a:lnTo>
                  <a:pt x="44958" y="247650"/>
                </a:lnTo>
                <a:lnTo>
                  <a:pt x="47244" y="246888"/>
                </a:lnTo>
                <a:lnTo>
                  <a:pt x="70866" y="246888"/>
                </a:lnTo>
                <a:lnTo>
                  <a:pt x="70104" y="248412"/>
                </a:lnTo>
                <a:close/>
              </a:path>
              <a:path w="205740" h="269875">
                <a:moveTo>
                  <a:pt x="42672" y="248412"/>
                </a:moveTo>
                <a:lnTo>
                  <a:pt x="44958" y="247269"/>
                </a:lnTo>
                <a:lnTo>
                  <a:pt x="44631" y="247758"/>
                </a:lnTo>
                <a:lnTo>
                  <a:pt x="42672" y="248412"/>
                </a:lnTo>
                <a:close/>
              </a:path>
              <a:path w="205740" h="269875">
                <a:moveTo>
                  <a:pt x="44196" y="248412"/>
                </a:moveTo>
                <a:lnTo>
                  <a:pt x="44631" y="247758"/>
                </a:lnTo>
                <a:lnTo>
                  <a:pt x="44958" y="247650"/>
                </a:lnTo>
                <a:lnTo>
                  <a:pt x="44196" y="248412"/>
                </a:lnTo>
                <a:close/>
              </a:path>
              <a:path w="205740" h="269875">
                <a:moveTo>
                  <a:pt x="69342" y="249936"/>
                </a:moveTo>
                <a:lnTo>
                  <a:pt x="39624" y="249936"/>
                </a:lnTo>
                <a:lnTo>
                  <a:pt x="42672" y="248412"/>
                </a:lnTo>
                <a:lnTo>
                  <a:pt x="44631" y="247758"/>
                </a:lnTo>
                <a:lnTo>
                  <a:pt x="44196" y="248412"/>
                </a:lnTo>
                <a:lnTo>
                  <a:pt x="70104" y="248412"/>
                </a:lnTo>
                <a:lnTo>
                  <a:pt x="69342" y="249936"/>
                </a:lnTo>
                <a:close/>
              </a:path>
              <a:path w="205740" h="269875">
                <a:moveTo>
                  <a:pt x="6096" y="251460"/>
                </a:moveTo>
                <a:lnTo>
                  <a:pt x="3048" y="249936"/>
                </a:lnTo>
                <a:lnTo>
                  <a:pt x="1828" y="248107"/>
                </a:lnTo>
                <a:lnTo>
                  <a:pt x="4572" y="249936"/>
                </a:lnTo>
                <a:lnTo>
                  <a:pt x="6096" y="251460"/>
                </a:lnTo>
                <a:close/>
              </a:path>
              <a:path w="205740" h="269875">
                <a:moveTo>
                  <a:pt x="9144" y="252984"/>
                </a:moveTo>
                <a:lnTo>
                  <a:pt x="7620" y="252984"/>
                </a:lnTo>
                <a:lnTo>
                  <a:pt x="6096" y="251460"/>
                </a:lnTo>
                <a:lnTo>
                  <a:pt x="9144" y="252984"/>
                </a:lnTo>
                <a:close/>
              </a:path>
              <a:path w="205740" h="269875">
                <a:moveTo>
                  <a:pt x="42672" y="269748"/>
                </a:moveTo>
                <a:lnTo>
                  <a:pt x="39624" y="268224"/>
                </a:lnTo>
                <a:lnTo>
                  <a:pt x="35052" y="268224"/>
                </a:lnTo>
                <a:lnTo>
                  <a:pt x="30480" y="266700"/>
                </a:lnTo>
                <a:lnTo>
                  <a:pt x="50292" y="266700"/>
                </a:lnTo>
                <a:lnTo>
                  <a:pt x="47244" y="268224"/>
                </a:lnTo>
                <a:lnTo>
                  <a:pt x="42672" y="269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29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7848" y="3384803"/>
            <a:ext cx="1117091" cy="96012"/>
          </a:xfrm>
          <a:prstGeom prst="rect">
            <a:avLst/>
          </a:prstGeom>
        </p:spPr>
      </p:pic>
      <p:sp>
        <p:nvSpPr>
          <p:cNvPr id="1048776" name="object 8"/>
          <p:cNvSpPr/>
          <p:nvPr/>
        </p:nvSpPr>
        <p:spPr>
          <a:xfrm>
            <a:off x="1252727" y="3806952"/>
            <a:ext cx="393700" cy="403860"/>
          </a:xfrm>
          <a:custGeom>
            <a:avLst/>
            <a:gdLst/>
            <a:ahLst/>
            <a:cxnLst/>
            <a:rect l="l" t="t" r="r" b="b"/>
            <a:pathLst>
              <a:path w="393700" h="403860">
                <a:moveTo>
                  <a:pt x="295656" y="128015"/>
                </a:moveTo>
                <a:lnTo>
                  <a:pt x="265175" y="128015"/>
                </a:lnTo>
                <a:lnTo>
                  <a:pt x="277368" y="108203"/>
                </a:lnTo>
                <a:lnTo>
                  <a:pt x="291084" y="89915"/>
                </a:lnTo>
                <a:lnTo>
                  <a:pt x="292608" y="88391"/>
                </a:lnTo>
                <a:lnTo>
                  <a:pt x="306324" y="70103"/>
                </a:lnTo>
                <a:lnTo>
                  <a:pt x="307848" y="70103"/>
                </a:lnTo>
                <a:lnTo>
                  <a:pt x="323088" y="51815"/>
                </a:lnTo>
                <a:lnTo>
                  <a:pt x="339852" y="35052"/>
                </a:lnTo>
                <a:lnTo>
                  <a:pt x="358140" y="18287"/>
                </a:lnTo>
                <a:lnTo>
                  <a:pt x="359664" y="16763"/>
                </a:lnTo>
                <a:lnTo>
                  <a:pt x="379476" y="1524"/>
                </a:lnTo>
                <a:lnTo>
                  <a:pt x="384048" y="0"/>
                </a:lnTo>
                <a:lnTo>
                  <a:pt x="387095" y="0"/>
                </a:lnTo>
                <a:lnTo>
                  <a:pt x="393192" y="6096"/>
                </a:lnTo>
                <a:lnTo>
                  <a:pt x="393192" y="10667"/>
                </a:lnTo>
                <a:lnTo>
                  <a:pt x="390144" y="13715"/>
                </a:lnTo>
                <a:lnTo>
                  <a:pt x="374904" y="33528"/>
                </a:lnTo>
                <a:lnTo>
                  <a:pt x="358140" y="51815"/>
                </a:lnTo>
                <a:lnTo>
                  <a:pt x="341376" y="68579"/>
                </a:lnTo>
                <a:lnTo>
                  <a:pt x="327660" y="86867"/>
                </a:lnTo>
                <a:lnTo>
                  <a:pt x="312420" y="105155"/>
                </a:lnTo>
                <a:lnTo>
                  <a:pt x="298704" y="123444"/>
                </a:lnTo>
                <a:lnTo>
                  <a:pt x="295656" y="128015"/>
                </a:lnTo>
                <a:close/>
              </a:path>
              <a:path w="393700" h="403860">
                <a:moveTo>
                  <a:pt x="282956" y="146303"/>
                </a:moveTo>
                <a:lnTo>
                  <a:pt x="251460" y="146303"/>
                </a:lnTo>
                <a:lnTo>
                  <a:pt x="265175" y="126491"/>
                </a:lnTo>
                <a:lnTo>
                  <a:pt x="265175" y="128015"/>
                </a:lnTo>
                <a:lnTo>
                  <a:pt x="295656" y="128015"/>
                </a:lnTo>
                <a:lnTo>
                  <a:pt x="286512" y="141732"/>
                </a:lnTo>
                <a:lnTo>
                  <a:pt x="284988" y="143255"/>
                </a:lnTo>
                <a:lnTo>
                  <a:pt x="282956" y="146303"/>
                </a:lnTo>
                <a:close/>
              </a:path>
              <a:path w="393700" h="403860">
                <a:moveTo>
                  <a:pt x="236220" y="164591"/>
                </a:moveTo>
                <a:lnTo>
                  <a:pt x="251460" y="144779"/>
                </a:lnTo>
                <a:lnTo>
                  <a:pt x="251460" y="146303"/>
                </a:lnTo>
                <a:lnTo>
                  <a:pt x="282956" y="146303"/>
                </a:lnTo>
                <a:lnTo>
                  <a:pt x="272796" y="161544"/>
                </a:lnTo>
                <a:lnTo>
                  <a:pt x="271526" y="163067"/>
                </a:lnTo>
                <a:lnTo>
                  <a:pt x="237744" y="163067"/>
                </a:lnTo>
                <a:lnTo>
                  <a:pt x="236220" y="164591"/>
                </a:lnTo>
                <a:close/>
              </a:path>
              <a:path w="393700" h="403860">
                <a:moveTo>
                  <a:pt x="105156" y="352044"/>
                </a:moveTo>
                <a:lnTo>
                  <a:pt x="111252" y="342900"/>
                </a:lnTo>
                <a:lnTo>
                  <a:pt x="111252" y="341376"/>
                </a:lnTo>
                <a:lnTo>
                  <a:pt x="126492" y="320040"/>
                </a:lnTo>
                <a:lnTo>
                  <a:pt x="141732" y="295656"/>
                </a:lnTo>
                <a:lnTo>
                  <a:pt x="160020" y="265176"/>
                </a:lnTo>
                <a:lnTo>
                  <a:pt x="170688" y="249936"/>
                </a:lnTo>
                <a:lnTo>
                  <a:pt x="181356" y="233172"/>
                </a:lnTo>
                <a:lnTo>
                  <a:pt x="182880" y="233172"/>
                </a:lnTo>
                <a:lnTo>
                  <a:pt x="195072" y="216408"/>
                </a:lnTo>
                <a:lnTo>
                  <a:pt x="222504" y="182879"/>
                </a:lnTo>
                <a:lnTo>
                  <a:pt x="237744" y="163067"/>
                </a:lnTo>
                <a:lnTo>
                  <a:pt x="271526" y="163067"/>
                </a:lnTo>
                <a:lnTo>
                  <a:pt x="242315" y="198120"/>
                </a:lnTo>
                <a:lnTo>
                  <a:pt x="228600" y="216408"/>
                </a:lnTo>
                <a:lnTo>
                  <a:pt x="214884" y="231648"/>
                </a:lnTo>
                <a:lnTo>
                  <a:pt x="203800" y="246888"/>
                </a:lnTo>
                <a:lnTo>
                  <a:pt x="202692" y="246888"/>
                </a:lnTo>
                <a:lnTo>
                  <a:pt x="192024" y="263652"/>
                </a:lnTo>
                <a:lnTo>
                  <a:pt x="192024" y="265176"/>
                </a:lnTo>
                <a:lnTo>
                  <a:pt x="181356" y="280416"/>
                </a:lnTo>
                <a:lnTo>
                  <a:pt x="163068" y="307848"/>
                </a:lnTo>
                <a:lnTo>
                  <a:pt x="155448" y="321564"/>
                </a:lnTo>
                <a:lnTo>
                  <a:pt x="147828" y="333756"/>
                </a:lnTo>
                <a:lnTo>
                  <a:pt x="146304" y="333756"/>
                </a:lnTo>
                <a:lnTo>
                  <a:pt x="140208" y="344424"/>
                </a:lnTo>
                <a:lnTo>
                  <a:pt x="138684" y="344424"/>
                </a:lnTo>
                <a:lnTo>
                  <a:pt x="134329" y="350520"/>
                </a:lnTo>
                <a:lnTo>
                  <a:pt x="106680" y="350520"/>
                </a:lnTo>
                <a:lnTo>
                  <a:pt x="105156" y="352044"/>
                </a:lnTo>
                <a:close/>
              </a:path>
              <a:path w="393700" h="403860">
                <a:moveTo>
                  <a:pt x="202692" y="248412"/>
                </a:moveTo>
                <a:lnTo>
                  <a:pt x="202692" y="246888"/>
                </a:lnTo>
                <a:lnTo>
                  <a:pt x="203800" y="246888"/>
                </a:lnTo>
                <a:lnTo>
                  <a:pt x="202692" y="248412"/>
                </a:lnTo>
                <a:close/>
              </a:path>
              <a:path w="393700" h="403860">
                <a:moveTo>
                  <a:pt x="9652" y="377444"/>
                </a:moveTo>
                <a:lnTo>
                  <a:pt x="7620" y="376428"/>
                </a:lnTo>
                <a:lnTo>
                  <a:pt x="4572" y="373380"/>
                </a:lnTo>
                <a:lnTo>
                  <a:pt x="1524" y="367284"/>
                </a:lnTo>
                <a:lnTo>
                  <a:pt x="0" y="362712"/>
                </a:lnTo>
                <a:lnTo>
                  <a:pt x="0" y="355092"/>
                </a:lnTo>
                <a:lnTo>
                  <a:pt x="1524" y="353568"/>
                </a:lnTo>
                <a:lnTo>
                  <a:pt x="4572" y="347472"/>
                </a:lnTo>
                <a:lnTo>
                  <a:pt x="6096" y="345948"/>
                </a:lnTo>
                <a:lnTo>
                  <a:pt x="9144" y="344424"/>
                </a:lnTo>
                <a:lnTo>
                  <a:pt x="15240" y="344424"/>
                </a:lnTo>
                <a:lnTo>
                  <a:pt x="16764" y="345948"/>
                </a:lnTo>
                <a:lnTo>
                  <a:pt x="13716" y="345948"/>
                </a:lnTo>
                <a:lnTo>
                  <a:pt x="18288" y="347472"/>
                </a:lnTo>
                <a:lnTo>
                  <a:pt x="27432" y="347472"/>
                </a:lnTo>
                <a:lnTo>
                  <a:pt x="30480" y="348996"/>
                </a:lnTo>
                <a:lnTo>
                  <a:pt x="32004" y="352044"/>
                </a:lnTo>
                <a:lnTo>
                  <a:pt x="32004" y="356616"/>
                </a:lnTo>
                <a:lnTo>
                  <a:pt x="19812" y="356616"/>
                </a:lnTo>
                <a:lnTo>
                  <a:pt x="20828" y="358648"/>
                </a:lnTo>
                <a:lnTo>
                  <a:pt x="20029" y="361841"/>
                </a:lnTo>
                <a:lnTo>
                  <a:pt x="18288" y="362712"/>
                </a:lnTo>
                <a:lnTo>
                  <a:pt x="24384" y="362712"/>
                </a:lnTo>
                <a:lnTo>
                  <a:pt x="25908" y="364236"/>
                </a:lnTo>
                <a:lnTo>
                  <a:pt x="27432" y="367284"/>
                </a:lnTo>
                <a:lnTo>
                  <a:pt x="28194" y="367284"/>
                </a:lnTo>
                <a:lnTo>
                  <a:pt x="28956" y="368808"/>
                </a:lnTo>
                <a:lnTo>
                  <a:pt x="30480" y="368808"/>
                </a:lnTo>
                <a:lnTo>
                  <a:pt x="32004" y="370332"/>
                </a:lnTo>
                <a:lnTo>
                  <a:pt x="35052" y="371856"/>
                </a:lnTo>
                <a:lnTo>
                  <a:pt x="39624" y="376428"/>
                </a:lnTo>
                <a:lnTo>
                  <a:pt x="9144" y="376428"/>
                </a:lnTo>
                <a:lnTo>
                  <a:pt x="9652" y="377444"/>
                </a:lnTo>
                <a:close/>
              </a:path>
              <a:path w="393700" h="403860">
                <a:moveTo>
                  <a:pt x="18288" y="347472"/>
                </a:moveTo>
                <a:lnTo>
                  <a:pt x="13716" y="345948"/>
                </a:lnTo>
                <a:lnTo>
                  <a:pt x="16764" y="345948"/>
                </a:lnTo>
                <a:lnTo>
                  <a:pt x="18288" y="347472"/>
                </a:lnTo>
                <a:close/>
              </a:path>
              <a:path w="393700" h="403860">
                <a:moveTo>
                  <a:pt x="22860" y="347472"/>
                </a:moveTo>
                <a:lnTo>
                  <a:pt x="18288" y="347472"/>
                </a:lnTo>
                <a:lnTo>
                  <a:pt x="16764" y="345948"/>
                </a:lnTo>
                <a:lnTo>
                  <a:pt x="21336" y="345948"/>
                </a:lnTo>
                <a:lnTo>
                  <a:pt x="22860" y="347472"/>
                </a:lnTo>
                <a:close/>
              </a:path>
              <a:path w="393700" h="403860">
                <a:moveTo>
                  <a:pt x="94488" y="365760"/>
                </a:moveTo>
                <a:lnTo>
                  <a:pt x="106680" y="350520"/>
                </a:lnTo>
                <a:lnTo>
                  <a:pt x="134329" y="350520"/>
                </a:lnTo>
                <a:lnTo>
                  <a:pt x="131064" y="355092"/>
                </a:lnTo>
                <a:lnTo>
                  <a:pt x="132588" y="355092"/>
                </a:lnTo>
                <a:lnTo>
                  <a:pt x="126492" y="364236"/>
                </a:lnTo>
                <a:lnTo>
                  <a:pt x="97536" y="364236"/>
                </a:lnTo>
                <a:lnTo>
                  <a:pt x="94488" y="365760"/>
                </a:lnTo>
                <a:close/>
              </a:path>
              <a:path w="393700" h="403860">
                <a:moveTo>
                  <a:pt x="20828" y="358648"/>
                </a:moveTo>
                <a:lnTo>
                  <a:pt x="19812" y="356616"/>
                </a:lnTo>
                <a:lnTo>
                  <a:pt x="21336" y="356616"/>
                </a:lnTo>
                <a:lnTo>
                  <a:pt x="20828" y="358648"/>
                </a:lnTo>
                <a:close/>
              </a:path>
              <a:path w="393700" h="403860">
                <a:moveTo>
                  <a:pt x="21336" y="359664"/>
                </a:moveTo>
                <a:lnTo>
                  <a:pt x="20828" y="358648"/>
                </a:lnTo>
                <a:lnTo>
                  <a:pt x="21336" y="356616"/>
                </a:lnTo>
                <a:lnTo>
                  <a:pt x="21336" y="359664"/>
                </a:lnTo>
                <a:close/>
              </a:path>
              <a:path w="393700" h="403860">
                <a:moveTo>
                  <a:pt x="28956" y="361188"/>
                </a:moveTo>
                <a:lnTo>
                  <a:pt x="22860" y="361188"/>
                </a:lnTo>
                <a:lnTo>
                  <a:pt x="21336" y="359664"/>
                </a:lnTo>
                <a:lnTo>
                  <a:pt x="21336" y="356616"/>
                </a:lnTo>
                <a:lnTo>
                  <a:pt x="32004" y="356616"/>
                </a:lnTo>
                <a:lnTo>
                  <a:pt x="32004" y="358140"/>
                </a:lnTo>
                <a:lnTo>
                  <a:pt x="28956" y="361188"/>
                </a:lnTo>
                <a:close/>
              </a:path>
              <a:path w="393700" h="403860">
                <a:moveTo>
                  <a:pt x="20029" y="361841"/>
                </a:moveTo>
                <a:lnTo>
                  <a:pt x="20828" y="358648"/>
                </a:lnTo>
                <a:lnTo>
                  <a:pt x="21336" y="359664"/>
                </a:lnTo>
                <a:lnTo>
                  <a:pt x="20320" y="361696"/>
                </a:lnTo>
                <a:lnTo>
                  <a:pt x="20029" y="361841"/>
                </a:lnTo>
                <a:close/>
              </a:path>
              <a:path w="393700" h="403860">
                <a:moveTo>
                  <a:pt x="20320" y="361696"/>
                </a:moveTo>
                <a:lnTo>
                  <a:pt x="21336" y="359664"/>
                </a:lnTo>
                <a:lnTo>
                  <a:pt x="22860" y="361188"/>
                </a:lnTo>
                <a:lnTo>
                  <a:pt x="21336" y="361188"/>
                </a:lnTo>
                <a:lnTo>
                  <a:pt x="20320" y="361696"/>
                </a:lnTo>
                <a:close/>
              </a:path>
              <a:path w="393700" h="403860">
                <a:moveTo>
                  <a:pt x="19812" y="362712"/>
                </a:moveTo>
                <a:lnTo>
                  <a:pt x="20320" y="361696"/>
                </a:lnTo>
                <a:lnTo>
                  <a:pt x="21336" y="361188"/>
                </a:lnTo>
                <a:lnTo>
                  <a:pt x="19812" y="362712"/>
                </a:lnTo>
                <a:close/>
              </a:path>
              <a:path w="393700" h="403860">
                <a:moveTo>
                  <a:pt x="24384" y="362712"/>
                </a:moveTo>
                <a:lnTo>
                  <a:pt x="19812" y="362712"/>
                </a:lnTo>
                <a:lnTo>
                  <a:pt x="21336" y="361188"/>
                </a:lnTo>
                <a:lnTo>
                  <a:pt x="22860" y="361188"/>
                </a:lnTo>
                <a:lnTo>
                  <a:pt x="24384" y="362712"/>
                </a:lnTo>
                <a:close/>
              </a:path>
              <a:path w="393700" h="403860">
                <a:moveTo>
                  <a:pt x="19812" y="362712"/>
                </a:moveTo>
                <a:lnTo>
                  <a:pt x="20029" y="361841"/>
                </a:lnTo>
                <a:lnTo>
                  <a:pt x="20320" y="361696"/>
                </a:lnTo>
                <a:lnTo>
                  <a:pt x="19812" y="362712"/>
                </a:lnTo>
                <a:close/>
              </a:path>
              <a:path w="393700" h="403860">
                <a:moveTo>
                  <a:pt x="19812" y="362712"/>
                </a:moveTo>
                <a:lnTo>
                  <a:pt x="18288" y="362712"/>
                </a:lnTo>
                <a:lnTo>
                  <a:pt x="20029" y="361841"/>
                </a:lnTo>
                <a:lnTo>
                  <a:pt x="19812" y="362712"/>
                </a:lnTo>
                <a:close/>
              </a:path>
              <a:path w="393700" h="403860">
                <a:moveTo>
                  <a:pt x="114300" y="377952"/>
                </a:moveTo>
                <a:lnTo>
                  <a:pt x="79248" y="377952"/>
                </a:lnTo>
                <a:lnTo>
                  <a:pt x="85344" y="373380"/>
                </a:lnTo>
                <a:lnTo>
                  <a:pt x="83820" y="373380"/>
                </a:lnTo>
                <a:lnTo>
                  <a:pt x="89916" y="368808"/>
                </a:lnTo>
                <a:lnTo>
                  <a:pt x="97536" y="364236"/>
                </a:lnTo>
                <a:lnTo>
                  <a:pt x="126492" y="364236"/>
                </a:lnTo>
                <a:lnTo>
                  <a:pt x="124968" y="365760"/>
                </a:lnTo>
                <a:lnTo>
                  <a:pt x="118872" y="373380"/>
                </a:lnTo>
                <a:lnTo>
                  <a:pt x="114300" y="377952"/>
                </a:lnTo>
                <a:close/>
              </a:path>
              <a:path w="393700" h="403860">
                <a:moveTo>
                  <a:pt x="28194" y="367284"/>
                </a:moveTo>
                <a:lnTo>
                  <a:pt x="27432" y="367284"/>
                </a:lnTo>
                <a:lnTo>
                  <a:pt x="27432" y="365760"/>
                </a:lnTo>
                <a:lnTo>
                  <a:pt x="28194" y="367284"/>
                </a:lnTo>
                <a:close/>
              </a:path>
              <a:path w="393700" h="403860">
                <a:moveTo>
                  <a:pt x="30480" y="368808"/>
                </a:moveTo>
                <a:lnTo>
                  <a:pt x="28956" y="368808"/>
                </a:lnTo>
                <a:lnTo>
                  <a:pt x="28956" y="367284"/>
                </a:lnTo>
                <a:lnTo>
                  <a:pt x="30480" y="368808"/>
                </a:lnTo>
                <a:close/>
              </a:path>
              <a:path w="393700" h="403860">
                <a:moveTo>
                  <a:pt x="42672" y="376428"/>
                </a:moveTo>
                <a:lnTo>
                  <a:pt x="39624" y="376428"/>
                </a:lnTo>
                <a:lnTo>
                  <a:pt x="38100" y="374904"/>
                </a:lnTo>
                <a:lnTo>
                  <a:pt x="42672" y="376428"/>
                </a:lnTo>
                <a:close/>
              </a:path>
              <a:path w="393700" h="403860">
                <a:moveTo>
                  <a:pt x="10668" y="377952"/>
                </a:moveTo>
                <a:lnTo>
                  <a:pt x="9652" y="377444"/>
                </a:lnTo>
                <a:lnTo>
                  <a:pt x="9144" y="376428"/>
                </a:lnTo>
                <a:lnTo>
                  <a:pt x="10668" y="377952"/>
                </a:lnTo>
                <a:close/>
              </a:path>
              <a:path w="393700" h="403860">
                <a:moveTo>
                  <a:pt x="45720" y="377952"/>
                </a:moveTo>
                <a:lnTo>
                  <a:pt x="10668" y="377952"/>
                </a:lnTo>
                <a:lnTo>
                  <a:pt x="9144" y="376428"/>
                </a:lnTo>
                <a:lnTo>
                  <a:pt x="41148" y="376428"/>
                </a:lnTo>
                <a:lnTo>
                  <a:pt x="45720" y="377952"/>
                </a:lnTo>
                <a:close/>
              </a:path>
              <a:path w="393700" h="403860">
                <a:moveTo>
                  <a:pt x="112014" y="381000"/>
                </a:moveTo>
                <a:lnTo>
                  <a:pt x="73152" y="381000"/>
                </a:lnTo>
                <a:lnTo>
                  <a:pt x="77724" y="379476"/>
                </a:lnTo>
                <a:lnTo>
                  <a:pt x="74676" y="379476"/>
                </a:lnTo>
                <a:lnTo>
                  <a:pt x="79248" y="376428"/>
                </a:lnTo>
                <a:lnTo>
                  <a:pt x="79248" y="377952"/>
                </a:lnTo>
                <a:lnTo>
                  <a:pt x="114300" y="377952"/>
                </a:lnTo>
                <a:lnTo>
                  <a:pt x="112776" y="379476"/>
                </a:lnTo>
                <a:lnTo>
                  <a:pt x="112014" y="381000"/>
                </a:lnTo>
                <a:close/>
              </a:path>
              <a:path w="393700" h="403860">
                <a:moveTo>
                  <a:pt x="99060" y="391668"/>
                </a:moveTo>
                <a:lnTo>
                  <a:pt x="24384" y="391668"/>
                </a:lnTo>
                <a:lnTo>
                  <a:pt x="21336" y="388620"/>
                </a:lnTo>
                <a:lnTo>
                  <a:pt x="18288" y="387096"/>
                </a:lnTo>
                <a:lnTo>
                  <a:pt x="10668" y="379476"/>
                </a:lnTo>
                <a:lnTo>
                  <a:pt x="9652" y="377444"/>
                </a:lnTo>
                <a:lnTo>
                  <a:pt x="10668" y="377952"/>
                </a:lnTo>
                <a:lnTo>
                  <a:pt x="48768" y="377952"/>
                </a:lnTo>
                <a:lnTo>
                  <a:pt x="53340" y="379476"/>
                </a:lnTo>
                <a:lnTo>
                  <a:pt x="59436" y="381000"/>
                </a:lnTo>
                <a:lnTo>
                  <a:pt x="112014" y="381000"/>
                </a:lnTo>
                <a:lnTo>
                  <a:pt x="111252" y="382524"/>
                </a:lnTo>
                <a:lnTo>
                  <a:pt x="99060" y="391668"/>
                </a:lnTo>
                <a:close/>
              </a:path>
              <a:path w="393700" h="403860">
                <a:moveTo>
                  <a:pt x="73152" y="381000"/>
                </a:moveTo>
                <a:lnTo>
                  <a:pt x="70104" y="381000"/>
                </a:lnTo>
                <a:lnTo>
                  <a:pt x="73152" y="379476"/>
                </a:lnTo>
                <a:lnTo>
                  <a:pt x="73152" y="381000"/>
                </a:lnTo>
                <a:close/>
              </a:path>
              <a:path w="393700" h="403860">
                <a:moveTo>
                  <a:pt x="80772" y="400812"/>
                </a:moveTo>
                <a:lnTo>
                  <a:pt x="48768" y="400812"/>
                </a:lnTo>
                <a:lnTo>
                  <a:pt x="39624" y="397764"/>
                </a:lnTo>
                <a:lnTo>
                  <a:pt x="38100" y="397764"/>
                </a:lnTo>
                <a:lnTo>
                  <a:pt x="35052" y="396240"/>
                </a:lnTo>
                <a:lnTo>
                  <a:pt x="30480" y="394716"/>
                </a:lnTo>
                <a:lnTo>
                  <a:pt x="28956" y="394716"/>
                </a:lnTo>
                <a:lnTo>
                  <a:pt x="25908" y="391668"/>
                </a:lnTo>
                <a:lnTo>
                  <a:pt x="97536" y="391668"/>
                </a:lnTo>
                <a:lnTo>
                  <a:pt x="91440" y="396240"/>
                </a:lnTo>
                <a:lnTo>
                  <a:pt x="86868" y="399288"/>
                </a:lnTo>
                <a:lnTo>
                  <a:pt x="83820" y="399288"/>
                </a:lnTo>
                <a:lnTo>
                  <a:pt x="80772" y="400812"/>
                </a:lnTo>
                <a:close/>
              </a:path>
              <a:path w="393700" h="403860">
                <a:moveTo>
                  <a:pt x="76200" y="402336"/>
                </a:moveTo>
                <a:lnTo>
                  <a:pt x="53340" y="402336"/>
                </a:lnTo>
                <a:lnTo>
                  <a:pt x="47244" y="400812"/>
                </a:lnTo>
                <a:lnTo>
                  <a:pt x="79248" y="400812"/>
                </a:lnTo>
                <a:lnTo>
                  <a:pt x="76200" y="402336"/>
                </a:lnTo>
                <a:close/>
              </a:path>
              <a:path w="393700" h="403860">
                <a:moveTo>
                  <a:pt x="70104" y="403860"/>
                </a:moveTo>
                <a:lnTo>
                  <a:pt x="60960" y="403860"/>
                </a:lnTo>
                <a:lnTo>
                  <a:pt x="59436" y="402336"/>
                </a:lnTo>
                <a:lnTo>
                  <a:pt x="73152" y="402336"/>
                </a:lnTo>
                <a:lnTo>
                  <a:pt x="70104" y="403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7" name="object 9"/>
          <p:cNvSpPr/>
          <p:nvPr/>
        </p:nvSpPr>
        <p:spPr>
          <a:xfrm>
            <a:off x="1194816" y="4463796"/>
            <a:ext cx="338455" cy="341630"/>
          </a:xfrm>
          <a:custGeom>
            <a:avLst/>
            <a:gdLst/>
            <a:ahLst/>
            <a:cxnLst/>
            <a:rect l="l" t="t" r="r" b="b"/>
            <a:pathLst>
              <a:path w="338455" h="341629">
                <a:moveTo>
                  <a:pt x="152400" y="263652"/>
                </a:moveTo>
                <a:lnTo>
                  <a:pt x="158496" y="251460"/>
                </a:lnTo>
                <a:lnTo>
                  <a:pt x="166116" y="239268"/>
                </a:lnTo>
                <a:lnTo>
                  <a:pt x="172212" y="227076"/>
                </a:lnTo>
                <a:lnTo>
                  <a:pt x="172212" y="225552"/>
                </a:lnTo>
                <a:lnTo>
                  <a:pt x="179831" y="213360"/>
                </a:lnTo>
                <a:lnTo>
                  <a:pt x="195072" y="185928"/>
                </a:lnTo>
                <a:lnTo>
                  <a:pt x="202691" y="170688"/>
                </a:lnTo>
                <a:lnTo>
                  <a:pt x="211836" y="156972"/>
                </a:lnTo>
                <a:lnTo>
                  <a:pt x="227076" y="132588"/>
                </a:lnTo>
                <a:lnTo>
                  <a:pt x="227076" y="131064"/>
                </a:lnTo>
                <a:lnTo>
                  <a:pt x="234696" y="120395"/>
                </a:lnTo>
                <a:lnTo>
                  <a:pt x="257555" y="83819"/>
                </a:lnTo>
                <a:lnTo>
                  <a:pt x="288036" y="41148"/>
                </a:lnTo>
                <a:lnTo>
                  <a:pt x="303276" y="22860"/>
                </a:lnTo>
                <a:lnTo>
                  <a:pt x="303276" y="21336"/>
                </a:lnTo>
                <a:lnTo>
                  <a:pt x="315467" y="6095"/>
                </a:lnTo>
                <a:lnTo>
                  <a:pt x="320040" y="1524"/>
                </a:lnTo>
                <a:lnTo>
                  <a:pt x="326135" y="0"/>
                </a:lnTo>
                <a:lnTo>
                  <a:pt x="332232" y="3048"/>
                </a:lnTo>
                <a:lnTo>
                  <a:pt x="336804" y="7619"/>
                </a:lnTo>
                <a:lnTo>
                  <a:pt x="338328" y="13716"/>
                </a:lnTo>
                <a:lnTo>
                  <a:pt x="335280" y="19812"/>
                </a:lnTo>
                <a:lnTo>
                  <a:pt x="330708" y="27431"/>
                </a:lnTo>
                <a:lnTo>
                  <a:pt x="330708" y="28955"/>
                </a:lnTo>
                <a:lnTo>
                  <a:pt x="324611" y="38100"/>
                </a:lnTo>
                <a:lnTo>
                  <a:pt x="316991" y="48768"/>
                </a:lnTo>
                <a:lnTo>
                  <a:pt x="309372" y="57912"/>
                </a:lnTo>
                <a:lnTo>
                  <a:pt x="310896" y="57912"/>
                </a:lnTo>
                <a:lnTo>
                  <a:pt x="303276" y="67055"/>
                </a:lnTo>
                <a:lnTo>
                  <a:pt x="280416" y="99060"/>
                </a:lnTo>
                <a:lnTo>
                  <a:pt x="272796" y="111252"/>
                </a:lnTo>
                <a:lnTo>
                  <a:pt x="274320" y="111252"/>
                </a:lnTo>
                <a:lnTo>
                  <a:pt x="266700" y="123443"/>
                </a:lnTo>
                <a:lnTo>
                  <a:pt x="265176" y="123443"/>
                </a:lnTo>
                <a:lnTo>
                  <a:pt x="257555" y="135636"/>
                </a:lnTo>
                <a:lnTo>
                  <a:pt x="249936" y="146304"/>
                </a:lnTo>
                <a:lnTo>
                  <a:pt x="242316" y="158496"/>
                </a:lnTo>
                <a:lnTo>
                  <a:pt x="234696" y="172212"/>
                </a:lnTo>
                <a:lnTo>
                  <a:pt x="227076" y="184404"/>
                </a:lnTo>
                <a:lnTo>
                  <a:pt x="211836" y="211836"/>
                </a:lnTo>
                <a:lnTo>
                  <a:pt x="202691" y="225552"/>
                </a:lnTo>
                <a:lnTo>
                  <a:pt x="202691" y="227076"/>
                </a:lnTo>
                <a:lnTo>
                  <a:pt x="195072" y="239268"/>
                </a:lnTo>
                <a:lnTo>
                  <a:pt x="196596" y="239268"/>
                </a:lnTo>
                <a:lnTo>
                  <a:pt x="182308" y="262128"/>
                </a:lnTo>
                <a:lnTo>
                  <a:pt x="153924" y="262128"/>
                </a:lnTo>
                <a:lnTo>
                  <a:pt x="152400" y="263652"/>
                </a:lnTo>
                <a:close/>
              </a:path>
              <a:path w="338455" h="341629">
                <a:moveTo>
                  <a:pt x="138684" y="283464"/>
                </a:moveTo>
                <a:lnTo>
                  <a:pt x="153924" y="262128"/>
                </a:lnTo>
                <a:lnTo>
                  <a:pt x="182308" y="262128"/>
                </a:lnTo>
                <a:lnTo>
                  <a:pt x="181355" y="263652"/>
                </a:lnTo>
                <a:lnTo>
                  <a:pt x="175260" y="275844"/>
                </a:lnTo>
                <a:lnTo>
                  <a:pt x="173736" y="277368"/>
                </a:lnTo>
                <a:lnTo>
                  <a:pt x="170470" y="281940"/>
                </a:lnTo>
                <a:lnTo>
                  <a:pt x="140208" y="281940"/>
                </a:lnTo>
                <a:lnTo>
                  <a:pt x="138684" y="283464"/>
                </a:lnTo>
                <a:close/>
              </a:path>
              <a:path w="338455" h="341629">
                <a:moveTo>
                  <a:pt x="50292" y="295656"/>
                </a:moveTo>
                <a:lnTo>
                  <a:pt x="12192" y="295656"/>
                </a:lnTo>
                <a:lnTo>
                  <a:pt x="10668" y="294132"/>
                </a:lnTo>
                <a:lnTo>
                  <a:pt x="9144" y="294132"/>
                </a:lnTo>
                <a:lnTo>
                  <a:pt x="9144" y="292608"/>
                </a:lnTo>
                <a:lnTo>
                  <a:pt x="6096" y="291084"/>
                </a:lnTo>
                <a:lnTo>
                  <a:pt x="4572" y="289560"/>
                </a:lnTo>
                <a:lnTo>
                  <a:pt x="3048" y="286512"/>
                </a:lnTo>
                <a:lnTo>
                  <a:pt x="0" y="281940"/>
                </a:lnTo>
                <a:lnTo>
                  <a:pt x="0" y="275844"/>
                </a:lnTo>
                <a:lnTo>
                  <a:pt x="4572" y="271272"/>
                </a:lnTo>
                <a:lnTo>
                  <a:pt x="9144" y="268224"/>
                </a:lnTo>
                <a:lnTo>
                  <a:pt x="16764" y="269748"/>
                </a:lnTo>
                <a:lnTo>
                  <a:pt x="19812" y="274320"/>
                </a:lnTo>
                <a:lnTo>
                  <a:pt x="25908" y="280416"/>
                </a:lnTo>
                <a:lnTo>
                  <a:pt x="27432" y="280416"/>
                </a:lnTo>
                <a:lnTo>
                  <a:pt x="28194" y="281940"/>
                </a:lnTo>
                <a:lnTo>
                  <a:pt x="27432" y="281940"/>
                </a:lnTo>
                <a:lnTo>
                  <a:pt x="30480" y="284988"/>
                </a:lnTo>
                <a:lnTo>
                  <a:pt x="33528" y="284988"/>
                </a:lnTo>
                <a:lnTo>
                  <a:pt x="36576" y="288036"/>
                </a:lnTo>
                <a:lnTo>
                  <a:pt x="39624" y="289560"/>
                </a:lnTo>
                <a:lnTo>
                  <a:pt x="38100" y="289560"/>
                </a:lnTo>
                <a:lnTo>
                  <a:pt x="41148" y="291084"/>
                </a:lnTo>
                <a:lnTo>
                  <a:pt x="42672" y="291084"/>
                </a:lnTo>
                <a:lnTo>
                  <a:pt x="45720" y="292608"/>
                </a:lnTo>
                <a:lnTo>
                  <a:pt x="44196" y="292608"/>
                </a:lnTo>
                <a:lnTo>
                  <a:pt x="48768" y="294132"/>
                </a:lnTo>
                <a:lnTo>
                  <a:pt x="10668" y="294132"/>
                </a:lnTo>
                <a:lnTo>
                  <a:pt x="11176" y="295148"/>
                </a:lnTo>
                <a:lnTo>
                  <a:pt x="49784" y="295148"/>
                </a:lnTo>
                <a:lnTo>
                  <a:pt x="50292" y="295656"/>
                </a:lnTo>
                <a:close/>
              </a:path>
              <a:path w="338455" h="341629">
                <a:moveTo>
                  <a:pt x="28956" y="283464"/>
                </a:moveTo>
                <a:lnTo>
                  <a:pt x="27432" y="281940"/>
                </a:lnTo>
                <a:lnTo>
                  <a:pt x="28194" y="281940"/>
                </a:lnTo>
                <a:lnTo>
                  <a:pt x="28956" y="283464"/>
                </a:lnTo>
                <a:close/>
              </a:path>
              <a:path w="338455" h="341629">
                <a:moveTo>
                  <a:pt x="144780" y="313944"/>
                </a:moveTo>
                <a:lnTo>
                  <a:pt x="109728" y="313944"/>
                </a:lnTo>
                <a:lnTo>
                  <a:pt x="121920" y="304800"/>
                </a:lnTo>
                <a:lnTo>
                  <a:pt x="120396" y="304800"/>
                </a:lnTo>
                <a:lnTo>
                  <a:pt x="126492" y="298704"/>
                </a:lnTo>
                <a:lnTo>
                  <a:pt x="132588" y="291084"/>
                </a:lnTo>
                <a:lnTo>
                  <a:pt x="140208" y="281940"/>
                </a:lnTo>
                <a:lnTo>
                  <a:pt x="170470" y="281940"/>
                </a:lnTo>
                <a:lnTo>
                  <a:pt x="166116" y="288036"/>
                </a:lnTo>
                <a:lnTo>
                  <a:pt x="166551" y="288036"/>
                </a:lnTo>
                <a:lnTo>
                  <a:pt x="160020" y="297180"/>
                </a:lnTo>
                <a:lnTo>
                  <a:pt x="158496" y="298704"/>
                </a:lnTo>
                <a:lnTo>
                  <a:pt x="152400" y="306324"/>
                </a:lnTo>
                <a:lnTo>
                  <a:pt x="144780" y="313944"/>
                </a:lnTo>
                <a:close/>
              </a:path>
              <a:path w="338455" h="341629">
                <a:moveTo>
                  <a:pt x="32004" y="284988"/>
                </a:moveTo>
                <a:lnTo>
                  <a:pt x="30480" y="284988"/>
                </a:lnTo>
                <a:lnTo>
                  <a:pt x="28956" y="283464"/>
                </a:lnTo>
                <a:lnTo>
                  <a:pt x="32004" y="284988"/>
                </a:lnTo>
                <a:close/>
              </a:path>
              <a:path w="338455" h="341629">
                <a:moveTo>
                  <a:pt x="166551" y="288036"/>
                </a:moveTo>
                <a:lnTo>
                  <a:pt x="166116" y="288036"/>
                </a:lnTo>
                <a:lnTo>
                  <a:pt x="167640" y="286512"/>
                </a:lnTo>
                <a:lnTo>
                  <a:pt x="166551" y="288036"/>
                </a:lnTo>
                <a:close/>
              </a:path>
              <a:path w="338455" h="341629">
                <a:moveTo>
                  <a:pt x="12192" y="295656"/>
                </a:moveTo>
                <a:lnTo>
                  <a:pt x="11176" y="295148"/>
                </a:lnTo>
                <a:lnTo>
                  <a:pt x="10668" y="294132"/>
                </a:lnTo>
                <a:lnTo>
                  <a:pt x="12192" y="295656"/>
                </a:lnTo>
                <a:close/>
              </a:path>
              <a:path w="338455" h="341629">
                <a:moveTo>
                  <a:pt x="70104" y="309372"/>
                </a:moveTo>
                <a:lnTo>
                  <a:pt x="32004" y="309372"/>
                </a:lnTo>
                <a:lnTo>
                  <a:pt x="28956" y="307848"/>
                </a:lnTo>
                <a:lnTo>
                  <a:pt x="27432" y="307848"/>
                </a:lnTo>
                <a:lnTo>
                  <a:pt x="24384" y="306324"/>
                </a:lnTo>
                <a:lnTo>
                  <a:pt x="25908" y="306324"/>
                </a:lnTo>
                <a:lnTo>
                  <a:pt x="21336" y="303276"/>
                </a:lnTo>
                <a:lnTo>
                  <a:pt x="19812" y="301752"/>
                </a:lnTo>
                <a:lnTo>
                  <a:pt x="18288" y="301752"/>
                </a:lnTo>
                <a:lnTo>
                  <a:pt x="13716" y="298704"/>
                </a:lnTo>
                <a:lnTo>
                  <a:pt x="12192" y="297180"/>
                </a:lnTo>
                <a:lnTo>
                  <a:pt x="11176" y="295148"/>
                </a:lnTo>
                <a:lnTo>
                  <a:pt x="12192" y="295656"/>
                </a:lnTo>
                <a:lnTo>
                  <a:pt x="50292" y="295656"/>
                </a:lnTo>
                <a:lnTo>
                  <a:pt x="53340" y="297180"/>
                </a:lnTo>
                <a:lnTo>
                  <a:pt x="56388" y="300228"/>
                </a:lnTo>
                <a:lnTo>
                  <a:pt x="60960" y="301752"/>
                </a:lnTo>
                <a:lnTo>
                  <a:pt x="60960" y="303276"/>
                </a:lnTo>
                <a:lnTo>
                  <a:pt x="70104" y="309372"/>
                </a:lnTo>
                <a:close/>
              </a:path>
              <a:path w="338455" h="341629">
                <a:moveTo>
                  <a:pt x="38709" y="313639"/>
                </a:moveTo>
                <a:lnTo>
                  <a:pt x="35052" y="312420"/>
                </a:lnTo>
                <a:lnTo>
                  <a:pt x="35052" y="310896"/>
                </a:lnTo>
                <a:lnTo>
                  <a:pt x="30480" y="309372"/>
                </a:lnTo>
                <a:lnTo>
                  <a:pt x="68580" y="309372"/>
                </a:lnTo>
                <a:lnTo>
                  <a:pt x="73152" y="312420"/>
                </a:lnTo>
                <a:lnTo>
                  <a:pt x="38100" y="312420"/>
                </a:lnTo>
                <a:lnTo>
                  <a:pt x="38709" y="313639"/>
                </a:lnTo>
                <a:close/>
              </a:path>
              <a:path w="338455" h="341629">
                <a:moveTo>
                  <a:pt x="77724" y="313944"/>
                </a:moveTo>
                <a:lnTo>
                  <a:pt x="39624" y="313944"/>
                </a:lnTo>
                <a:lnTo>
                  <a:pt x="38100" y="312420"/>
                </a:lnTo>
                <a:lnTo>
                  <a:pt x="73152" y="312420"/>
                </a:lnTo>
                <a:lnTo>
                  <a:pt x="71628" y="310896"/>
                </a:lnTo>
                <a:lnTo>
                  <a:pt x="76200" y="312420"/>
                </a:lnTo>
                <a:lnTo>
                  <a:pt x="77724" y="313944"/>
                </a:lnTo>
                <a:close/>
              </a:path>
              <a:path w="338455" h="341629">
                <a:moveTo>
                  <a:pt x="39624" y="313944"/>
                </a:moveTo>
                <a:lnTo>
                  <a:pt x="38709" y="313639"/>
                </a:lnTo>
                <a:lnTo>
                  <a:pt x="38100" y="312420"/>
                </a:lnTo>
                <a:lnTo>
                  <a:pt x="39624" y="313944"/>
                </a:lnTo>
                <a:close/>
              </a:path>
              <a:path w="338455" h="341629">
                <a:moveTo>
                  <a:pt x="124968" y="332232"/>
                </a:moveTo>
                <a:lnTo>
                  <a:pt x="67056" y="332232"/>
                </a:lnTo>
                <a:lnTo>
                  <a:pt x="62484" y="330708"/>
                </a:lnTo>
                <a:lnTo>
                  <a:pt x="60960" y="329184"/>
                </a:lnTo>
                <a:lnTo>
                  <a:pt x="56388" y="327660"/>
                </a:lnTo>
                <a:lnTo>
                  <a:pt x="56388" y="326136"/>
                </a:lnTo>
                <a:lnTo>
                  <a:pt x="47244" y="320040"/>
                </a:lnTo>
                <a:lnTo>
                  <a:pt x="102108" y="320040"/>
                </a:lnTo>
                <a:lnTo>
                  <a:pt x="106680" y="316992"/>
                </a:lnTo>
                <a:lnTo>
                  <a:pt x="105156" y="316992"/>
                </a:lnTo>
                <a:lnTo>
                  <a:pt x="111252" y="312420"/>
                </a:lnTo>
                <a:lnTo>
                  <a:pt x="109728" y="313944"/>
                </a:lnTo>
                <a:lnTo>
                  <a:pt x="144780" y="313944"/>
                </a:lnTo>
                <a:lnTo>
                  <a:pt x="144780" y="315468"/>
                </a:lnTo>
                <a:lnTo>
                  <a:pt x="137160" y="323088"/>
                </a:lnTo>
                <a:lnTo>
                  <a:pt x="129540" y="327660"/>
                </a:lnTo>
                <a:lnTo>
                  <a:pt x="131064" y="327660"/>
                </a:lnTo>
                <a:lnTo>
                  <a:pt x="124968" y="332232"/>
                </a:lnTo>
                <a:close/>
              </a:path>
              <a:path w="338455" h="341629">
                <a:moveTo>
                  <a:pt x="82296" y="315468"/>
                </a:moveTo>
                <a:lnTo>
                  <a:pt x="39624" y="315468"/>
                </a:lnTo>
                <a:lnTo>
                  <a:pt x="38709" y="313639"/>
                </a:lnTo>
                <a:lnTo>
                  <a:pt x="39624" y="313944"/>
                </a:lnTo>
                <a:lnTo>
                  <a:pt x="77724" y="313944"/>
                </a:lnTo>
                <a:lnTo>
                  <a:pt x="82296" y="315468"/>
                </a:lnTo>
                <a:close/>
              </a:path>
              <a:path w="338455" h="341629">
                <a:moveTo>
                  <a:pt x="91440" y="320040"/>
                </a:moveTo>
                <a:lnTo>
                  <a:pt x="48768" y="320040"/>
                </a:lnTo>
                <a:lnTo>
                  <a:pt x="44196" y="318516"/>
                </a:lnTo>
                <a:lnTo>
                  <a:pt x="41148" y="315468"/>
                </a:lnTo>
                <a:lnTo>
                  <a:pt x="80772" y="315468"/>
                </a:lnTo>
                <a:lnTo>
                  <a:pt x="85344" y="316992"/>
                </a:lnTo>
                <a:lnTo>
                  <a:pt x="88392" y="318516"/>
                </a:lnTo>
                <a:lnTo>
                  <a:pt x="86868" y="318516"/>
                </a:lnTo>
                <a:lnTo>
                  <a:pt x="91440" y="320040"/>
                </a:lnTo>
                <a:close/>
              </a:path>
              <a:path w="338455" h="341629">
                <a:moveTo>
                  <a:pt x="94488" y="320040"/>
                </a:moveTo>
                <a:lnTo>
                  <a:pt x="91440" y="320040"/>
                </a:lnTo>
                <a:lnTo>
                  <a:pt x="89916" y="318516"/>
                </a:lnTo>
                <a:lnTo>
                  <a:pt x="94488" y="320040"/>
                </a:lnTo>
                <a:close/>
              </a:path>
              <a:path w="338455" h="341629">
                <a:moveTo>
                  <a:pt x="102108" y="320040"/>
                </a:moveTo>
                <a:lnTo>
                  <a:pt x="99060" y="320040"/>
                </a:lnTo>
                <a:lnTo>
                  <a:pt x="103632" y="318516"/>
                </a:lnTo>
                <a:lnTo>
                  <a:pt x="102108" y="320040"/>
                </a:lnTo>
                <a:close/>
              </a:path>
              <a:path w="338455" h="341629">
                <a:moveTo>
                  <a:pt x="105156" y="341376"/>
                </a:moveTo>
                <a:lnTo>
                  <a:pt x="85344" y="341376"/>
                </a:lnTo>
                <a:lnTo>
                  <a:pt x="76200" y="336804"/>
                </a:lnTo>
                <a:lnTo>
                  <a:pt x="71628" y="335280"/>
                </a:lnTo>
                <a:lnTo>
                  <a:pt x="70104" y="335280"/>
                </a:lnTo>
                <a:lnTo>
                  <a:pt x="65532" y="332232"/>
                </a:lnTo>
                <a:lnTo>
                  <a:pt x="123444" y="332232"/>
                </a:lnTo>
                <a:lnTo>
                  <a:pt x="118872" y="335280"/>
                </a:lnTo>
                <a:lnTo>
                  <a:pt x="117348" y="336804"/>
                </a:lnTo>
                <a:lnTo>
                  <a:pt x="112776" y="338328"/>
                </a:lnTo>
                <a:lnTo>
                  <a:pt x="109728" y="339852"/>
                </a:lnTo>
                <a:lnTo>
                  <a:pt x="105156" y="3413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30" name="object 10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6395" y="4796028"/>
            <a:ext cx="2208211" cy="124968"/>
          </a:xfrm>
          <a:prstGeom prst="rect">
            <a:avLst/>
          </a:prstGeom>
        </p:spPr>
      </p:pic>
      <p:sp>
        <p:nvSpPr>
          <p:cNvPr id="1048778" name="object 11"/>
          <p:cNvSpPr/>
          <p:nvPr/>
        </p:nvSpPr>
        <p:spPr>
          <a:xfrm>
            <a:off x="1833372" y="5209032"/>
            <a:ext cx="1722120" cy="80645"/>
          </a:xfrm>
          <a:custGeom>
            <a:avLst/>
            <a:gdLst/>
            <a:ahLst/>
            <a:cxnLst/>
            <a:rect l="l" t="t" r="r" b="b"/>
            <a:pathLst>
              <a:path w="1722120" h="80645">
                <a:moveTo>
                  <a:pt x="15240" y="3513"/>
                </a:moveTo>
                <a:lnTo>
                  <a:pt x="13898" y="3103"/>
                </a:lnTo>
                <a:lnTo>
                  <a:pt x="12191" y="1397"/>
                </a:lnTo>
                <a:lnTo>
                  <a:pt x="7620" y="1397"/>
                </a:lnTo>
                <a:lnTo>
                  <a:pt x="9144" y="0"/>
                </a:lnTo>
                <a:lnTo>
                  <a:pt x="12191" y="0"/>
                </a:lnTo>
                <a:lnTo>
                  <a:pt x="15240" y="3048"/>
                </a:lnTo>
                <a:lnTo>
                  <a:pt x="15240" y="3513"/>
                </a:lnTo>
                <a:close/>
              </a:path>
              <a:path w="1722120" h="80645">
                <a:moveTo>
                  <a:pt x="4006" y="15631"/>
                </a:moveTo>
                <a:lnTo>
                  <a:pt x="3048" y="15113"/>
                </a:lnTo>
                <a:lnTo>
                  <a:pt x="1524" y="13716"/>
                </a:lnTo>
                <a:lnTo>
                  <a:pt x="0" y="10541"/>
                </a:lnTo>
                <a:lnTo>
                  <a:pt x="0" y="6096"/>
                </a:lnTo>
                <a:lnTo>
                  <a:pt x="1524" y="3048"/>
                </a:lnTo>
                <a:lnTo>
                  <a:pt x="4572" y="1397"/>
                </a:lnTo>
                <a:lnTo>
                  <a:pt x="12191" y="1397"/>
                </a:lnTo>
                <a:lnTo>
                  <a:pt x="13716" y="3048"/>
                </a:lnTo>
                <a:lnTo>
                  <a:pt x="13898" y="3103"/>
                </a:lnTo>
                <a:lnTo>
                  <a:pt x="15240" y="4445"/>
                </a:lnTo>
                <a:lnTo>
                  <a:pt x="18287" y="4445"/>
                </a:lnTo>
                <a:lnTo>
                  <a:pt x="19812" y="7493"/>
                </a:lnTo>
                <a:lnTo>
                  <a:pt x="21336" y="9144"/>
                </a:lnTo>
                <a:lnTo>
                  <a:pt x="22064" y="10541"/>
                </a:lnTo>
                <a:lnTo>
                  <a:pt x="21336" y="10541"/>
                </a:lnTo>
                <a:lnTo>
                  <a:pt x="22860" y="12065"/>
                </a:lnTo>
                <a:lnTo>
                  <a:pt x="24383" y="12065"/>
                </a:lnTo>
                <a:lnTo>
                  <a:pt x="25990" y="13716"/>
                </a:lnTo>
                <a:lnTo>
                  <a:pt x="3048" y="13716"/>
                </a:lnTo>
                <a:lnTo>
                  <a:pt x="4006" y="15631"/>
                </a:lnTo>
                <a:close/>
              </a:path>
              <a:path w="1722120" h="80645">
                <a:moveTo>
                  <a:pt x="15240" y="4445"/>
                </a:moveTo>
                <a:lnTo>
                  <a:pt x="13898" y="3103"/>
                </a:lnTo>
                <a:lnTo>
                  <a:pt x="15240" y="3513"/>
                </a:lnTo>
                <a:lnTo>
                  <a:pt x="15240" y="4445"/>
                </a:lnTo>
                <a:close/>
              </a:path>
              <a:path w="1722120" h="80645">
                <a:moveTo>
                  <a:pt x="18287" y="4445"/>
                </a:moveTo>
                <a:lnTo>
                  <a:pt x="15240" y="4445"/>
                </a:lnTo>
                <a:lnTo>
                  <a:pt x="15240" y="3513"/>
                </a:lnTo>
                <a:lnTo>
                  <a:pt x="18287" y="4445"/>
                </a:lnTo>
                <a:close/>
              </a:path>
              <a:path w="1722120" h="80645">
                <a:moveTo>
                  <a:pt x="22860" y="12065"/>
                </a:moveTo>
                <a:lnTo>
                  <a:pt x="21336" y="10541"/>
                </a:lnTo>
                <a:lnTo>
                  <a:pt x="22322" y="11034"/>
                </a:lnTo>
                <a:lnTo>
                  <a:pt x="22860" y="12065"/>
                </a:lnTo>
                <a:close/>
              </a:path>
              <a:path w="1722120" h="80645">
                <a:moveTo>
                  <a:pt x="22322" y="11034"/>
                </a:moveTo>
                <a:lnTo>
                  <a:pt x="21336" y="10541"/>
                </a:lnTo>
                <a:lnTo>
                  <a:pt x="22064" y="10541"/>
                </a:lnTo>
                <a:lnTo>
                  <a:pt x="22322" y="11034"/>
                </a:lnTo>
                <a:close/>
              </a:path>
              <a:path w="1722120" h="80645">
                <a:moveTo>
                  <a:pt x="24383" y="12065"/>
                </a:moveTo>
                <a:lnTo>
                  <a:pt x="22860" y="12065"/>
                </a:lnTo>
                <a:lnTo>
                  <a:pt x="22322" y="11034"/>
                </a:lnTo>
                <a:lnTo>
                  <a:pt x="24383" y="12065"/>
                </a:lnTo>
                <a:close/>
              </a:path>
              <a:path w="1722120" h="80645">
                <a:moveTo>
                  <a:pt x="6095" y="16764"/>
                </a:moveTo>
                <a:lnTo>
                  <a:pt x="4006" y="15631"/>
                </a:lnTo>
                <a:lnTo>
                  <a:pt x="3048" y="13716"/>
                </a:lnTo>
                <a:lnTo>
                  <a:pt x="6095" y="16764"/>
                </a:lnTo>
                <a:close/>
              </a:path>
              <a:path w="1722120" h="80645">
                <a:moveTo>
                  <a:pt x="28956" y="16764"/>
                </a:moveTo>
                <a:lnTo>
                  <a:pt x="6095" y="16764"/>
                </a:lnTo>
                <a:lnTo>
                  <a:pt x="3048" y="13716"/>
                </a:lnTo>
                <a:lnTo>
                  <a:pt x="25990" y="13716"/>
                </a:lnTo>
                <a:lnTo>
                  <a:pt x="27349" y="15113"/>
                </a:lnTo>
                <a:lnTo>
                  <a:pt x="25908" y="15113"/>
                </a:lnTo>
                <a:lnTo>
                  <a:pt x="28956" y="16764"/>
                </a:lnTo>
                <a:close/>
              </a:path>
              <a:path w="1722120" h="80645">
                <a:moveTo>
                  <a:pt x="28956" y="16764"/>
                </a:moveTo>
                <a:lnTo>
                  <a:pt x="25908" y="15113"/>
                </a:lnTo>
                <a:lnTo>
                  <a:pt x="27349" y="15113"/>
                </a:lnTo>
                <a:lnTo>
                  <a:pt x="28956" y="16764"/>
                </a:lnTo>
                <a:close/>
              </a:path>
              <a:path w="1722120" h="80645">
                <a:moveTo>
                  <a:pt x="44195" y="24257"/>
                </a:moveTo>
                <a:lnTo>
                  <a:pt x="10668" y="24257"/>
                </a:lnTo>
                <a:lnTo>
                  <a:pt x="4572" y="18161"/>
                </a:lnTo>
                <a:lnTo>
                  <a:pt x="4572" y="16764"/>
                </a:lnTo>
                <a:lnTo>
                  <a:pt x="4006" y="15631"/>
                </a:lnTo>
                <a:lnTo>
                  <a:pt x="6095" y="16764"/>
                </a:lnTo>
                <a:lnTo>
                  <a:pt x="27432" y="16764"/>
                </a:lnTo>
                <a:lnTo>
                  <a:pt x="30479" y="18161"/>
                </a:lnTo>
                <a:lnTo>
                  <a:pt x="33528" y="19812"/>
                </a:lnTo>
                <a:lnTo>
                  <a:pt x="35052" y="19812"/>
                </a:lnTo>
                <a:lnTo>
                  <a:pt x="44195" y="24257"/>
                </a:lnTo>
                <a:close/>
              </a:path>
              <a:path w="1722120" h="80645">
                <a:moveTo>
                  <a:pt x="1115568" y="18161"/>
                </a:moveTo>
                <a:lnTo>
                  <a:pt x="1083563" y="18161"/>
                </a:lnTo>
                <a:lnTo>
                  <a:pt x="1092708" y="16764"/>
                </a:lnTo>
                <a:lnTo>
                  <a:pt x="1104900" y="16764"/>
                </a:lnTo>
                <a:lnTo>
                  <a:pt x="1115568" y="18161"/>
                </a:lnTo>
                <a:close/>
              </a:path>
              <a:path w="1722120" h="80645">
                <a:moveTo>
                  <a:pt x="33528" y="19812"/>
                </a:moveTo>
                <a:lnTo>
                  <a:pt x="30479" y="18161"/>
                </a:lnTo>
                <a:lnTo>
                  <a:pt x="32004" y="18161"/>
                </a:lnTo>
                <a:lnTo>
                  <a:pt x="33528" y="19812"/>
                </a:lnTo>
                <a:close/>
              </a:path>
              <a:path w="1722120" h="80645">
                <a:moveTo>
                  <a:pt x="1126236" y="19812"/>
                </a:moveTo>
                <a:lnTo>
                  <a:pt x="1031747" y="19812"/>
                </a:lnTo>
                <a:lnTo>
                  <a:pt x="1039368" y="18161"/>
                </a:lnTo>
                <a:lnTo>
                  <a:pt x="1117092" y="18161"/>
                </a:lnTo>
                <a:lnTo>
                  <a:pt x="1126236" y="19812"/>
                </a:lnTo>
                <a:close/>
              </a:path>
              <a:path w="1722120" h="80645">
                <a:moveTo>
                  <a:pt x="1165860" y="21209"/>
                </a:moveTo>
                <a:lnTo>
                  <a:pt x="990600" y="21209"/>
                </a:lnTo>
                <a:lnTo>
                  <a:pt x="999744" y="19812"/>
                </a:lnTo>
                <a:lnTo>
                  <a:pt x="1156716" y="19812"/>
                </a:lnTo>
                <a:lnTo>
                  <a:pt x="1165860" y="21209"/>
                </a:lnTo>
                <a:close/>
              </a:path>
              <a:path w="1722120" h="80645">
                <a:moveTo>
                  <a:pt x="1237488" y="22860"/>
                </a:moveTo>
                <a:lnTo>
                  <a:pt x="947928" y="22860"/>
                </a:lnTo>
                <a:lnTo>
                  <a:pt x="960120" y="21209"/>
                </a:lnTo>
                <a:lnTo>
                  <a:pt x="1228344" y="21209"/>
                </a:lnTo>
                <a:lnTo>
                  <a:pt x="1237488" y="22860"/>
                </a:lnTo>
                <a:close/>
              </a:path>
              <a:path w="1722120" h="80645">
                <a:moveTo>
                  <a:pt x="1266444" y="24257"/>
                </a:moveTo>
                <a:lnTo>
                  <a:pt x="917447" y="24257"/>
                </a:lnTo>
                <a:lnTo>
                  <a:pt x="926592" y="22860"/>
                </a:lnTo>
                <a:lnTo>
                  <a:pt x="1255776" y="22860"/>
                </a:lnTo>
                <a:lnTo>
                  <a:pt x="1266444" y="24257"/>
                </a:lnTo>
                <a:close/>
              </a:path>
              <a:path w="1722120" h="80645">
                <a:moveTo>
                  <a:pt x="50231" y="25781"/>
                </a:moveTo>
                <a:lnTo>
                  <a:pt x="12191" y="25781"/>
                </a:lnTo>
                <a:lnTo>
                  <a:pt x="10668" y="24257"/>
                </a:lnTo>
                <a:lnTo>
                  <a:pt x="48768" y="24257"/>
                </a:lnTo>
                <a:lnTo>
                  <a:pt x="50231" y="25781"/>
                </a:lnTo>
                <a:close/>
              </a:path>
              <a:path w="1722120" h="80645">
                <a:moveTo>
                  <a:pt x="1379220" y="28829"/>
                </a:moveTo>
                <a:lnTo>
                  <a:pt x="876300" y="28829"/>
                </a:lnTo>
                <a:lnTo>
                  <a:pt x="896112" y="25781"/>
                </a:lnTo>
                <a:lnTo>
                  <a:pt x="905255" y="24257"/>
                </a:lnTo>
                <a:lnTo>
                  <a:pt x="1274065" y="24257"/>
                </a:lnTo>
                <a:lnTo>
                  <a:pt x="1284731" y="25781"/>
                </a:lnTo>
                <a:lnTo>
                  <a:pt x="1351788" y="25781"/>
                </a:lnTo>
                <a:lnTo>
                  <a:pt x="1360931" y="27432"/>
                </a:lnTo>
                <a:lnTo>
                  <a:pt x="1370076" y="27432"/>
                </a:lnTo>
                <a:lnTo>
                  <a:pt x="1379220" y="28829"/>
                </a:lnTo>
                <a:close/>
              </a:path>
              <a:path w="1722120" h="80645">
                <a:moveTo>
                  <a:pt x="1315212" y="25781"/>
                </a:moveTo>
                <a:lnTo>
                  <a:pt x="1293876" y="25781"/>
                </a:lnTo>
                <a:lnTo>
                  <a:pt x="1304544" y="24257"/>
                </a:lnTo>
                <a:lnTo>
                  <a:pt x="1306069" y="24257"/>
                </a:lnTo>
                <a:lnTo>
                  <a:pt x="1315212" y="25781"/>
                </a:lnTo>
                <a:close/>
              </a:path>
              <a:path w="1722120" h="80645">
                <a:moveTo>
                  <a:pt x="67056" y="31877"/>
                </a:moveTo>
                <a:lnTo>
                  <a:pt x="16764" y="31877"/>
                </a:lnTo>
                <a:lnTo>
                  <a:pt x="12191" y="27432"/>
                </a:lnTo>
                <a:lnTo>
                  <a:pt x="10668" y="24257"/>
                </a:lnTo>
                <a:lnTo>
                  <a:pt x="12191" y="25781"/>
                </a:lnTo>
                <a:lnTo>
                  <a:pt x="50231" y="25781"/>
                </a:lnTo>
                <a:lnTo>
                  <a:pt x="51816" y="27432"/>
                </a:lnTo>
                <a:lnTo>
                  <a:pt x="56387" y="27432"/>
                </a:lnTo>
                <a:lnTo>
                  <a:pt x="59436" y="30480"/>
                </a:lnTo>
                <a:lnTo>
                  <a:pt x="64008" y="30480"/>
                </a:lnTo>
                <a:lnTo>
                  <a:pt x="67056" y="31877"/>
                </a:lnTo>
                <a:close/>
              </a:path>
              <a:path w="1722120" h="80645">
                <a:moveTo>
                  <a:pt x="54864" y="27432"/>
                </a:moveTo>
                <a:lnTo>
                  <a:pt x="51816" y="27432"/>
                </a:lnTo>
                <a:lnTo>
                  <a:pt x="51816" y="25781"/>
                </a:lnTo>
                <a:lnTo>
                  <a:pt x="54864" y="27432"/>
                </a:lnTo>
                <a:close/>
              </a:path>
              <a:path w="1722120" h="80645">
                <a:moveTo>
                  <a:pt x="62483" y="30480"/>
                </a:moveTo>
                <a:lnTo>
                  <a:pt x="59436" y="30480"/>
                </a:lnTo>
                <a:lnTo>
                  <a:pt x="57912" y="28829"/>
                </a:lnTo>
                <a:lnTo>
                  <a:pt x="62483" y="30480"/>
                </a:lnTo>
                <a:close/>
              </a:path>
              <a:path w="1722120" h="80645">
                <a:moveTo>
                  <a:pt x="745236" y="30480"/>
                </a:moveTo>
                <a:lnTo>
                  <a:pt x="658368" y="30480"/>
                </a:lnTo>
                <a:lnTo>
                  <a:pt x="667512" y="28829"/>
                </a:lnTo>
                <a:lnTo>
                  <a:pt x="736092" y="28829"/>
                </a:lnTo>
                <a:lnTo>
                  <a:pt x="745236" y="30480"/>
                </a:lnTo>
                <a:close/>
              </a:path>
              <a:path w="1722120" h="80645">
                <a:moveTo>
                  <a:pt x="1409700" y="31877"/>
                </a:moveTo>
                <a:lnTo>
                  <a:pt x="854963" y="31877"/>
                </a:lnTo>
                <a:lnTo>
                  <a:pt x="865631" y="28829"/>
                </a:lnTo>
                <a:lnTo>
                  <a:pt x="1388363" y="28829"/>
                </a:lnTo>
                <a:lnTo>
                  <a:pt x="1397508" y="30480"/>
                </a:lnTo>
                <a:lnTo>
                  <a:pt x="1399031" y="30480"/>
                </a:lnTo>
                <a:lnTo>
                  <a:pt x="1409700" y="31877"/>
                </a:lnTo>
                <a:close/>
              </a:path>
              <a:path w="1722120" h="80645">
                <a:moveTo>
                  <a:pt x="757428" y="31877"/>
                </a:moveTo>
                <a:lnTo>
                  <a:pt x="605028" y="31877"/>
                </a:lnTo>
                <a:lnTo>
                  <a:pt x="615696" y="30480"/>
                </a:lnTo>
                <a:lnTo>
                  <a:pt x="746760" y="30480"/>
                </a:lnTo>
                <a:lnTo>
                  <a:pt x="757428" y="31877"/>
                </a:lnTo>
                <a:close/>
              </a:path>
              <a:path w="1722120" h="80645">
                <a:moveTo>
                  <a:pt x="1440180" y="34925"/>
                </a:moveTo>
                <a:lnTo>
                  <a:pt x="816863" y="34925"/>
                </a:lnTo>
                <a:lnTo>
                  <a:pt x="827531" y="33528"/>
                </a:lnTo>
                <a:lnTo>
                  <a:pt x="836676" y="33528"/>
                </a:lnTo>
                <a:lnTo>
                  <a:pt x="845820" y="31877"/>
                </a:lnTo>
                <a:lnTo>
                  <a:pt x="856488" y="30480"/>
                </a:lnTo>
                <a:lnTo>
                  <a:pt x="854963" y="31877"/>
                </a:lnTo>
                <a:lnTo>
                  <a:pt x="1418844" y="31877"/>
                </a:lnTo>
                <a:lnTo>
                  <a:pt x="1440180" y="34925"/>
                </a:lnTo>
                <a:close/>
              </a:path>
              <a:path w="1722120" h="80645">
                <a:moveTo>
                  <a:pt x="92964" y="42545"/>
                </a:moveTo>
                <a:lnTo>
                  <a:pt x="38100" y="42545"/>
                </a:lnTo>
                <a:lnTo>
                  <a:pt x="33528" y="41148"/>
                </a:lnTo>
                <a:lnTo>
                  <a:pt x="33528" y="39497"/>
                </a:lnTo>
                <a:lnTo>
                  <a:pt x="28956" y="38100"/>
                </a:lnTo>
                <a:lnTo>
                  <a:pt x="20066" y="33655"/>
                </a:lnTo>
                <a:lnTo>
                  <a:pt x="18287" y="31877"/>
                </a:lnTo>
                <a:lnTo>
                  <a:pt x="68579" y="31877"/>
                </a:lnTo>
                <a:lnTo>
                  <a:pt x="71056" y="33528"/>
                </a:lnTo>
                <a:lnTo>
                  <a:pt x="70104" y="33528"/>
                </a:lnTo>
                <a:lnTo>
                  <a:pt x="73152" y="34925"/>
                </a:lnTo>
                <a:lnTo>
                  <a:pt x="76200" y="34925"/>
                </a:lnTo>
                <a:lnTo>
                  <a:pt x="80772" y="36449"/>
                </a:lnTo>
                <a:lnTo>
                  <a:pt x="83820" y="39497"/>
                </a:lnTo>
                <a:lnTo>
                  <a:pt x="88391" y="39497"/>
                </a:lnTo>
                <a:lnTo>
                  <a:pt x="92964" y="42545"/>
                </a:lnTo>
                <a:close/>
              </a:path>
              <a:path w="1722120" h="80645">
                <a:moveTo>
                  <a:pt x="775716" y="33528"/>
                </a:moveTo>
                <a:lnTo>
                  <a:pt x="576072" y="33528"/>
                </a:lnTo>
                <a:lnTo>
                  <a:pt x="585216" y="31877"/>
                </a:lnTo>
                <a:lnTo>
                  <a:pt x="765047" y="31877"/>
                </a:lnTo>
                <a:lnTo>
                  <a:pt x="775716" y="33528"/>
                </a:lnTo>
                <a:close/>
              </a:path>
              <a:path w="1722120" h="80645">
                <a:moveTo>
                  <a:pt x="21336" y="34925"/>
                </a:moveTo>
                <a:lnTo>
                  <a:pt x="19812" y="33528"/>
                </a:lnTo>
                <a:lnTo>
                  <a:pt x="20066" y="33655"/>
                </a:lnTo>
                <a:lnTo>
                  <a:pt x="21336" y="34925"/>
                </a:lnTo>
                <a:close/>
              </a:path>
              <a:path w="1722120" h="80645">
                <a:moveTo>
                  <a:pt x="73152" y="34925"/>
                </a:moveTo>
                <a:lnTo>
                  <a:pt x="70104" y="33528"/>
                </a:lnTo>
                <a:lnTo>
                  <a:pt x="71862" y="34065"/>
                </a:lnTo>
                <a:lnTo>
                  <a:pt x="73152" y="34925"/>
                </a:lnTo>
                <a:close/>
              </a:path>
              <a:path w="1722120" h="80645">
                <a:moveTo>
                  <a:pt x="71862" y="34065"/>
                </a:moveTo>
                <a:lnTo>
                  <a:pt x="70104" y="33528"/>
                </a:lnTo>
                <a:lnTo>
                  <a:pt x="71056" y="33528"/>
                </a:lnTo>
                <a:lnTo>
                  <a:pt x="71862" y="34065"/>
                </a:lnTo>
                <a:close/>
              </a:path>
              <a:path w="1722120" h="80645">
                <a:moveTo>
                  <a:pt x="1493520" y="38100"/>
                </a:moveTo>
                <a:lnTo>
                  <a:pt x="539496" y="38100"/>
                </a:lnTo>
                <a:lnTo>
                  <a:pt x="547116" y="36449"/>
                </a:lnTo>
                <a:lnTo>
                  <a:pt x="565404" y="33528"/>
                </a:lnTo>
                <a:lnTo>
                  <a:pt x="786384" y="33528"/>
                </a:lnTo>
                <a:lnTo>
                  <a:pt x="797052" y="34925"/>
                </a:lnTo>
                <a:lnTo>
                  <a:pt x="1449324" y="34925"/>
                </a:lnTo>
                <a:lnTo>
                  <a:pt x="1461516" y="36449"/>
                </a:lnTo>
                <a:lnTo>
                  <a:pt x="1484376" y="36449"/>
                </a:lnTo>
                <a:lnTo>
                  <a:pt x="1493520" y="38100"/>
                </a:lnTo>
                <a:close/>
              </a:path>
              <a:path w="1722120" h="80645">
                <a:moveTo>
                  <a:pt x="74676" y="34925"/>
                </a:moveTo>
                <a:lnTo>
                  <a:pt x="73152" y="34925"/>
                </a:lnTo>
                <a:lnTo>
                  <a:pt x="71862" y="34065"/>
                </a:lnTo>
                <a:lnTo>
                  <a:pt x="74676" y="34925"/>
                </a:lnTo>
                <a:close/>
              </a:path>
              <a:path w="1722120" h="80645">
                <a:moveTo>
                  <a:pt x="88391" y="39497"/>
                </a:moveTo>
                <a:lnTo>
                  <a:pt x="83820" y="39497"/>
                </a:lnTo>
                <a:lnTo>
                  <a:pt x="83820" y="38100"/>
                </a:lnTo>
                <a:lnTo>
                  <a:pt x="88391" y="39497"/>
                </a:lnTo>
                <a:close/>
              </a:path>
              <a:path w="1722120" h="80645">
                <a:moveTo>
                  <a:pt x="1520952" y="39497"/>
                </a:moveTo>
                <a:lnTo>
                  <a:pt x="528828" y="39497"/>
                </a:lnTo>
                <a:lnTo>
                  <a:pt x="537972" y="38100"/>
                </a:lnTo>
                <a:lnTo>
                  <a:pt x="1511808" y="38100"/>
                </a:lnTo>
                <a:lnTo>
                  <a:pt x="1520952" y="39497"/>
                </a:lnTo>
                <a:close/>
              </a:path>
              <a:path w="1722120" h="80645">
                <a:moveTo>
                  <a:pt x="1040892" y="42545"/>
                </a:moveTo>
                <a:lnTo>
                  <a:pt x="505968" y="42545"/>
                </a:lnTo>
                <a:lnTo>
                  <a:pt x="521208" y="39497"/>
                </a:lnTo>
                <a:lnTo>
                  <a:pt x="1530096" y="39497"/>
                </a:lnTo>
                <a:lnTo>
                  <a:pt x="1539239" y="41148"/>
                </a:lnTo>
                <a:lnTo>
                  <a:pt x="1050036" y="41148"/>
                </a:lnTo>
                <a:lnTo>
                  <a:pt x="1040892" y="42545"/>
                </a:lnTo>
                <a:close/>
              </a:path>
              <a:path w="1722120" h="80645">
                <a:moveTo>
                  <a:pt x="112776" y="47244"/>
                </a:moveTo>
                <a:lnTo>
                  <a:pt x="48768" y="47244"/>
                </a:lnTo>
                <a:lnTo>
                  <a:pt x="44195" y="45593"/>
                </a:lnTo>
                <a:lnTo>
                  <a:pt x="39624" y="42545"/>
                </a:lnTo>
                <a:lnTo>
                  <a:pt x="92964" y="42545"/>
                </a:lnTo>
                <a:lnTo>
                  <a:pt x="91440" y="41148"/>
                </a:lnTo>
                <a:lnTo>
                  <a:pt x="100583" y="44196"/>
                </a:lnTo>
                <a:lnTo>
                  <a:pt x="99060" y="44196"/>
                </a:lnTo>
                <a:lnTo>
                  <a:pt x="103632" y="45593"/>
                </a:lnTo>
                <a:lnTo>
                  <a:pt x="108204" y="45593"/>
                </a:lnTo>
                <a:lnTo>
                  <a:pt x="112776" y="47244"/>
                </a:lnTo>
                <a:close/>
              </a:path>
              <a:path w="1722120" h="80645">
                <a:moveTo>
                  <a:pt x="461772" y="42545"/>
                </a:moveTo>
                <a:lnTo>
                  <a:pt x="402336" y="42545"/>
                </a:lnTo>
                <a:lnTo>
                  <a:pt x="411479" y="41148"/>
                </a:lnTo>
                <a:lnTo>
                  <a:pt x="452628" y="41148"/>
                </a:lnTo>
                <a:lnTo>
                  <a:pt x="461772" y="42545"/>
                </a:lnTo>
                <a:close/>
              </a:path>
              <a:path w="1722120" h="80645">
                <a:moveTo>
                  <a:pt x="1548384" y="44196"/>
                </a:moveTo>
                <a:lnTo>
                  <a:pt x="1135380" y="44196"/>
                </a:lnTo>
                <a:lnTo>
                  <a:pt x="1114044" y="41148"/>
                </a:lnTo>
                <a:lnTo>
                  <a:pt x="1539239" y="41148"/>
                </a:lnTo>
                <a:lnTo>
                  <a:pt x="1548384" y="44196"/>
                </a:lnTo>
                <a:close/>
              </a:path>
              <a:path w="1722120" h="80645">
                <a:moveTo>
                  <a:pt x="1025652" y="44196"/>
                </a:moveTo>
                <a:lnTo>
                  <a:pt x="385572" y="44196"/>
                </a:lnTo>
                <a:lnTo>
                  <a:pt x="393192" y="42545"/>
                </a:lnTo>
                <a:lnTo>
                  <a:pt x="1033271" y="42545"/>
                </a:lnTo>
                <a:lnTo>
                  <a:pt x="1025652" y="44196"/>
                </a:lnTo>
                <a:close/>
              </a:path>
              <a:path w="1722120" h="80645">
                <a:moveTo>
                  <a:pt x="1581912" y="48641"/>
                </a:moveTo>
                <a:lnTo>
                  <a:pt x="1274063" y="48641"/>
                </a:lnTo>
                <a:lnTo>
                  <a:pt x="1263396" y="47244"/>
                </a:lnTo>
                <a:lnTo>
                  <a:pt x="1254252" y="47244"/>
                </a:lnTo>
                <a:lnTo>
                  <a:pt x="1245108" y="45593"/>
                </a:lnTo>
                <a:lnTo>
                  <a:pt x="1182624" y="45593"/>
                </a:lnTo>
                <a:lnTo>
                  <a:pt x="1173480" y="44196"/>
                </a:lnTo>
                <a:lnTo>
                  <a:pt x="1548384" y="44196"/>
                </a:lnTo>
                <a:lnTo>
                  <a:pt x="1548384" y="42545"/>
                </a:lnTo>
                <a:lnTo>
                  <a:pt x="1556004" y="44196"/>
                </a:lnTo>
                <a:lnTo>
                  <a:pt x="1574292" y="47244"/>
                </a:lnTo>
                <a:lnTo>
                  <a:pt x="1581912" y="48641"/>
                </a:lnTo>
                <a:close/>
              </a:path>
              <a:path w="1722120" h="80645">
                <a:moveTo>
                  <a:pt x="938784" y="47244"/>
                </a:moveTo>
                <a:lnTo>
                  <a:pt x="361187" y="47244"/>
                </a:lnTo>
                <a:lnTo>
                  <a:pt x="377952" y="44196"/>
                </a:lnTo>
                <a:lnTo>
                  <a:pt x="992124" y="44196"/>
                </a:lnTo>
                <a:lnTo>
                  <a:pt x="981455" y="45593"/>
                </a:lnTo>
                <a:lnTo>
                  <a:pt x="949452" y="45593"/>
                </a:lnTo>
                <a:lnTo>
                  <a:pt x="938784" y="47244"/>
                </a:lnTo>
                <a:close/>
              </a:path>
              <a:path w="1722120" h="80645">
                <a:moveTo>
                  <a:pt x="1173480" y="45593"/>
                </a:moveTo>
                <a:lnTo>
                  <a:pt x="1164336" y="44196"/>
                </a:lnTo>
                <a:lnTo>
                  <a:pt x="1173480" y="44196"/>
                </a:lnTo>
                <a:lnTo>
                  <a:pt x="1173480" y="45593"/>
                </a:lnTo>
                <a:close/>
              </a:path>
              <a:path w="1722120" h="80645">
                <a:moveTo>
                  <a:pt x="126491" y="48641"/>
                </a:moveTo>
                <a:lnTo>
                  <a:pt x="51816" y="48641"/>
                </a:lnTo>
                <a:lnTo>
                  <a:pt x="47244" y="47244"/>
                </a:lnTo>
                <a:lnTo>
                  <a:pt x="121920" y="47244"/>
                </a:lnTo>
                <a:lnTo>
                  <a:pt x="126491" y="48641"/>
                </a:lnTo>
                <a:close/>
              </a:path>
              <a:path w="1722120" h="80645">
                <a:moveTo>
                  <a:pt x="908304" y="48641"/>
                </a:moveTo>
                <a:lnTo>
                  <a:pt x="355092" y="48641"/>
                </a:lnTo>
                <a:lnTo>
                  <a:pt x="362712" y="47244"/>
                </a:lnTo>
                <a:lnTo>
                  <a:pt x="917447" y="47244"/>
                </a:lnTo>
                <a:lnTo>
                  <a:pt x="908304" y="48641"/>
                </a:lnTo>
                <a:close/>
              </a:path>
              <a:path w="1722120" h="80645">
                <a:moveTo>
                  <a:pt x="59436" y="51816"/>
                </a:moveTo>
                <a:lnTo>
                  <a:pt x="53340" y="48641"/>
                </a:lnTo>
                <a:lnTo>
                  <a:pt x="167640" y="48641"/>
                </a:lnTo>
                <a:lnTo>
                  <a:pt x="172212" y="50165"/>
                </a:lnTo>
                <a:lnTo>
                  <a:pt x="57912" y="50165"/>
                </a:lnTo>
                <a:lnTo>
                  <a:pt x="59436" y="51816"/>
                </a:lnTo>
                <a:close/>
              </a:path>
              <a:path w="1722120" h="80645">
                <a:moveTo>
                  <a:pt x="868679" y="53213"/>
                </a:moveTo>
                <a:lnTo>
                  <a:pt x="705612" y="53213"/>
                </a:lnTo>
                <a:lnTo>
                  <a:pt x="696468" y="51816"/>
                </a:lnTo>
                <a:lnTo>
                  <a:pt x="336804" y="51816"/>
                </a:lnTo>
                <a:lnTo>
                  <a:pt x="344424" y="50165"/>
                </a:lnTo>
                <a:lnTo>
                  <a:pt x="345948" y="50165"/>
                </a:lnTo>
                <a:lnTo>
                  <a:pt x="353568" y="48641"/>
                </a:lnTo>
                <a:lnTo>
                  <a:pt x="899160" y="48641"/>
                </a:lnTo>
                <a:lnTo>
                  <a:pt x="888492" y="50165"/>
                </a:lnTo>
                <a:lnTo>
                  <a:pt x="879347" y="51816"/>
                </a:lnTo>
                <a:lnTo>
                  <a:pt x="868679" y="53213"/>
                </a:lnTo>
                <a:close/>
              </a:path>
              <a:path w="1722120" h="80645">
                <a:moveTo>
                  <a:pt x="1598676" y="51816"/>
                </a:moveTo>
                <a:lnTo>
                  <a:pt x="1357884" y="51816"/>
                </a:lnTo>
                <a:lnTo>
                  <a:pt x="1357884" y="50165"/>
                </a:lnTo>
                <a:lnTo>
                  <a:pt x="1322831" y="50165"/>
                </a:lnTo>
                <a:lnTo>
                  <a:pt x="1313688" y="48641"/>
                </a:lnTo>
                <a:lnTo>
                  <a:pt x="1580388" y="48641"/>
                </a:lnTo>
                <a:lnTo>
                  <a:pt x="1598676" y="51816"/>
                </a:lnTo>
                <a:close/>
              </a:path>
              <a:path w="1722120" h="80645">
                <a:moveTo>
                  <a:pt x="211836" y="53213"/>
                </a:moveTo>
                <a:lnTo>
                  <a:pt x="62483" y="53213"/>
                </a:lnTo>
                <a:lnTo>
                  <a:pt x="57912" y="50165"/>
                </a:lnTo>
                <a:lnTo>
                  <a:pt x="184404" y="50165"/>
                </a:lnTo>
                <a:lnTo>
                  <a:pt x="190500" y="51816"/>
                </a:lnTo>
                <a:lnTo>
                  <a:pt x="205740" y="51816"/>
                </a:lnTo>
                <a:lnTo>
                  <a:pt x="211836" y="53213"/>
                </a:lnTo>
                <a:close/>
              </a:path>
              <a:path w="1722120" h="80645">
                <a:moveTo>
                  <a:pt x="678179" y="53213"/>
                </a:moveTo>
                <a:lnTo>
                  <a:pt x="329183" y="53213"/>
                </a:lnTo>
                <a:lnTo>
                  <a:pt x="338328" y="51816"/>
                </a:lnTo>
                <a:lnTo>
                  <a:pt x="688847" y="51816"/>
                </a:lnTo>
                <a:lnTo>
                  <a:pt x="678179" y="53213"/>
                </a:lnTo>
                <a:close/>
              </a:path>
              <a:path w="1722120" h="80645">
                <a:moveTo>
                  <a:pt x="1626108" y="53213"/>
                </a:moveTo>
                <a:lnTo>
                  <a:pt x="1386839" y="53213"/>
                </a:lnTo>
                <a:lnTo>
                  <a:pt x="1376171" y="51816"/>
                </a:lnTo>
                <a:lnTo>
                  <a:pt x="1616963" y="51816"/>
                </a:lnTo>
                <a:lnTo>
                  <a:pt x="1626108" y="53213"/>
                </a:lnTo>
                <a:close/>
              </a:path>
              <a:path w="1722120" h="80645">
                <a:moveTo>
                  <a:pt x="224028" y="54864"/>
                </a:moveTo>
                <a:lnTo>
                  <a:pt x="68579" y="54864"/>
                </a:lnTo>
                <a:lnTo>
                  <a:pt x="65532" y="53213"/>
                </a:lnTo>
                <a:lnTo>
                  <a:pt x="217932" y="53213"/>
                </a:lnTo>
                <a:lnTo>
                  <a:pt x="224028" y="54864"/>
                </a:lnTo>
                <a:close/>
              </a:path>
              <a:path w="1722120" h="80645">
                <a:moveTo>
                  <a:pt x="567929" y="57912"/>
                </a:moveTo>
                <a:lnTo>
                  <a:pt x="297179" y="57912"/>
                </a:lnTo>
                <a:lnTo>
                  <a:pt x="304800" y="56261"/>
                </a:lnTo>
                <a:lnTo>
                  <a:pt x="312420" y="56261"/>
                </a:lnTo>
                <a:lnTo>
                  <a:pt x="330708" y="53213"/>
                </a:lnTo>
                <a:lnTo>
                  <a:pt x="627887" y="53213"/>
                </a:lnTo>
                <a:lnTo>
                  <a:pt x="617220" y="54864"/>
                </a:lnTo>
                <a:lnTo>
                  <a:pt x="586740" y="54864"/>
                </a:lnTo>
                <a:lnTo>
                  <a:pt x="567929" y="57912"/>
                </a:lnTo>
                <a:close/>
              </a:path>
              <a:path w="1722120" h="80645">
                <a:moveTo>
                  <a:pt x="859536" y="54864"/>
                </a:moveTo>
                <a:lnTo>
                  <a:pt x="752855" y="54864"/>
                </a:lnTo>
                <a:lnTo>
                  <a:pt x="743712" y="53213"/>
                </a:lnTo>
                <a:lnTo>
                  <a:pt x="870204" y="53213"/>
                </a:lnTo>
                <a:lnTo>
                  <a:pt x="859536" y="54864"/>
                </a:lnTo>
                <a:close/>
              </a:path>
              <a:path w="1722120" h="80645">
                <a:moveTo>
                  <a:pt x="1717547" y="62357"/>
                </a:moveTo>
                <a:lnTo>
                  <a:pt x="1510284" y="62357"/>
                </a:lnTo>
                <a:lnTo>
                  <a:pt x="1502663" y="60960"/>
                </a:lnTo>
                <a:lnTo>
                  <a:pt x="1482852" y="60960"/>
                </a:lnTo>
                <a:lnTo>
                  <a:pt x="1472184" y="59309"/>
                </a:lnTo>
                <a:lnTo>
                  <a:pt x="1449324" y="59309"/>
                </a:lnTo>
                <a:lnTo>
                  <a:pt x="1437131" y="57912"/>
                </a:lnTo>
                <a:lnTo>
                  <a:pt x="1426463" y="56261"/>
                </a:lnTo>
                <a:lnTo>
                  <a:pt x="1415796" y="56261"/>
                </a:lnTo>
                <a:lnTo>
                  <a:pt x="1406652" y="54864"/>
                </a:lnTo>
                <a:lnTo>
                  <a:pt x="1405128" y="54864"/>
                </a:lnTo>
                <a:lnTo>
                  <a:pt x="1395984" y="53213"/>
                </a:lnTo>
                <a:lnTo>
                  <a:pt x="1696212" y="53213"/>
                </a:lnTo>
                <a:lnTo>
                  <a:pt x="1699260" y="54864"/>
                </a:lnTo>
                <a:lnTo>
                  <a:pt x="1708404" y="57912"/>
                </a:lnTo>
                <a:lnTo>
                  <a:pt x="1717547" y="62357"/>
                </a:lnTo>
                <a:close/>
              </a:path>
              <a:path w="1722120" h="80645">
                <a:moveTo>
                  <a:pt x="559308" y="59309"/>
                </a:moveTo>
                <a:lnTo>
                  <a:pt x="80772" y="59309"/>
                </a:lnTo>
                <a:lnTo>
                  <a:pt x="67056" y="54864"/>
                </a:lnTo>
                <a:lnTo>
                  <a:pt x="236220" y="54864"/>
                </a:lnTo>
                <a:lnTo>
                  <a:pt x="242316" y="56261"/>
                </a:lnTo>
                <a:lnTo>
                  <a:pt x="256032" y="56261"/>
                </a:lnTo>
                <a:lnTo>
                  <a:pt x="262128" y="57912"/>
                </a:lnTo>
                <a:lnTo>
                  <a:pt x="567929" y="57912"/>
                </a:lnTo>
                <a:lnTo>
                  <a:pt x="559308" y="59309"/>
                </a:lnTo>
                <a:close/>
              </a:path>
              <a:path w="1722120" h="80645">
                <a:moveTo>
                  <a:pt x="839724" y="56261"/>
                </a:moveTo>
                <a:lnTo>
                  <a:pt x="763524" y="56261"/>
                </a:lnTo>
                <a:lnTo>
                  <a:pt x="754379" y="54864"/>
                </a:lnTo>
                <a:lnTo>
                  <a:pt x="848868" y="54864"/>
                </a:lnTo>
                <a:lnTo>
                  <a:pt x="839724" y="56261"/>
                </a:lnTo>
                <a:close/>
              </a:path>
              <a:path w="1722120" h="80645">
                <a:moveTo>
                  <a:pt x="829055" y="57912"/>
                </a:moveTo>
                <a:lnTo>
                  <a:pt x="784860" y="57912"/>
                </a:lnTo>
                <a:lnTo>
                  <a:pt x="774192" y="56261"/>
                </a:lnTo>
                <a:lnTo>
                  <a:pt x="838200" y="56261"/>
                </a:lnTo>
                <a:lnTo>
                  <a:pt x="829055" y="57912"/>
                </a:lnTo>
                <a:close/>
              </a:path>
              <a:path w="1722120" h="80645">
                <a:moveTo>
                  <a:pt x="411479" y="65532"/>
                </a:moveTo>
                <a:lnTo>
                  <a:pt x="92964" y="65532"/>
                </a:lnTo>
                <a:lnTo>
                  <a:pt x="89916" y="63881"/>
                </a:lnTo>
                <a:lnTo>
                  <a:pt x="85344" y="62357"/>
                </a:lnTo>
                <a:lnTo>
                  <a:pt x="83820" y="60960"/>
                </a:lnTo>
                <a:lnTo>
                  <a:pt x="79248" y="59309"/>
                </a:lnTo>
                <a:lnTo>
                  <a:pt x="550164" y="59309"/>
                </a:lnTo>
                <a:lnTo>
                  <a:pt x="541020" y="60960"/>
                </a:lnTo>
                <a:lnTo>
                  <a:pt x="542544" y="60960"/>
                </a:lnTo>
                <a:lnTo>
                  <a:pt x="524256" y="63881"/>
                </a:lnTo>
                <a:lnTo>
                  <a:pt x="419100" y="63881"/>
                </a:lnTo>
                <a:lnTo>
                  <a:pt x="411479" y="65532"/>
                </a:lnTo>
                <a:close/>
              </a:path>
              <a:path w="1722120" h="80645">
                <a:moveTo>
                  <a:pt x="1719072" y="73025"/>
                </a:moveTo>
                <a:lnTo>
                  <a:pt x="1577339" y="73025"/>
                </a:lnTo>
                <a:lnTo>
                  <a:pt x="1569720" y="71628"/>
                </a:lnTo>
                <a:lnTo>
                  <a:pt x="1560576" y="68580"/>
                </a:lnTo>
                <a:lnTo>
                  <a:pt x="1552955" y="68580"/>
                </a:lnTo>
                <a:lnTo>
                  <a:pt x="1545336" y="66929"/>
                </a:lnTo>
                <a:lnTo>
                  <a:pt x="1543812" y="66929"/>
                </a:lnTo>
                <a:lnTo>
                  <a:pt x="1534668" y="65532"/>
                </a:lnTo>
                <a:lnTo>
                  <a:pt x="1536192" y="65532"/>
                </a:lnTo>
                <a:lnTo>
                  <a:pt x="1527047" y="63881"/>
                </a:lnTo>
                <a:lnTo>
                  <a:pt x="1519428" y="62357"/>
                </a:lnTo>
                <a:lnTo>
                  <a:pt x="1720596" y="62357"/>
                </a:lnTo>
                <a:lnTo>
                  <a:pt x="1722120" y="65532"/>
                </a:lnTo>
                <a:lnTo>
                  <a:pt x="1720596" y="68580"/>
                </a:lnTo>
                <a:lnTo>
                  <a:pt x="1720596" y="69977"/>
                </a:lnTo>
                <a:lnTo>
                  <a:pt x="1719072" y="73025"/>
                </a:lnTo>
                <a:close/>
              </a:path>
              <a:path w="1722120" h="80645">
                <a:moveTo>
                  <a:pt x="509016" y="65532"/>
                </a:moveTo>
                <a:lnTo>
                  <a:pt x="451104" y="65532"/>
                </a:lnTo>
                <a:lnTo>
                  <a:pt x="441960" y="63881"/>
                </a:lnTo>
                <a:lnTo>
                  <a:pt x="516636" y="63881"/>
                </a:lnTo>
                <a:lnTo>
                  <a:pt x="509016" y="65532"/>
                </a:lnTo>
                <a:close/>
              </a:path>
              <a:path w="1722120" h="80645">
                <a:moveTo>
                  <a:pt x="388620" y="66929"/>
                </a:moveTo>
                <a:lnTo>
                  <a:pt x="99060" y="66929"/>
                </a:lnTo>
                <a:lnTo>
                  <a:pt x="99060" y="65532"/>
                </a:lnTo>
                <a:lnTo>
                  <a:pt x="397764" y="65532"/>
                </a:lnTo>
                <a:lnTo>
                  <a:pt x="388620" y="66929"/>
                </a:lnTo>
                <a:close/>
              </a:path>
              <a:path w="1722120" h="80645">
                <a:moveTo>
                  <a:pt x="470916" y="66929"/>
                </a:moveTo>
                <a:lnTo>
                  <a:pt x="469392" y="66929"/>
                </a:lnTo>
                <a:lnTo>
                  <a:pt x="460248" y="65532"/>
                </a:lnTo>
                <a:lnTo>
                  <a:pt x="480060" y="65532"/>
                </a:lnTo>
                <a:lnTo>
                  <a:pt x="470916" y="66929"/>
                </a:lnTo>
                <a:close/>
              </a:path>
              <a:path w="1722120" h="80645">
                <a:moveTo>
                  <a:pt x="365760" y="69977"/>
                </a:moveTo>
                <a:lnTo>
                  <a:pt x="120395" y="69977"/>
                </a:lnTo>
                <a:lnTo>
                  <a:pt x="114300" y="68580"/>
                </a:lnTo>
                <a:lnTo>
                  <a:pt x="109728" y="68580"/>
                </a:lnTo>
                <a:lnTo>
                  <a:pt x="105156" y="66929"/>
                </a:lnTo>
                <a:lnTo>
                  <a:pt x="381000" y="66929"/>
                </a:lnTo>
                <a:lnTo>
                  <a:pt x="365760" y="69977"/>
                </a:lnTo>
                <a:close/>
              </a:path>
              <a:path w="1722120" h="80645">
                <a:moveTo>
                  <a:pt x="356616" y="71628"/>
                </a:moveTo>
                <a:lnTo>
                  <a:pt x="141732" y="71628"/>
                </a:lnTo>
                <a:lnTo>
                  <a:pt x="135636" y="69977"/>
                </a:lnTo>
                <a:lnTo>
                  <a:pt x="364236" y="69977"/>
                </a:lnTo>
                <a:lnTo>
                  <a:pt x="356616" y="71628"/>
                </a:lnTo>
                <a:close/>
              </a:path>
              <a:path w="1722120" h="80645">
                <a:moveTo>
                  <a:pt x="176783" y="73025"/>
                </a:moveTo>
                <a:lnTo>
                  <a:pt x="172212" y="71628"/>
                </a:lnTo>
                <a:lnTo>
                  <a:pt x="176783" y="71628"/>
                </a:lnTo>
                <a:lnTo>
                  <a:pt x="176783" y="73025"/>
                </a:lnTo>
                <a:close/>
              </a:path>
              <a:path w="1722120" h="80645">
                <a:moveTo>
                  <a:pt x="316991" y="79248"/>
                </a:moveTo>
                <a:lnTo>
                  <a:pt x="240791" y="79248"/>
                </a:lnTo>
                <a:lnTo>
                  <a:pt x="234695" y="77597"/>
                </a:lnTo>
                <a:lnTo>
                  <a:pt x="228600" y="77597"/>
                </a:lnTo>
                <a:lnTo>
                  <a:pt x="222504" y="76200"/>
                </a:lnTo>
                <a:lnTo>
                  <a:pt x="216408" y="76200"/>
                </a:lnTo>
                <a:lnTo>
                  <a:pt x="210312" y="74549"/>
                </a:lnTo>
                <a:lnTo>
                  <a:pt x="188976" y="74549"/>
                </a:lnTo>
                <a:lnTo>
                  <a:pt x="187452" y="73025"/>
                </a:lnTo>
                <a:lnTo>
                  <a:pt x="181356" y="73025"/>
                </a:lnTo>
                <a:lnTo>
                  <a:pt x="176783" y="71628"/>
                </a:lnTo>
                <a:lnTo>
                  <a:pt x="350520" y="71628"/>
                </a:lnTo>
                <a:lnTo>
                  <a:pt x="342900" y="74549"/>
                </a:lnTo>
                <a:lnTo>
                  <a:pt x="324612" y="77597"/>
                </a:lnTo>
                <a:lnTo>
                  <a:pt x="316991" y="79248"/>
                </a:lnTo>
                <a:close/>
              </a:path>
              <a:path w="1722120" h="80645">
                <a:moveTo>
                  <a:pt x="350520" y="73025"/>
                </a:moveTo>
                <a:lnTo>
                  <a:pt x="350520" y="71628"/>
                </a:lnTo>
                <a:lnTo>
                  <a:pt x="358140" y="71628"/>
                </a:lnTo>
                <a:lnTo>
                  <a:pt x="350520" y="73025"/>
                </a:lnTo>
                <a:close/>
              </a:path>
              <a:path w="1722120" h="80645">
                <a:moveTo>
                  <a:pt x="1697736" y="76200"/>
                </a:moveTo>
                <a:lnTo>
                  <a:pt x="1604772" y="76200"/>
                </a:lnTo>
                <a:lnTo>
                  <a:pt x="1586484" y="73025"/>
                </a:lnTo>
                <a:lnTo>
                  <a:pt x="1716024" y="73025"/>
                </a:lnTo>
                <a:lnTo>
                  <a:pt x="1697736" y="76200"/>
                </a:lnTo>
                <a:close/>
              </a:path>
              <a:path w="1722120" h="80645">
                <a:moveTo>
                  <a:pt x="1679447" y="77597"/>
                </a:moveTo>
                <a:lnTo>
                  <a:pt x="1624584" y="77597"/>
                </a:lnTo>
                <a:lnTo>
                  <a:pt x="1623060" y="76200"/>
                </a:lnTo>
                <a:lnTo>
                  <a:pt x="1688592" y="76200"/>
                </a:lnTo>
                <a:lnTo>
                  <a:pt x="1679447" y="77597"/>
                </a:lnTo>
                <a:close/>
              </a:path>
              <a:path w="1722120" h="80645">
                <a:moveTo>
                  <a:pt x="300228" y="80645"/>
                </a:moveTo>
                <a:lnTo>
                  <a:pt x="260604" y="80645"/>
                </a:lnTo>
                <a:lnTo>
                  <a:pt x="254508" y="79248"/>
                </a:lnTo>
                <a:lnTo>
                  <a:pt x="306324" y="79248"/>
                </a:lnTo>
                <a:lnTo>
                  <a:pt x="300228" y="806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31" name="object 12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4316" y="5155692"/>
            <a:ext cx="3352800" cy="132080"/>
          </a:xfrm>
          <a:prstGeom prst="rect">
            <a:avLst/>
          </a:prstGeom>
        </p:spPr>
      </p:pic>
      <p:sp>
        <p:nvSpPr>
          <p:cNvPr id="1048779" name="object 13"/>
          <p:cNvSpPr/>
          <p:nvPr/>
        </p:nvSpPr>
        <p:spPr>
          <a:xfrm>
            <a:off x="1906524" y="5591555"/>
            <a:ext cx="2266315" cy="97790"/>
          </a:xfrm>
          <a:custGeom>
            <a:avLst/>
            <a:gdLst/>
            <a:ahLst/>
            <a:cxnLst/>
            <a:rect l="l" t="t" r="r" b="b"/>
            <a:pathLst>
              <a:path w="2266315" h="97789">
                <a:moveTo>
                  <a:pt x="2221992" y="28956"/>
                </a:moveTo>
                <a:lnTo>
                  <a:pt x="1019556" y="28956"/>
                </a:lnTo>
                <a:lnTo>
                  <a:pt x="1027175" y="27432"/>
                </a:lnTo>
                <a:lnTo>
                  <a:pt x="1028700" y="27431"/>
                </a:lnTo>
                <a:lnTo>
                  <a:pt x="1034795" y="25908"/>
                </a:lnTo>
                <a:lnTo>
                  <a:pt x="1668779" y="25908"/>
                </a:lnTo>
                <a:lnTo>
                  <a:pt x="1674876" y="24257"/>
                </a:lnTo>
                <a:lnTo>
                  <a:pt x="1708403" y="24257"/>
                </a:lnTo>
                <a:lnTo>
                  <a:pt x="1716024" y="22860"/>
                </a:lnTo>
                <a:lnTo>
                  <a:pt x="1723643" y="22860"/>
                </a:lnTo>
                <a:lnTo>
                  <a:pt x="1731264" y="21336"/>
                </a:lnTo>
                <a:lnTo>
                  <a:pt x="1744979" y="21336"/>
                </a:lnTo>
                <a:lnTo>
                  <a:pt x="1751076" y="19812"/>
                </a:lnTo>
                <a:lnTo>
                  <a:pt x="2113787" y="19812"/>
                </a:lnTo>
                <a:lnTo>
                  <a:pt x="2121408" y="18288"/>
                </a:lnTo>
                <a:lnTo>
                  <a:pt x="2135124" y="18288"/>
                </a:lnTo>
                <a:lnTo>
                  <a:pt x="2144268" y="16764"/>
                </a:lnTo>
                <a:lnTo>
                  <a:pt x="2151887" y="15240"/>
                </a:lnTo>
                <a:lnTo>
                  <a:pt x="2150364" y="15240"/>
                </a:lnTo>
                <a:lnTo>
                  <a:pt x="2159508" y="13716"/>
                </a:lnTo>
                <a:lnTo>
                  <a:pt x="2168651" y="13716"/>
                </a:lnTo>
                <a:lnTo>
                  <a:pt x="2176272" y="12192"/>
                </a:lnTo>
                <a:lnTo>
                  <a:pt x="2185416" y="10541"/>
                </a:lnTo>
                <a:lnTo>
                  <a:pt x="2186940" y="10541"/>
                </a:lnTo>
                <a:lnTo>
                  <a:pt x="2205227" y="7620"/>
                </a:lnTo>
                <a:lnTo>
                  <a:pt x="2215895" y="4572"/>
                </a:lnTo>
                <a:lnTo>
                  <a:pt x="2225040" y="3048"/>
                </a:lnTo>
                <a:lnTo>
                  <a:pt x="2226564" y="3048"/>
                </a:lnTo>
                <a:lnTo>
                  <a:pt x="2237232" y="1524"/>
                </a:lnTo>
                <a:lnTo>
                  <a:pt x="2237232" y="0"/>
                </a:lnTo>
                <a:lnTo>
                  <a:pt x="2261616" y="0"/>
                </a:lnTo>
                <a:lnTo>
                  <a:pt x="2264664" y="1524"/>
                </a:lnTo>
                <a:lnTo>
                  <a:pt x="2264664" y="4572"/>
                </a:lnTo>
                <a:lnTo>
                  <a:pt x="2266187" y="7620"/>
                </a:lnTo>
                <a:lnTo>
                  <a:pt x="2264664" y="9144"/>
                </a:lnTo>
                <a:lnTo>
                  <a:pt x="2263140" y="12192"/>
                </a:lnTo>
                <a:lnTo>
                  <a:pt x="2253995" y="16764"/>
                </a:lnTo>
                <a:lnTo>
                  <a:pt x="2253995" y="18288"/>
                </a:lnTo>
                <a:lnTo>
                  <a:pt x="2244851" y="22860"/>
                </a:lnTo>
                <a:lnTo>
                  <a:pt x="2240279" y="24257"/>
                </a:lnTo>
                <a:lnTo>
                  <a:pt x="2231135" y="25908"/>
                </a:lnTo>
                <a:lnTo>
                  <a:pt x="2221992" y="28956"/>
                </a:lnTo>
                <a:close/>
              </a:path>
              <a:path w="2266315" h="97789">
                <a:moveTo>
                  <a:pt x="1328927" y="7620"/>
                </a:moveTo>
                <a:lnTo>
                  <a:pt x="1239011" y="7620"/>
                </a:lnTo>
                <a:lnTo>
                  <a:pt x="1246632" y="6096"/>
                </a:lnTo>
                <a:lnTo>
                  <a:pt x="1322832" y="6096"/>
                </a:lnTo>
                <a:lnTo>
                  <a:pt x="1328927" y="7620"/>
                </a:lnTo>
                <a:close/>
              </a:path>
              <a:path w="2266315" h="97789">
                <a:moveTo>
                  <a:pt x="1353311" y="9144"/>
                </a:moveTo>
                <a:lnTo>
                  <a:pt x="1211579" y="9144"/>
                </a:lnTo>
                <a:lnTo>
                  <a:pt x="1219200" y="7620"/>
                </a:lnTo>
                <a:lnTo>
                  <a:pt x="1347216" y="7620"/>
                </a:lnTo>
                <a:lnTo>
                  <a:pt x="1353311" y="9144"/>
                </a:lnTo>
                <a:close/>
              </a:path>
              <a:path w="2266315" h="97789">
                <a:moveTo>
                  <a:pt x="1376172" y="10541"/>
                </a:moveTo>
                <a:lnTo>
                  <a:pt x="1191767" y="10541"/>
                </a:lnTo>
                <a:lnTo>
                  <a:pt x="1197864" y="9144"/>
                </a:lnTo>
                <a:lnTo>
                  <a:pt x="1368551" y="9144"/>
                </a:lnTo>
                <a:lnTo>
                  <a:pt x="1376172" y="10541"/>
                </a:lnTo>
                <a:close/>
              </a:path>
              <a:path w="2266315" h="97789">
                <a:moveTo>
                  <a:pt x="3047" y="25908"/>
                </a:moveTo>
                <a:lnTo>
                  <a:pt x="0" y="19812"/>
                </a:lnTo>
                <a:lnTo>
                  <a:pt x="0" y="15240"/>
                </a:lnTo>
                <a:lnTo>
                  <a:pt x="3047" y="13716"/>
                </a:lnTo>
                <a:lnTo>
                  <a:pt x="7620" y="10541"/>
                </a:lnTo>
                <a:lnTo>
                  <a:pt x="12191" y="12192"/>
                </a:lnTo>
                <a:lnTo>
                  <a:pt x="16812" y="21336"/>
                </a:lnTo>
                <a:lnTo>
                  <a:pt x="18287" y="24257"/>
                </a:lnTo>
                <a:lnTo>
                  <a:pt x="3047" y="24257"/>
                </a:lnTo>
                <a:lnTo>
                  <a:pt x="3047" y="25908"/>
                </a:lnTo>
                <a:close/>
              </a:path>
              <a:path w="2266315" h="97789">
                <a:moveTo>
                  <a:pt x="1417319" y="12192"/>
                </a:moveTo>
                <a:lnTo>
                  <a:pt x="1184148" y="12192"/>
                </a:lnTo>
                <a:lnTo>
                  <a:pt x="1190243" y="10541"/>
                </a:lnTo>
                <a:lnTo>
                  <a:pt x="1409700" y="10541"/>
                </a:lnTo>
                <a:lnTo>
                  <a:pt x="1417319" y="12192"/>
                </a:lnTo>
                <a:close/>
              </a:path>
              <a:path w="2266315" h="97789">
                <a:moveTo>
                  <a:pt x="1484376" y="15240"/>
                </a:moveTo>
                <a:lnTo>
                  <a:pt x="1167384" y="15240"/>
                </a:lnTo>
                <a:lnTo>
                  <a:pt x="1173479" y="13716"/>
                </a:lnTo>
                <a:lnTo>
                  <a:pt x="1178051" y="12192"/>
                </a:lnTo>
                <a:lnTo>
                  <a:pt x="1453895" y="12192"/>
                </a:lnTo>
                <a:lnTo>
                  <a:pt x="1459992" y="13716"/>
                </a:lnTo>
                <a:lnTo>
                  <a:pt x="1479803" y="13716"/>
                </a:lnTo>
                <a:lnTo>
                  <a:pt x="1484376" y="15240"/>
                </a:lnTo>
                <a:close/>
              </a:path>
              <a:path w="2266315" h="97789">
                <a:moveTo>
                  <a:pt x="1498092" y="16764"/>
                </a:moveTo>
                <a:lnTo>
                  <a:pt x="1156716" y="16764"/>
                </a:lnTo>
                <a:lnTo>
                  <a:pt x="1162811" y="15240"/>
                </a:lnTo>
                <a:lnTo>
                  <a:pt x="1491995" y="15240"/>
                </a:lnTo>
                <a:lnTo>
                  <a:pt x="1498092" y="16764"/>
                </a:lnTo>
                <a:close/>
              </a:path>
              <a:path w="2266315" h="97789">
                <a:moveTo>
                  <a:pt x="1514856" y="18288"/>
                </a:moveTo>
                <a:lnTo>
                  <a:pt x="1138427" y="18288"/>
                </a:lnTo>
                <a:lnTo>
                  <a:pt x="1144524" y="16764"/>
                </a:lnTo>
                <a:lnTo>
                  <a:pt x="1508759" y="16764"/>
                </a:lnTo>
                <a:lnTo>
                  <a:pt x="1514856" y="18288"/>
                </a:lnTo>
                <a:close/>
              </a:path>
              <a:path w="2266315" h="97789">
                <a:moveTo>
                  <a:pt x="1900427" y="18288"/>
                </a:moveTo>
                <a:lnTo>
                  <a:pt x="1787651" y="18288"/>
                </a:lnTo>
                <a:lnTo>
                  <a:pt x="1793748" y="16764"/>
                </a:lnTo>
                <a:lnTo>
                  <a:pt x="1894332" y="16764"/>
                </a:lnTo>
                <a:lnTo>
                  <a:pt x="1900427" y="18288"/>
                </a:lnTo>
                <a:close/>
              </a:path>
              <a:path w="2266315" h="97789">
                <a:moveTo>
                  <a:pt x="1970532" y="18288"/>
                </a:moveTo>
                <a:lnTo>
                  <a:pt x="1950719" y="18288"/>
                </a:lnTo>
                <a:lnTo>
                  <a:pt x="1955292" y="16764"/>
                </a:lnTo>
                <a:lnTo>
                  <a:pt x="1964435" y="16764"/>
                </a:lnTo>
                <a:lnTo>
                  <a:pt x="1970532" y="18288"/>
                </a:lnTo>
                <a:close/>
              </a:path>
              <a:path w="2266315" h="97789">
                <a:moveTo>
                  <a:pt x="1534667" y="21336"/>
                </a:moveTo>
                <a:lnTo>
                  <a:pt x="1120140" y="21336"/>
                </a:lnTo>
                <a:lnTo>
                  <a:pt x="1127759" y="19812"/>
                </a:lnTo>
                <a:lnTo>
                  <a:pt x="1132332" y="19812"/>
                </a:lnTo>
                <a:lnTo>
                  <a:pt x="1132332" y="18288"/>
                </a:lnTo>
                <a:lnTo>
                  <a:pt x="1522476" y="18288"/>
                </a:lnTo>
                <a:lnTo>
                  <a:pt x="1534667" y="21336"/>
                </a:lnTo>
                <a:close/>
              </a:path>
              <a:path w="2266315" h="97789">
                <a:moveTo>
                  <a:pt x="2052827" y="19812"/>
                </a:moveTo>
                <a:lnTo>
                  <a:pt x="1757172" y="19812"/>
                </a:lnTo>
                <a:lnTo>
                  <a:pt x="1763268" y="18288"/>
                </a:lnTo>
                <a:lnTo>
                  <a:pt x="2045208" y="18288"/>
                </a:lnTo>
                <a:lnTo>
                  <a:pt x="2052827" y="19812"/>
                </a:lnTo>
                <a:close/>
              </a:path>
              <a:path w="2266315" h="97789">
                <a:moveTo>
                  <a:pt x="18287" y="24257"/>
                </a:moveTo>
                <a:lnTo>
                  <a:pt x="16763" y="21336"/>
                </a:lnTo>
                <a:lnTo>
                  <a:pt x="18287" y="24257"/>
                </a:lnTo>
                <a:close/>
              </a:path>
              <a:path w="2266315" h="97789">
                <a:moveTo>
                  <a:pt x="1562100" y="24257"/>
                </a:moveTo>
                <a:lnTo>
                  <a:pt x="1078992" y="24257"/>
                </a:lnTo>
                <a:lnTo>
                  <a:pt x="1085087" y="22860"/>
                </a:lnTo>
                <a:lnTo>
                  <a:pt x="1091184" y="22860"/>
                </a:lnTo>
                <a:lnTo>
                  <a:pt x="1097279" y="21336"/>
                </a:lnTo>
                <a:lnTo>
                  <a:pt x="1548384" y="21336"/>
                </a:lnTo>
                <a:lnTo>
                  <a:pt x="1554479" y="22860"/>
                </a:lnTo>
                <a:lnTo>
                  <a:pt x="1562100" y="24257"/>
                </a:lnTo>
                <a:close/>
              </a:path>
              <a:path w="2266315" h="97789">
                <a:moveTo>
                  <a:pt x="6095" y="33528"/>
                </a:moveTo>
                <a:lnTo>
                  <a:pt x="3047" y="27432"/>
                </a:lnTo>
                <a:lnTo>
                  <a:pt x="3047" y="24257"/>
                </a:lnTo>
                <a:lnTo>
                  <a:pt x="19812" y="24257"/>
                </a:lnTo>
                <a:lnTo>
                  <a:pt x="20604" y="25908"/>
                </a:lnTo>
                <a:lnTo>
                  <a:pt x="19812" y="25908"/>
                </a:lnTo>
                <a:lnTo>
                  <a:pt x="22859" y="28956"/>
                </a:lnTo>
                <a:lnTo>
                  <a:pt x="22859" y="30480"/>
                </a:lnTo>
                <a:lnTo>
                  <a:pt x="23621" y="32004"/>
                </a:lnTo>
                <a:lnTo>
                  <a:pt x="6095" y="32004"/>
                </a:lnTo>
                <a:lnTo>
                  <a:pt x="6095" y="33528"/>
                </a:lnTo>
                <a:close/>
              </a:path>
              <a:path w="2266315" h="97789">
                <a:moveTo>
                  <a:pt x="1645919" y="25908"/>
                </a:moveTo>
                <a:lnTo>
                  <a:pt x="1050035" y="25908"/>
                </a:lnTo>
                <a:lnTo>
                  <a:pt x="1057656" y="24257"/>
                </a:lnTo>
                <a:lnTo>
                  <a:pt x="1639824" y="24257"/>
                </a:lnTo>
                <a:lnTo>
                  <a:pt x="1645919" y="25908"/>
                </a:lnTo>
                <a:close/>
              </a:path>
              <a:path w="2266315" h="97789">
                <a:moveTo>
                  <a:pt x="21335" y="27431"/>
                </a:moveTo>
                <a:lnTo>
                  <a:pt x="19812" y="25908"/>
                </a:lnTo>
                <a:lnTo>
                  <a:pt x="20604" y="25908"/>
                </a:lnTo>
                <a:lnTo>
                  <a:pt x="21335" y="27431"/>
                </a:lnTo>
                <a:close/>
              </a:path>
              <a:path w="2266315" h="97789">
                <a:moveTo>
                  <a:pt x="2162556" y="39624"/>
                </a:moveTo>
                <a:lnTo>
                  <a:pt x="1476756" y="39624"/>
                </a:lnTo>
                <a:lnTo>
                  <a:pt x="1470659" y="38100"/>
                </a:lnTo>
                <a:lnTo>
                  <a:pt x="1434084" y="38100"/>
                </a:lnTo>
                <a:lnTo>
                  <a:pt x="1427987" y="36576"/>
                </a:lnTo>
                <a:lnTo>
                  <a:pt x="1374648" y="36576"/>
                </a:lnTo>
                <a:lnTo>
                  <a:pt x="1367027" y="34925"/>
                </a:lnTo>
                <a:lnTo>
                  <a:pt x="1357884" y="34925"/>
                </a:lnTo>
                <a:lnTo>
                  <a:pt x="1351787" y="33528"/>
                </a:lnTo>
                <a:lnTo>
                  <a:pt x="1338072" y="33528"/>
                </a:lnTo>
                <a:lnTo>
                  <a:pt x="1331976" y="32004"/>
                </a:lnTo>
                <a:lnTo>
                  <a:pt x="1319784" y="32004"/>
                </a:lnTo>
                <a:lnTo>
                  <a:pt x="1313687" y="30480"/>
                </a:lnTo>
                <a:lnTo>
                  <a:pt x="1013459" y="30480"/>
                </a:lnTo>
                <a:lnTo>
                  <a:pt x="1021079" y="28956"/>
                </a:lnTo>
                <a:lnTo>
                  <a:pt x="2220468" y="28956"/>
                </a:lnTo>
                <a:lnTo>
                  <a:pt x="2211324" y="32004"/>
                </a:lnTo>
                <a:lnTo>
                  <a:pt x="2189987" y="34925"/>
                </a:lnTo>
                <a:lnTo>
                  <a:pt x="2162556" y="39624"/>
                </a:lnTo>
                <a:close/>
              </a:path>
              <a:path w="2266315" h="97789">
                <a:moveTo>
                  <a:pt x="1182624" y="38100"/>
                </a:moveTo>
                <a:lnTo>
                  <a:pt x="972311" y="38100"/>
                </a:lnTo>
                <a:lnTo>
                  <a:pt x="978408" y="36576"/>
                </a:lnTo>
                <a:lnTo>
                  <a:pt x="976884" y="36576"/>
                </a:lnTo>
                <a:lnTo>
                  <a:pt x="992124" y="33528"/>
                </a:lnTo>
                <a:lnTo>
                  <a:pt x="1004316" y="30480"/>
                </a:lnTo>
                <a:lnTo>
                  <a:pt x="1283208" y="30480"/>
                </a:lnTo>
                <a:lnTo>
                  <a:pt x="1277111" y="32004"/>
                </a:lnTo>
                <a:lnTo>
                  <a:pt x="1228343" y="32004"/>
                </a:lnTo>
                <a:lnTo>
                  <a:pt x="1220724" y="33528"/>
                </a:lnTo>
                <a:lnTo>
                  <a:pt x="1213103" y="33528"/>
                </a:lnTo>
                <a:lnTo>
                  <a:pt x="1207008" y="34925"/>
                </a:lnTo>
                <a:lnTo>
                  <a:pt x="1196340" y="34925"/>
                </a:lnTo>
                <a:lnTo>
                  <a:pt x="1188719" y="36576"/>
                </a:lnTo>
                <a:lnTo>
                  <a:pt x="1182624" y="38100"/>
                </a:lnTo>
                <a:close/>
              </a:path>
              <a:path w="2266315" h="97789">
                <a:moveTo>
                  <a:pt x="36575" y="64008"/>
                </a:moveTo>
                <a:lnTo>
                  <a:pt x="33527" y="62357"/>
                </a:lnTo>
                <a:lnTo>
                  <a:pt x="32004" y="60960"/>
                </a:lnTo>
                <a:lnTo>
                  <a:pt x="28955" y="59436"/>
                </a:lnTo>
                <a:lnTo>
                  <a:pt x="30479" y="59436"/>
                </a:lnTo>
                <a:lnTo>
                  <a:pt x="24383" y="56388"/>
                </a:lnTo>
                <a:lnTo>
                  <a:pt x="22859" y="54864"/>
                </a:lnTo>
                <a:lnTo>
                  <a:pt x="19812" y="53340"/>
                </a:lnTo>
                <a:lnTo>
                  <a:pt x="18287" y="50292"/>
                </a:lnTo>
                <a:lnTo>
                  <a:pt x="15239" y="48641"/>
                </a:lnTo>
                <a:lnTo>
                  <a:pt x="13716" y="45720"/>
                </a:lnTo>
                <a:lnTo>
                  <a:pt x="13716" y="44196"/>
                </a:lnTo>
                <a:lnTo>
                  <a:pt x="12191" y="41148"/>
                </a:lnTo>
                <a:lnTo>
                  <a:pt x="9143" y="38100"/>
                </a:lnTo>
                <a:lnTo>
                  <a:pt x="6095" y="32004"/>
                </a:lnTo>
                <a:lnTo>
                  <a:pt x="23621" y="32004"/>
                </a:lnTo>
                <a:lnTo>
                  <a:pt x="24383" y="33528"/>
                </a:lnTo>
                <a:lnTo>
                  <a:pt x="25974" y="33528"/>
                </a:lnTo>
                <a:lnTo>
                  <a:pt x="27431" y="34925"/>
                </a:lnTo>
                <a:lnTo>
                  <a:pt x="28955" y="38100"/>
                </a:lnTo>
                <a:lnTo>
                  <a:pt x="29717" y="38100"/>
                </a:lnTo>
                <a:lnTo>
                  <a:pt x="30479" y="39624"/>
                </a:lnTo>
                <a:lnTo>
                  <a:pt x="32003" y="39624"/>
                </a:lnTo>
                <a:lnTo>
                  <a:pt x="33527" y="41148"/>
                </a:lnTo>
                <a:lnTo>
                  <a:pt x="32004" y="41148"/>
                </a:lnTo>
                <a:lnTo>
                  <a:pt x="36575" y="42672"/>
                </a:lnTo>
                <a:lnTo>
                  <a:pt x="38100" y="42672"/>
                </a:lnTo>
                <a:lnTo>
                  <a:pt x="39624" y="44196"/>
                </a:lnTo>
                <a:lnTo>
                  <a:pt x="42671" y="45720"/>
                </a:lnTo>
                <a:lnTo>
                  <a:pt x="44195" y="45720"/>
                </a:lnTo>
                <a:lnTo>
                  <a:pt x="48767" y="48641"/>
                </a:lnTo>
                <a:lnTo>
                  <a:pt x="51434" y="48641"/>
                </a:lnTo>
                <a:lnTo>
                  <a:pt x="60959" y="51816"/>
                </a:lnTo>
                <a:lnTo>
                  <a:pt x="59435" y="51816"/>
                </a:lnTo>
                <a:lnTo>
                  <a:pt x="65531" y="53340"/>
                </a:lnTo>
                <a:lnTo>
                  <a:pt x="70104" y="54864"/>
                </a:lnTo>
                <a:lnTo>
                  <a:pt x="76200" y="54864"/>
                </a:lnTo>
                <a:lnTo>
                  <a:pt x="80771" y="56388"/>
                </a:lnTo>
                <a:lnTo>
                  <a:pt x="86867" y="56388"/>
                </a:lnTo>
                <a:lnTo>
                  <a:pt x="105155" y="60960"/>
                </a:lnTo>
                <a:lnTo>
                  <a:pt x="111251" y="60960"/>
                </a:lnTo>
                <a:lnTo>
                  <a:pt x="117347" y="62357"/>
                </a:lnTo>
                <a:lnTo>
                  <a:pt x="36575" y="62357"/>
                </a:lnTo>
                <a:lnTo>
                  <a:pt x="36575" y="64008"/>
                </a:lnTo>
                <a:close/>
              </a:path>
              <a:path w="2266315" h="97789">
                <a:moveTo>
                  <a:pt x="25974" y="33528"/>
                </a:moveTo>
                <a:lnTo>
                  <a:pt x="24383" y="33528"/>
                </a:lnTo>
                <a:lnTo>
                  <a:pt x="24383" y="32004"/>
                </a:lnTo>
                <a:lnTo>
                  <a:pt x="25974" y="33528"/>
                </a:lnTo>
                <a:close/>
              </a:path>
              <a:path w="2266315" h="97789">
                <a:moveTo>
                  <a:pt x="29717" y="38100"/>
                </a:moveTo>
                <a:lnTo>
                  <a:pt x="28955" y="38100"/>
                </a:lnTo>
                <a:lnTo>
                  <a:pt x="28955" y="36576"/>
                </a:lnTo>
                <a:lnTo>
                  <a:pt x="29717" y="38100"/>
                </a:lnTo>
                <a:close/>
              </a:path>
              <a:path w="2266315" h="97789">
                <a:moveTo>
                  <a:pt x="32003" y="39624"/>
                </a:moveTo>
                <a:lnTo>
                  <a:pt x="30479" y="39624"/>
                </a:lnTo>
                <a:lnTo>
                  <a:pt x="30479" y="38100"/>
                </a:lnTo>
                <a:lnTo>
                  <a:pt x="32003" y="39624"/>
                </a:lnTo>
                <a:close/>
              </a:path>
              <a:path w="2266315" h="97789">
                <a:moveTo>
                  <a:pt x="912875" y="39624"/>
                </a:moveTo>
                <a:lnTo>
                  <a:pt x="868679" y="39624"/>
                </a:lnTo>
                <a:lnTo>
                  <a:pt x="874775" y="38100"/>
                </a:lnTo>
                <a:lnTo>
                  <a:pt x="905256" y="38100"/>
                </a:lnTo>
                <a:lnTo>
                  <a:pt x="912875" y="39624"/>
                </a:lnTo>
                <a:close/>
              </a:path>
              <a:path w="2266315" h="97789">
                <a:moveTo>
                  <a:pt x="966216" y="39624"/>
                </a:moveTo>
                <a:lnTo>
                  <a:pt x="961643" y="39624"/>
                </a:lnTo>
                <a:lnTo>
                  <a:pt x="967740" y="38100"/>
                </a:lnTo>
                <a:lnTo>
                  <a:pt x="966216" y="39624"/>
                </a:lnTo>
                <a:close/>
              </a:path>
              <a:path w="2266315" h="97789">
                <a:moveTo>
                  <a:pt x="1176527" y="39624"/>
                </a:moveTo>
                <a:lnTo>
                  <a:pt x="966216" y="39624"/>
                </a:lnTo>
                <a:lnTo>
                  <a:pt x="973835" y="38100"/>
                </a:lnTo>
                <a:lnTo>
                  <a:pt x="1178051" y="38100"/>
                </a:lnTo>
                <a:lnTo>
                  <a:pt x="1176527" y="39624"/>
                </a:lnTo>
                <a:close/>
              </a:path>
              <a:path w="2266315" h="97789">
                <a:moveTo>
                  <a:pt x="1165859" y="41148"/>
                </a:moveTo>
                <a:lnTo>
                  <a:pt x="847343" y="41148"/>
                </a:lnTo>
                <a:lnTo>
                  <a:pt x="854964" y="39624"/>
                </a:lnTo>
                <a:lnTo>
                  <a:pt x="1165859" y="39624"/>
                </a:lnTo>
                <a:lnTo>
                  <a:pt x="1165859" y="41148"/>
                </a:lnTo>
                <a:close/>
              </a:path>
              <a:path w="2266315" h="97789">
                <a:moveTo>
                  <a:pt x="1487424" y="41148"/>
                </a:moveTo>
                <a:lnTo>
                  <a:pt x="1481327" y="39624"/>
                </a:lnTo>
                <a:lnTo>
                  <a:pt x="1487424" y="39624"/>
                </a:lnTo>
                <a:lnTo>
                  <a:pt x="1487424" y="41148"/>
                </a:lnTo>
                <a:close/>
              </a:path>
              <a:path w="2266315" h="97789">
                <a:moveTo>
                  <a:pt x="2139695" y="44196"/>
                </a:moveTo>
                <a:lnTo>
                  <a:pt x="1967484" y="44196"/>
                </a:lnTo>
                <a:lnTo>
                  <a:pt x="1961387" y="42672"/>
                </a:lnTo>
                <a:lnTo>
                  <a:pt x="1501140" y="42672"/>
                </a:lnTo>
                <a:lnTo>
                  <a:pt x="1495043" y="41148"/>
                </a:lnTo>
                <a:lnTo>
                  <a:pt x="1493519" y="41148"/>
                </a:lnTo>
                <a:lnTo>
                  <a:pt x="1487424" y="39624"/>
                </a:lnTo>
                <a:lnTo>
                  <a:pt x="2164079" y="39624"/>
                </a:lnTo>
                <a:lnTo>
                  <a:pt x="2154935" y="41148"/>
                </a:lnTo>
                <a:lnTo>
                  <a:pt x="2139695" y="44196"/>
                </a:lnTo>
                <a:close/>
              </a:path>
              <a:path w="2266315" h="97789">
                <a:moveTo>
                  <a:pt x="1147572" y="42672"/>
                </a:moveTo>
                <a:lnTo>
                  <a:pt x="835151" y="42672"/>
                </a:lnTo>
                <a:lnTo>
                  <a:pt x="841248" y="41148"/>
                </a:lnTo>
                <a:lnTo>
                  <a:pt x="1153667" y="41148"/>
                </a:lnTo>
                <a:lnTo>
                  <a:pt x="1147572" y="42672"/>
                </a:lnTo>
                <a:close/>
              </a:path>
              <a:path w="2266315" h="97789">
                <a:moveTo>
                  <a:pt x="1135379" y="44196"/>
                </a:moveTo>
                <a:lnTo>
                  <a:pt x="827532" y="44196"/>
                </a:lnTo>
                <a:lnTo>
                  <a:pt x="833627" y="42672"/>
                </a:lnTo>
                <a:lnTo>
                  <a:pt x="1141475" y="42672"/>
                </a:lnTo>
                <a:lnTo>
                  <a:pt x="1135379" y="44196"/>
                </a:lnTo>
                <a:close/>
              </a:path>
              <a:path w="2266315" h="97789">
                <a:moveTo>
                  <a:pt x="1760219" y="45720"/>
                </a:moveTo>
                <a:lnTo>
                  <a:pt x="1524000" y="45720"/>
                </a:lnTo>
                <a:lnTo>
                  <a:pt x="1511808" y="42672"/>
                </a:lnTo>
                <a:lnTo>
                  <a:pt x="1795272" y="42672"/>
                </a:lnTo>
                <a:lnTo>
                  <a:pt x="1789176" y="44196"/>
                </a:lnTo>
                <a:lnTo>
                  <a:pt x="1766316" y="44196"/>
                </a:lnTo>
                <a:lnTo>
                  <a:pt x="1760219" y="45720"/>
                </a:lnTo>
                <a:close/>
              </a:path>
              <a:path w="2266315" h="97789">
                <a:moveTo>
                  <a:pt x="1952243" y="44196"/>
                </a:moveTo>
                <a:lnTo>
                  <a:pt x="1898903" y="44196"/>
                </a:lnTo>
                <a:lnTo>
                  <a:pt x="1892808" y="42672"/>
                </a:lnTo>
                <a:lnTo>
                  <a:pt x="1956816" y="42672"/>
                </a:lnTo>
                <a:lnTo>
                  <a:pt x="1952243" y="44196"/>
                </a:lnTo>
                <a:close/>
              </a:path>
              <a:path w="2266315" h="97789">
                <a:moveTo>
                  <a:pt x="44195" y="45720"/>
                </a:moveTo>
                <a:lnTo>
                  <a:pt x="42671" y="45720"/>
                </a:lnTo>
                <a:lnTo>
                  <a:pt x="41147" y="44196"/>
                </a:lnTo>
                <a:lnTo>
                  <a:pt x="44195" y="45720"/>
                </a:lnTo>
                <a:close/>
              </a:path>
              <a:path w="2266315" h="97789">
                <a:moveTo>
                  <a:pt x="1129284" y="45720"/>
                </a:moveTo>
                <a:lnTo>
                  <a:pt x="822959" y="45720"/>
                </a:lnTo>
                <a:lnTo>
                  <a:pt x="829056" y="44196"/>
                </a:lnTo>
                <a:lnTo>
                  <a:pt x="1130808" y="44196"/>
                </a:lnTo>
                <a:lnTo>
                  <a:pt x="1129284" y="45720"/>
                </a:lnTo>
                <a:close/>
              </a:path>
              <a:path w="2266315" h="97789">
                <a:moveTo>
                  <a:pt x="2115311" y="45720"/>
                </a:moveTo>
                <a:lnTo>
                  <a:pt x="2049779" y="45720"/>
                </a:lnTo>
                <a:lnTo>
                  <a:pt x="2043684" y="44196"/>
                </a:lnTo>
                <a:lnTo>
                  <a:pt x="2122932" y="44196"/>
                </a:lnTo>
                <a:lnTo>
                  <a:pt x="2115311" y="45720"/>
                </a:lnTo>
                <a:close/>
              </a:path>
              <a:path w="2266315" h="97789">
                <a:moveTo>
                  <a:pt x="1110995" y="47244"/>
                </a:moveTo>
                <a:lnTo>
                  <a:pt x="810767" y="47244"/>
                </a:lnTo>
                <a:lnTo>
                  <a:pt x="816864" y="45720"/>
                </a:lnTo>
                <a:lnTo>
                  <a:pt x="1117092" y="45720"/>
                </a:lnTo>
                <a:lnTo>
                  <a:pt x="1110995" y="47244"/>
                </a:lnTo>
                <a:close/>
              </a:path>
              <a:path w="2266315" h="97789">
                <a:moveTo>
                  <a:pt x="1740408" y="47244"/>
                </a:moveTo>
                <a:lnTo>
                  <a:pt x="1537716" y="47244"/>
                </a:lnTo>
                <a:lnTo>
                  <a:pt x="1531619" y="45720"/>
                </a:lnTo>
                <a:lnTo>
                  <a:pt x="1746503" y="45720"/>
                </a:lnTo>
                <a:lnTo>
                  <a:pt x="1740408" y="47244"/>
                </a:lnTo>
                <a:close/>
              </a:path>
              <a:path w="2266315" h="97789">
                <a:moveTo>
                  <a:pt x="51434" y="48641"/>
                </a:moveTo>
                <a:lnTo>
                  <a:pt x="48767" y="48641"/>
                </a:lnTo>
                <a:lnTo>
                  <a:pt x="47243" y="47244"/>
                </a:lnTo>
                <a:lnTo>
                  <a:pt x="51434" y="48641"/>
                </a:lnTo>
                <a:close/>
              </a:path>
              <a:path w="2266315" h="97789">
                <a:moveTo>
                  <a:pt x="1037843" y="51816"/>
                </a:moveTo>
                <a:lnTo>
                  <a:pt x="789432" y="51816"/>
                </a:lnTo>
                <a:lnTo>
                  <a:pt x="797051" y="50292"/>
                </a:lnTo>
                <a:lnTo>
                  <a:pt x="809243" y="47244"/>
                </a:lnTo>
                <a:lnTo>
                  <a:pt x="1094232" y="47244"/>
                </a:lnTo>
                <a:lnTo>
                  <a:pt x="1088135" y="48641"/>
                </a:lnTo>
                <a:lnTo>
                  <a:pt x="1082040" y="48641"/>
                </a:lnTo>
                <a:lnTo>
                  <a:pt x="1074419" y="50292"/>
                </a:lnTo>
                <a:lnTo>
                  <a:pt x="1045464" y="50292"/>
                </a:lnTo>
                <a:lnTo>
                  <a:pt x="1037843" y="51816"/>
                </a:lnTo>
                <a:close/>
              </a:path>
              <a:path w="2266315" h="97789">
                <a:moveTo>
                  <a:pt x="1719072" y="48641"/>
                </a:moveTo>
                <a:lnTo>
                  <a:pt x="1551432" y="48641"/>
                </a:lnTo>
                <a:lnTo>
                  <a:pt x="1545335" y="47244"/>
                </a:lnTo>
                <a:lnTo>
                  <a:pt x="1726692" y="47244"/>
                </a:lnTo>
                <a:lnTo>
                  <a:pt x="1719072" y="48641"/>
                </a:lnTo>
                <a:close/>
              </a:path>
              <a:path w="2266315" h="97789">
                <a:moveTo>
                  <a:pt x="1711451" y="50292"/>
                </a:moveTo>
                <a:lnTo>
                  <a:pt x="1566672" y="50292"/>
                </a:lnTo>
                <a:lnTo>
                  <a:pt x="1559051" y="48641"/>
                </a:lnTo>
                <a:lnTo>
                  <a:pt x="1712976" y="48641"/>
                </a:lnTo>
                <a:lnTo>
                  <a:pt x="1711451" y="50292"/>
                </a:lnTo>
                <a:close/>
              </a:path>
              <a:path w="2266315" h="97789">
                <a:moveTo>
                  <a:pt x="348996" y="53340"/>
                </a:moveTo>
                <a:lnTo>
                  <a:pt x="278891" y="53340"/>
                </a:lnTo>
                <a:lnTo>
                  <a:pt x="286512" y="51816"/>
                </a:lnTo>
                <a:lnTo>
                  <a:pt x="342900" y="51816"/>
                </a:lnTo>
                <a:lnTo>
                  <a:pt x="348996" y="53340"/>
                </a:lnTo>
                <a:close/>
              </a:path>
              <a:path w="2266315" h="97789">
                <a:moveTo>
                  <a:pt x="1008887" y="56388"/>
                </a:moveTo>
                <a:lnTo>
                  <a:pt x="771143" y="56388"/>
                </a:lnTo>
                <a:lnTo>
                  <a:pt x="778764" y="54864"/>
                </a:lnTo>
                <a:lnTo>
                  <a:pt x="790956" y="51816"/>
                </a:lnTo>
                <a:lnTo>
                  <a:pt x="1031748" y="51816"/>
                </a:lnTo>
                <a:lnTo>
                  <a:pt x="1008887" y="56388"/>
                </a:lnTo>
                <a:close/>
              </a:path>
              <a:path w="2266315" h="97789">
                <a:moveTo>
                  <a:pt x="365759" y="54864"/>
                </a:moveTo>
                <a:lnTo>
                  <a:pt x="262127" y="54864"/>
                </a:lnTo>
                <a:lnTo>
                  <a:pt x="269747" y="53340"/>
                </a:lnTo>
                <a:lnTo>
                  <a:pt x="359663" y="53340"/>
                </a:lnTo>
                <a:lnTo>
                  <a:pt x="365759" y="54864"/>
                </a:lnTo>
                <a:close/>
              </a:path>
              <a:path w="2266315" h="97789">
                <a:moveTo>
                  <a:pt x="413004" y="57912"/>
                </a:moveTo>
                <a:lnTo>
                  <a:pt x="231647" y="57912"/>
                </a:lnTo>
                <a:lnTo>
                  <a:pt x="252983" y="54864"/>
                </a:lnTo>
                <a:lnTo>
                  <a:pt x="382524" y="54864"/>
                </a:lnTo>
                <a:lnTo>
                  <a:pt x="390143" y="56388"/>
                </a:lnTo>
                <a:lnTo>
                  <a:pt x="405383" y="56388"/>
                </a:lnTo>
                <a:lnTo>
                  <a:pt x="413004" y="57912"/>
                </a:lnTo>
                <a:close/>
              </a:path>
              <a:path w="2266315" h="97789">
                <a:moveTo>
                  <a:pt x="989075" y="59436"/>
                </a:moveTo>
                <a:lnTo>
                  <a:pt x="754379" y="59436"/>
                </a:lnTo>
                <a:lnTo>
                  <a:pt x="762000" y="57912"/>
                </a:lnTo>
                <a:lnTo>
                  <a:pt x="766572" y="57912"/>
                </a:lnTo>
                <a:lnTo>
                  <a:pt x="772667" y="56388"/>
                </a:lnTo>
                <a:lnTo>
                  <a:pt x="1002792" y="56388"/>
                </a:lnTo>
                <a:lnTo>
                  <a:pt x="996695" y="57912"/>
                </a:lnTo>
                <a:lnTo>
                  <a:pt x="989075" y="59436"/>
                </a:lnTo>
                <a:close/>
              </a:path>
              <a:path w="2266315" h="97789">
                <a:moveTo>
                  <a:pt x="454151" y="60960"/>
                </a:moveTo>
                <a:lnTo>
                  <a:pt x="204216" y="60960"/>
                </a:lnTo>
                <a:lnTo>
                  <a:pt x="222504" y="57912"/>
                </a:lnTo>
                <a:lnTo>
                  <a:pt x="428243" y="57912"/>
                </a:lnTo>
                <a:lnTo>
                  <a:pt x="434339" y="59436"/>
                </a:lnTo>
                <a:lnTo>
                  <a:pt x="448055" y="59436"/>
                </a:lnTo>
                <a:lnTo>
                  <a:pt x="454151" y="60960"/>
                </a:lnTo>
                <a:close/>
              </a:path>
              <a:path w="2266315" h="97789">
                <a:moveTo>
                  <a:pt x="739140" y="60960"/>
                </a:moveTo>
                <a:lnTo>
                  <a:pt x="731519" y="60960"/>
                </a:lnTo>
                <a:lnTo>
                  <a:pt x="740664" y="59436"/>
                </a:lnTo>
                <a:lnTo>
                  <a:pt x="739140" y="60960"/>
                </a:lnTo>
                <a:close/>
              </a:path>
              <a:path w="2266315" h="97789">
                <a:moveTo>
                  <a:pt x="984503" y="60960"/>
                </a:moveTo>
                <a:lnTo>
                  <a:pt x="739140" y="60960"/>
                </a:lnTo>
                <a:lnTo>
                  <a:pt x="746759" y="59436"/>
                </a:lnTo>
                <a:lnTo>
                  <a:pt x="990600" y="59436"/>
                </a:lnTo>
                <a:lnTo>
                  <a:pt x="984503" y="60960"/>
                </a:lnTo>
                <a:close/>
              </a:path>
              <a:path w="2266315" h="97789">
                <a:moveTo>
                  <a:pt x="467867" y="62357"/>
                </a:moveTo>
                <a:lnTo>
                  <a:pt x="195071" y="62357"/>
                </a:lnTo>
                <a:lnTo>
                  <a:pt x="202691" y="60960"/>
                </a:lnTo>
                <a:lnTo>
                  <a:pt x="461771" y="60960"/>
                </a:lnTo>
                <a:lnTo>
                  <a:pt x="467867" y="62357"/>
                </a:lnTo>
                <a:close/>
              </a:path>
              <a:path w="2266315" h="97789">
                <a:moveTo>
                  <a:pt x="978408" y="62357"/>
                </a:moveTo>
                <a:lnTo>
                  <a:pt x="687324" y="62357"/>
                </a:lnTo>
                <a:lnTo>
                  <a:pt x="693419" y="60960"/>
                </a:lnTo>
                <a:lnTo>
                  <a:pt x="982979" y="60960"/>
                </a:lnTo>
                <a:lnTo>
                  <a:pt x="978408" y="62357"/>
                </a:lnTo>
                <a:close/>
              </a:path>
              <a:path w="2266315" h="97789">
                <a:moveTo>
                  <a:pt x="516635" y="68580"/>
                </a:moveTo>
                <a:lnTo>
                  <a:pt x="50291" y="68580"/>
                </a:lnTo>
                <a:lnTo>
                  <a:pt x="41147" y="65532"/>
                </a:lnTo>
                <a:lnTo>
                  <a:pt x="39624" y="65532"/>
                </a:lnTo>
                <a:lnTo>
                  <a:pt x="36575" y="62357"/>
                </a:lnTo>
                <a:lnTo>
                  <a:pt x="115824" y="62357"/>
                </a:lnTo>
                <a:lnTo>
                  <a:pt x="121920" y="64008"/>
                </a:lnTo>
                <a:lnTo>
                  <a:pt x="128016" y="64008"/>
                </a:lnTo>
                <a:lnTo>
                  <a:pt x="132587" y="65532"/>
                </a:lnTo>
                <a:lnTo>
                  <a:pt x="138683" y="67056"/>
                </a:lnTo>
                <a:lnTo>
                  <a:pt x="510539" y="67056"/>
                </a:lnTo>
                <a:lnTo>
                  <a:pt x="516635" y="68580"/>
                </a:lnTo>
                <a:close/>
              </a:path>
              <a:path w="2266315" h="97789">
                <a:moveTo>
                  <a:pt x="487679" y="65532"/>
                </a:moveTo>
                <a:lnTo>
                  <a:pt x="172212" y="65532"/>
                </a:lnTo>
                <a:lnTo>
                  <a:pt x="179831" y="64008"/>
                </a:lnTo>
                <a:lnTo>
                  <a:pt x="188975" y="62357"/>
                </a:lnTo>
                <a:lnTo>
                  <a:pt x="473963" y="62357"/>
                </a:lnTo>
                <a:lnTo>
                  <a:pt x="480059" y="64008"/>
                </a:lnTo>
                <a:lnTo>
                  <a:pt x="481583" y="64008"/>
                </a:lnTo>
                <a:lnTo>
                  <a:pt x="487679" y="65532"/>
                </a:lnTo>
                <a:close/>
              </a:path>
              <a:path w="2266315" h="97789">
                <a:moveTo>
                  <a:pt x="876300" y="64008"/>
                </a:moveTo>
                <a:lnTo>
                  <a:pt x="659892" y="64008"/>
                </a:lnTo>
                <a:lnTo>
                  <a:pt x="667511" y="62357"/>
                </a:lnTo>
                <a:lnTo>
                  <a:pt x="883919" y="62357"/>
                </a:lnTo>
                <a:lnTo>
                  <a:pt x="876300" y="64008"/>
                </a:lnTo>
                <a:close/>
              </a:path>
              <a:path w="2266315" h="97789">
                <a:moveTo>
                  <a:pt x="970787" y="64008"/>
                </a:moveTo>
                <a:lnTo>
                  <a:pt x="903732" y="64008"/>
                </a:lnTo>
                <a:lnTo>
                  <a:pt x="896111" y="62357"/>
                </a:lnTo>
                <a:lnTo>
                  <a:pt x="976884" y="62357"/>
                </a:lnTo>
                <a:lnTo>
                  <a:pt x="970787" y="64008"/>
                </a:lnTo>
                <a:close/>
              </a:path>
              <a:path w="2266315" h="97789">
                <a:moveTo>
                  <a:pt x="850392" y="65532"/>
                </a:moveTo>
                <a:lnTo>
                  <a:pt x="640079" y="65532"/>
                </a:lnTo>
                <a:lnTo>
                  <a:pt x="646175" y="64008"/>
                </a:lnTo>
                <a:lnTo>
                  <a:pt x="856487" y="64008"/>
                </a:lnTo>
                <a:lnTo>
                  <a:pt x="850392" y="65532"/>
                </a:lnTo>
                <a:close/>
              </a:path>
              <a:path w="2266315" h="97789">
                <a:moveTo>
                  <a:pt x="943356" y="65532"/>
                </a:moveTo>
                <a:lnTo>
                  <a:pt x="918972" y="65532"/>
                </a:lnTo>
                <a:lnTo>
                  <a:pt x="917448" y="64008"/>
                </a:lnTo>
                <a:lnTo>
                  <a:pt x="943356" y="64008"/>
                </a:lnTo>
                <a:lnTo>
                  <a:pt x="943356" y="65532"/>
                </a:lnTo>
                <a:close/>
              </a:path>
              <a:path w="2266315" h="97789">
                <a:moveTo>
                  <a:pt x="950975" y="65532"/>
                </a:moveTo>
                <a:lnTo>
                  <a:pt x="949451" y="65532"/>
                </a:lnTo>
                <a:lnTo>
                  <a:pt x="943356" y="64008"/>
                </a:lnTo>
                <a:lnTo>
                  <a:pt x="957072" y="64008"/>
                </a:lnTo>
                <a:lnTo>
                  <a:pt x="950975" y="65532"/>
                </a:lnTo>
                <a:close/>
              </a:path>
              <a:path w="2266315" h="97789">
                <a:moveTo>
                  <a:pt x="498347" y="67056"/>
                </a:moveTo>
                <a:lnTo>
                  <a:pt x="166116" y="67056"/>
                </a:lnTo>
                <a:lnTo>
                  <a:pt x="173735" y="65532"/>
                </a:lnTo>
                <a:lnTo>
                  <a:pt x="492251" y="65532"/>
                </a:lnTo>
                <a:lnTo>
                  <a:pt x="498347" y="67056"/>
                </a:lnTo>
                <a:close/>
              </a:path>
              <a:path w="2266315" h="97789">
                <a:moveTo>
                  <a:pt x="838200" y="67056"/>
                </a:moveTo>
                <a:lnTo>
                  <a:pt x="627887" y="67056"/>
                </a:lnTo>
                <a:lnTo>
                  <a:pt x="633983" y="65532"/>
                </a:lnTo>
                <a:lnTo>
                  <a:pt x="845819" y="65532"/>
                </a:lnTo>
                <a:lnTo>
                  <a:pt x="838200" y="67056"/>
                </a:lnTo>
                <a:close/>
              </a:path>
              <a:path w="2266315" h="97789">
                <a:moveTo>
                  <a:pt x="827532" y="70104"/>
                </a:moveTo>
                <a:lnTo>
                  <a:pt x="611124" y="70104"/>
                </a:lnTo>
                <a:lnTo>
                  <a:pt x="617219" y="68580"/>
                </a:lnTo>
                <a:lnTo>
                  <a:pt x="621791" y="68580"/>
                </a:lnTo>
                <a:lnTo>
                  <a:pt x="623316" y="67056"/>
                </a:lnTo>
                <a:lnTo>
                  <a:pt x="839724" y="67056"/>
                </a:lnTo>
                <a:lnTo>
                  <a:pt x="827532" y="70104"/>
                </a:lnTo>
                <a:close/>
              </a:path>
              <a:path w="2266315" h="97789">
                <a:moveTo>
                  <a:pt x="522731" y="70104"/>
                </a:moveTo>
                <a:lnTo>
                  <a:pt x="53339" y="70104"/>
                </a:lnTo>
                <a:lnTo>
                  <a:pt x="48767" y="68580"/>
                </a:lnTo>
                <a:lnTo>
                  <a:pt x="518159" y="68580"/>
                </a:lnTo>
                <a:lnTo>
                  <a:pt x="522731" y="70104"/>
                </a:lnTo>
                <a:close/>
              </a:path>
              <a:path w="2266315" h="97789">
                <a:moveTo>
                  <a:pt x="288035" y="74676"/>
                </a:moveTo>
                <a:lnTo>
                  <a:pt x="71627" y="74676"/>
                </a:lnTo>
                <a:lnTo>
                  <a:pt x="67055" y="73025"/>
                </a:lnTo>
                <a:lnTo>
                  <a:pt x="54863" y="70104"/>
                </a:lnTo>
                <a:lnTo>
                  <a:pt x="528827" y="70104"/>
                </a:lnTo>
                <a:lnTo>
                  <a:pt x="541019" y="73025"/>
                </a:lnTo>
                <a:lnTo>
                  <a:pt x="295655" y="73025"/>
                </a:lnTo>
                <a:lnTo>
                  <a:pt x="288035" y="74676"/>
                </a:lnTo>
                <a:close/>
              </a:path>
              <a:path w="2266315" h="97789">
                <a:moveTo>
                  <a:pt x="807719" y="73025"/>
                </a:moveTo>
                <a:lnTo>
                  <a:pt x="591311" y="73025"/>
                </a:lnTo>
                <a:lnTo>
                  <a:pt x="597408" y="71628"/>
                </a:lnTo>
                <a:lnTo>
                  <a:pt x="605027" y="70104"/>
                </a:lnTo>
                <a:lnTo>
                  <a:pt x="819911" y="70104"/>
                </a:lnTo>
                <a:lnTo>
                  <a:pt x="813816" y="71628"/>
                </a:lnTo>
                <a:lnTo>
                  <a:pt x="815340" y="71628"/>
                </a:lnTo>
                <a:lnTo>
                  <a:pt x="807719" y="73025"/>
                </a:lnTo>
                <a:close/>
              </a:path>
              <a:path w="2266315" h="97789">
                <a:moveTo>
                  <a:pt x="339851" y="74676"/>
                </a:moveTo>
                <a:lnTo>
                  <a:pt x="333755" y="73025"/>
                </a:lnTo>
                <a:lnTo>
                  <a:pt x="339851" y="73025"/>
                </a:lnTo>
                <a:lnTo>
                  <a:pt x="339851" y="74676"/>
                </a:lnTo>
                <a:close/>
              </a:path>
              <a:path w="2266315" h="97789">
                <a:moveTo>
                  <a:pt x="797051" y="76200"/>
                </a:moveTo>
                <a:lnTo>
                  <a:pt x="352043" y="76200"/>
                </a:lnTo>
                <a:lnTo>
                  <a:pt x="339851" y="73025"/>
                </a:lnTo>
                <a:lnTo>
                  <a:pt x="545591" y="73025"/>
                </a:lnTo>
                <a:lnTo>
                  <a:pt x="553211" y="74676"/>
                </a:lnTo>
                <a:lnTo>
                  <a:pt x="802904" y="74676"/>
                </a:lnTo>
                <a:lnTo>
                  <a:pt x="797051" y="76200"/>
                </a:lnTo>
                <a:close/>
              </a:path>
              <a:path w="2266315" h="97789">
                <a:moveTo>
                  <a:pt x="571500" y="74676"/>
                </a:moveTo>
                <a:lnTo>
                  <a:pt x="565403" y="74676"/>
                </a:lnTo>
                <a:lnTo>
                  <a:pt x="571500" y="73025"/>
                </a:lnTo>
                <a:lnTo>
                  <a:pt x="571500" y="74676"/>
                </a:lnTo>
                <a:close/>
              </a:path>
              <a:path w="2266315" h="97789">
                <a:moveTo>
                  <a:pt x="802904" y="74676"/>
                </a:moveTo>
                <a:lnTo>
                  <a:pt x="571500" y="74676"/>
                </a:lnTo>
                <a:lnTo>
                  <a:pt x="579119" y="73025"/>
                </a:lnTo>
                <a:lnTo>
                  <a:pt x="809243" y="73025"/>
                </a:lnTo>
                <a:lnTo>
                  <a:pt x="802904" y="74676"/>
                </a:lnTo>
                <a:close/>
              </a:path>
              <a:path w="2266315" h="97789">
                <a:moveTo>
                  <a:pt x="89916" y="77724"/>
                </a:moveTo>
                <a:lnTo>
                  <a:pt x="77724" y="74676"/>
                </a:lnTo>
                <a:lnTo>
                  <a:pt x="272795" y="74676"/>
                </a:lnTo>
                <a:lnTo>
                  <a:pt x="263651" y="76200"/>
                </a:lnTo>
                <a:lnTo>
                  <a:pt x="88391" y="76200"/>
                </a:lnTo>
                <a:lnTo>
                  <a:pt x="89916" y="77724"/>
                </a:lnTo>
                <a:close/>
              </a:path>
              <a:path w="2266315" h="97789">
                <a:moveTo>
                  <a:pt x="234695" y="79248"/>
                </a:moveTo>
                <a:lnTo>
                  <a:pt x="96012" y="79248"/>
                </a:lnTo>
                <a:lnTo>
                  <a:pt x="96012" y="77724"/>
                </a:lnTo>
                <a:lnTo>
                  <a:pt x="88391" y="76200"/>
                </a:lnTo>
                <a:lnTo>
                  <a:pt x="254508" y="76200"/>
                </a:lnTo>
                <a:lnTo>
                  <a:pt x="245363" y="77724"/>
                </a:lnTo>
                <a:lnTo>
                  <a:pt x="234695" y="79248"/>
                </a:lnTo>
                <a:close/>
              </a:path>
              <a:path w="2266315" h="97789">
                <a:moveTo>
                  <a:pt x="783335" y="79248"/>
                </a:moveTo>
                <a:lnTo>
                  <a:pt x="396239" y="79248"/>
                </a:lnTo>
                <a:lnTo>
                  <a:pt x="388620" y="77724"/>
                </a:lnTo>
                <a:lnTo>
                  <a:pt x="379475" y="77724"/>
                </a:lnTo>
                <a:lnTo>
                  <a:pt x="371855" y="76200"/>
                </a:lnTo>
                <a:lnTo>
                  <a:pt x="795527" y="76200"/>
                </a:lnTo>
                <a:lnTo>
                  <a:pt x="783335" y="79248"/>
                </a:lnTo>
                <a:close/>
              </a:path>
              <a:path w="2266315" h="97789">
                <a:moveTo>
                  <a:pt x="118871" y="83820"/>
                </a:moveTo>
                <a:lnTo>
                  <a:pt x="106679" y="80772"/>
                </a:lnTo>
                <a:lnTo>
                  <a:pt x="102108" y="79248"/>
                </a:lnTo>
                <a:lnTo>
                  <a:pt x="225551" y="79248"/>
                </a:lnTo>
                <a:lnTo>
                  <a:pt x="214883" y="80772"/>
                </a:lnTo>
                <a:lnTo>
                  <a:pt x="205739" y="82296"/>
                </a:lnTo>
                <a:lnTo>
                  <a:pt x="117347" y="82296"/>
                </a:lnTo>
                <a:lnTo>
                  <a:pt x="118871" y="83820"/>
                </a:lnTo>
                <a:close/>
              </a:path>
              <a:path w="2266315" h="97789">
                <a:moveTo>
                  <a:pt x="775716" y="80772"/>
                </a:moveTo>
                <a:lnTo>
                  <a:pt x="409955" y="80772"/>
                </a:lnTo>
                <a:lnTo>
                  <a:pt x="402335" y="79248"/>
                </a:lnTo>
                <a:lnTo>
                  <a:pt x="777240" y="79248"/>
                </a:lnTo>
                <a:lnTo>
                  <a:pt x="775716" y="80772"/>
                </a:lnTo>
                <a:close/>
              </a:path>
              <a:path w="2266315" h="97789">
                <a:moveTo>
                  <a:pt x="763524" y="82296"/>
                </a:moveTo>
                <a:lnTo>
                  <a:pt x="445008" y="82296"/>
                </a:lnTo>
                <a:lnTo>
                  <a:pt x="438912" y="80772"/>
                </a:lnTo>
                <a:lnTo>
                  <a:pt x="769619" y="80772"/>
                </a:lnTo>
                <a:lnTo>
                  <a:pt x="763524" y="82296"/>
                </a:lnTo>
                <a:close/>
              </a:path>
              <a:path w="2266315" h="97789">
                <a:moveTo>
                  <a:pt x="176783" y="86741"/>
                </a:moveTo>
                <a:lnTo>
                  <a:pt x="134112" y="86741"/>
                </a:lnTo>
                <a:lnTo>
                  <a:pt x="128016" y="85344"/>
                </a:lnTo>
                <a:lnTo>
                  <a:pt x="123443" y="83820"/>
                </a:lnTo>
                <a:lnTo>
                  <a:pt x="117347" y="82296"/>
                </a:lnTo>
                <a:lnTo>
                  <a:pt x="198120" y="82296"/>
                </a:lnTo>
                <a:lnTo>
                  <a:pt x="192024" y="83820"/>
                </a:lnTo>
                <a:lnTo>
                  <a:pt x="176783" y="86741"/>
                </a:lnTo>
                <a:close/>
              </a:path>
              <a:path w="2266315" h="97789">
                <a:moveTo>
                  <a:pt x="749808" y="83820"/>
                </a:moveTo>
                <a:lnTo>
                  <a:pt x="458724" y="83820"/>
                </a:lnTo>
                <a:lnTo>
                  <a:pt x="451104" y="82296"/>
                </a:lnTo>
                <a:lnTo>
                  <a:pt x="755903" y="82296"/>
                </a:lnTo>
                <a:lnTo>
                  <a:pt x="749808" y="83820"/>
                </a:lnTo>
                <a:close/>
              </a:path>
              <a:path w="2266315" h="97789">
                <a:moveTo>
                  <a:pt x="725424" y="85344"/>
                </a:moveTo>
                <a:lnTo>
                  <a:pt x="472439" y="85344"/>
                </a:lnTo>
                <a:lnTo>
                  <a:pt x="466343" y="83820"/>
                </a:lnTo>
                <a:lnTo>
                  <a:pt x="733043" y="83820"/>
                </a:lnTo>
                <a:lnTo>
                  <a:pt x="725424" y="85344"/>
                </a:lnTo>
                <a:close/>
              </a:path>
              <a:path w="2266315" h="97789">
                <a:moveTo>
                  <a:pt x="681227" y="86741"/>
                </a:moveTo>
                <a:lnTo>
                  <a:pt x="481583" y="86741"/>
                </a:lnTo>
                <a:lnTo>
                  <a:pt x="477012" y="85344"/>
                </a:lnTo>
                <a:lnTo>
                  <a:pt x="687324" y="85344"/>
                </a:lnTo>
                <a:lnTo>
                  <a:pt x="681227" y="86741"/>
                </a:lnTo>
                <a:close/>
              </a:path>
              <a:path w="2266315" h="97789">
                <a:moveTo>
                  <a:pt x="655319" y="88392"/>
                </a:moveTo>
                <a:lnTo>
                  <a:pt x="489204" y="88392"/>
                </a:lnTo>
                <a:lnTo>
                  <a:pt x="483108" y="86741"/>
                </a:lnTo>
                <a:lnTo>
                  <a:pt x="662940" y="86741"/>
                </a:lnTo>
                <a:lnTo>
                  <a:pt x="655319" y="88392"/>
                </a:lnTo>
                <a:close/>
              </a:path>
              <a:path w="2266315" h="97789">
                <a:moveTo>
                  <a:pt x="502920" y="89916"/>
                </a:moveTo>
                <a:lnTo>
                  <a:pt x="496824" y="88392"/>
                </a:lnTo>
                <a:lnTo>
                  <a:pt x="501396" y="88392"/>
                </a:lnTo>
                <a:lnTo>
                  <a:pt x="502920" y="89916"/>
                </a:lnTo>
                <a:close/>
              </a:path>
              <a:path w="2266315" h="97789">
                <a:moveTo>
                  <a:pt x="637032" y="89916"/>
                </a:moveTo>
                <a:lnTo>
                  <a:pt x="507491" y="89916"/>
                </a:lnTo>
                <a:lnTo>
                  <a:pt x="501396" y="88392"/>
                </a:lnTo>
                <a:lnTo>
                  <a:pt x="643127" y="88392"/>
                </a:lnTo>
                <a:lnTo>
                  <a:pt x="637032" y="89916"/>
                </a:lnTo>
                <a:close/>
              </a:path>
              <a:path w="2266315" h="97789">
                <a:moveTo>
                  <a:pt x="594359" y="96012"/>
                </a:moveTo>
                <a:lnTo>
                  <a:pt x="536448" y="96012"/>
                </a:lnTo>
                <a:lnTo>
                  <a:pt x="512063" y="89916"/>
                </a:lnTo>
                <a:lnTo>
                  <a:pt x="630935" y="89916"/>
                </a:lnTo>
                <a:lnTo>
                  <a:pt x="624840" y="91440"/>
                </a:lnTo>
                <a:lnTo>
                  <a:pt x="620267" y="91440"/>
                </a:lnTo>
                <a:lnTo>
                  <a:pt x="614172" y="92964"/>
                </a:lnTo>
                <a:lnTo>
                  <a:pt x="608075" y="92964"/>
                </a:lnTo>
                <a:lnTo>
                  <a:pt x="601979" y="94488"/>
                </a:lnTo>
                <a:lnTo>
                  <a:pt x="594359" y="96012"/>
                </a:lnTo>
                <a:close/>
              </a:path>
              <a:path w="2266315" h="97789">
                <a:moveTo>
                  <a:pt x="573024" y="97536"/>
                </a:moveTo>
                <a:lnTo>
                  <a:pt x="550164" y="97536"/>
                </a:lnTo>
                <a:lnTo>
                  <a:pt x="544067" y="96012"/>
                </a:lnTo>
                <a:lnTo>
                  <a:pt x="580643" y="96012"/>
                </a:lnTo>
                <a:lnTo>
                  <a:pt x="573024" y="97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80" name="object 14"/>
          <p:cNvSpPr/>
          <p:nvPr/>
        </p:nvSpPr>
        <p:spPr>
          <a:xfrm>
            <a:off x="5384292" y="5533644"/>
            <a:ext cx="2887980" cy="143510"/>
          </a:xfrm>
          <a:custGeom>
            <a:avLst/>
            <a:gdLst/>
            <a:ahLst/>
            <a:cxnLst/>
            <a:rect l="l" t="t" r="r" b="b"/>
            <a:pathLst>
              <a:path w="2887979" h="143510">
                <a:moveTo>
                  <a:pt x="2519171" y="1270"/>
                </a:moveTo>
                <a:lnTo>
                  <a:pt x="2456687" y="1270"/>
                </a:lnTo>
                <a:lnTo>
                  <a:pt x="2468879" y="0"/>
                </a:lnTo>
                <a:lnTo>
                  <a:pt x="2506979" y="0"/>
                </a:lnTo>
                <a:lnTo>
                  <a:pt x="2519171" y="1270"/>
                </a:lnTo>
                <a:close/>
              </a:path>
              <a:path w="2887979" h="143510">
                <a:moveTo>
                  <a:pt x="2540507" y="2540"/>
                </a:moveTo>
                <a:lnTo>
                  <a:pt x="2435352" y="2540"/>
                </a:lnTo>
                <a:lnTo>
                  <a:pt x="2446019" y="1270"/>
                </a:lnTo>
                <a:lnTo>
                  <a:pt x="2529839" y="1270"/>
                </a:lnTo>
                <a:lnTo>
                  <a:pt x="2540507" y="2540"/>
                </a:lnTo>
                <a:close/>
              </a:path>
              <a:path w="2887979" h="143510">
                <a:moveTo>
                  <a:pt x="2848355" y="2540"/>
                </a:moveTo>
                <a:lnTo>
                  <a:pt x="2784347" y="2540"/>
                </a:lnTo>
                <a:lnTo>
                  <a:pt x="2795015" y="1270"/>
                </a:lnTo>
                <a:lnTo>
                  <a:pt x="2839211" y="1270"/>
                </a:lnTo>
                <a:lnTo>
                  <a:pt x="2848355" y="2540"/>
                </a:lnTo>
                <a:close/>
              </a:path>
              <a:path w="2887979" h="143510">
                <a:moveTo>
                  <a:pt x="2572511" y="3810"/>
                </a:moveTo>
                <a:lnTo>
                  <a:pt x="2415539" y="3810"/>
                </a:lnTo>
                <a:lnTo>
                  <a:pt x="2424684" y="2540"/>
                </a:lnTo>
                <a:lnTo>
                  <a:pt x="2561843" y="2540"/>
                </a:lnTo>
                <a:lnTo>
                  <a:pt x="2572511" y="3810"/>
                </a:lnTo>
                <a:close/>
              </a:path>
              <a:path w="2887979" h="143510">
                <a:moveTo>
                  <a:pt x="2865119" y="3810"/>
                </a:moveTo>
                <a:lnTo>
                  <a:pt x="2753868" y="3810"/>
                </a:lnTo>
                <a:lnTo>
                  <a:pt x="2764535" y="2540"/>
                </a:lnTo>
                <a:lnTo>
                  <a:pt x="2857500" y="2540"/>
                </a:lnTo>
                <a:lnTo>
                  <a:pt x="2865119" y="3810"/>
                </a:lnTo>
                <a:close/>
              </a:path>
              <a:path w="2887979" h="143510">
                <a:moveTo>
                  <a:pt x="2447543" y="29210"/>
                </a:moveTo>
                <a:lnTo>
                  <a:pt x="2221991" y="29210"/>
                </a:lnTo>
                <a:lnTo>
                  <a:pt x="2234184" y="27940"/>
                </a:lnTo>
                <a:lnTo>
                  <a:pt x="2234184" y="26670"/>
                </a:lnTo>
                <a:lnTo>
                  <a:pt x="2244852" y="26670"/>
                </a:lnTo>
                <a:lnTo>
                  <a:pt x="2244852" y="25400"/>
                </a:lnTo>
                <a:lnTo>
                  <a:pt x="2255519" y="25400"/>
                </a:lnTo>
                <a:lnTo>
                  <a:pt x="2298191" y="19050"/>
                </a:lnTo>
                <a:lnTo>
                  <a:pt x="2299715" y="19050"/>
                </a:lnTo>
                <a:lnTo>
                  <a:pt x="2310384" y="17780"/>
                </a:lnTo>
                <a:lnTo>
                  <a:pt x="2334768" y="13970"/>
                </a:lnTo>
                <a:lnTo>
                  <a:pt x="2377439" y="8890"/>
                </a:lnTo>
                <a:lnTo>
                  <a:pt x="2375915" y="8890"/>
                </a:lnTo>
                <a:lnTo>
                  <a:pt x="2385059" y="6350"/>
                </a:lnTo>
                <a:lnTo>
                  <a:pt x="2386584" y="6350"/>
                </a:lnTo>
                <a:lnTo>
                  <a:pt x="2404871" y="3810"/>
                </a:lnTo>
                <a:lnTo>
                  <a:pt x="2595371" y="3810"/>
                </a:lnTo>
                <a:lnTo>
                  <a:pt x="2606039" y="5080"/>
                </a:lnTo>
                <a:lnTo>
                  <a:pt x="2878836" y="5080"/>
                </a:lnTo>
                <a:lnTo>
                  <a:pt x="2883407" y="6350"/>
                </a:lnTo>
                <a:lnTo>
                  <a:pt x="2887979" y="11430"/>
                </a:lnTo>
                <a:lnTo>
                  <a:pt x="2887979" y="17780"/>
                </a:lnTo>
                <a:lnTo>
                  <a:pt x="2886455" y="24130"/>
                </a:lnTo>
                <a:lnTo>
                  <a:pt x="2881884" y="27940"/>
                </a:lnTo>
                <a:lnTo>
                  <a:pt x="2459735" y="27940"/>
                </a:lnTo>
                <a:lnTo>
                  <a:pt x="2447543" y="29210"/>
                </a:lnTo>
                <a:close/>
              </a:path>
              <a:path w="2887979" h="143510">
                <a:moveTo>
                  <a:pt x="2878836" y="5080"/>
                </a:moveTo>
                <a:lnTo>
                  <a:pt x="2699003" y="5080"/>
                </a:lnTo>
                <a:lnTo>
                  <a:pt x="2711195" y="3810"/>
                </a:lnTo>
                <a:lnTo>
                  <a:pt x="2872739" y="3810"/>
                </a:lnTo>
                <a:lnTo>
                  <a:pt x="2878836" y="5080"/>
                </a:lnTo>
                <a:close/>
              </a:path>
              <a:path w="2887979" h="143510">
                <a:moveTo>
                  <a:pt x="2807207" y="29210"/>
                </a:moveTo>
                <a:lnTo>
                  <a:pt x="2517647" y="29210"/>
                </a:lnTo>
                <a:lnTo>
                  <a:pt x="2503931" y="27940"/>
                </a:lnTo>
                <a:lnTo>
                  <a:pt x="2817875" y="27940"/>
                </a:lnTo>
                <a:lnTo>
                  <a:pt x="2807207" y="29210"/>
                </a:lnTo>
                <a:close/>
              </a:path>
              <a:path w="2887979" h="143510">
                <a:moveTo>
                  <a:pt x="2871215" y="29210"/>
                </a:moveTo>
                <a:lnTo>
                  <a:pt x="2846831" y="29210"/>
                </a:lnTo>
                <a:lnTo>
                  <a:pt x="2836163" y="27940"/>
                </a:lnTo>
                <a:lnTo>
                  <a:pt x="2875787" y="27940"/>
                </a:lnTo>
                <a:lnTo>
                  <a:pt x="2871215" y="29210"/>
                </a:lnTo>
                <a:close/>
              </a:path>
              <a:path w="2887979" h="143510">
                <a:moveTo>
                  <a:pt x="2427731" y="31750"/>
                </a:moveTo>
                <a:lnTo>
                  <a:pt x="2212847" y="31750"/>
                </a:lnTo>
                <a:lnTo>
                  <a:pt x="2223515" y="29210"/>
                </a:lnTo>
                <a:lnTo>
                  <a:pt x="2436875" y="29210"/>
                </a:lnTo>
                <a:lnTo>
                  <a:pt x="2427731" y="31750"/>
                </a:lnTo>
                <a:close/>
              </a:path>
              <a:path w="2887979" h="143510">
                <a:moveTo>
                  <a:pt x="2785871" y="31750"/>
                </a:moveTo>
                <a:lnTo>
                  <a:pt x="2549652" y="31750"/>
                </a:lnTo>
                <a:lnTo>
                  <a:pt x="2538984" y="29210"/>
                </a:lnTo>
                <a:lnTo>
                  <a:pt x="2796539" y="29210"/>
                </a:lnTo>
                <a:lnTo>
                  <a:pt x="2785871" y="31750"/>
                </a:lnTo>
                <a:close/>
              </a:path>
              <a:path w="2887979" h="143510">
                <a:moveTo>
                  <a:pt x="2407919" y="33020"/>
                </a:moveTo>
                <a:lnTo>
                  <a:pt x="2200655" y="33020"/>
                </a:lnTo>
                <a:lnTo>
                  <a:pt x="2211323" y="31750"/>
                </a:lnTo>
                <a:lnTo>
                  <a:pt x="2418587" y="31750"/>
                </a:lnTo>
                <a:lnTo>
                  <a:pt x="2407919" y="33020"/>
                </a:lnTo>
                <a:close/>
              </a:path>
              <a:path w="2887979" h="143510">
                <a:moveTo>
                  <a:pt x="2583179" y="33020"/>
                </a:moveTo>
                <a:lnTo>
                  <a:pt x="2572511" y="33020"/>
                </a:lnTo>
                <a:lnTo>
                  <a:pt x="2572511" y="31750"/>
                </a:lnTo>
                <a:lnTo>
                  <a:pt x="2581655" y="31750"/>
                </a:lnTo>
                <a:lnTo>
                  <a:pt x="2583179" y="33020"/>
                </a:lnTo>
                <a:close/>
              </a:path>
              <a:path w="2887979" h="143510">
                <a:moveTo>
                  <a:pt x="2723387" y="33020"/>
                </a:moveTo>
                <a:lnTo>
                  <a:pt x="2593847" y="33020"/>
                </a:lnTo>
                <a:lnTo>
                  <a:pt x="2581655" y="31750"/>
                </a:lnTo>
                <a:lnTo>
                  <a:pt x="2734055" y="31750"/>
                </a:lnTo>
                <a:lnTo>
                  <a:pt x="2723387" y="33020"/>
                </a:lnTo>
                <a:close/>
              </a:path>
              <a:path w="2887979" h="143510">
                <a:moveTo>
                  <a:pt x="2753868" y="33020"/>
                </a:moveTo>
                <a:lnTo>
                  <a:pt x="2732531" y="33020"/>
                </a:lnTo>
                <a:lnTo>
                  <a:pt x="2734055" y="31750"/>
                </a:lnTo>
                <a:lnTo>
                  <a:pt x="2755391" y="31750"/>
                </a:lnTo>
                <a:lnTo>
                  <a:pt x="2753868" y="33020"/>
                </a:lnTo>
                <a:close/>
              </a:path>
              <a:path w="2887979" h="143510">
                <a:moveTo>
                  <a:pt x="2247900" y="54610"/>
                </a:moveTo>
                <a:lnTo>
                  <a:pt x="2007107" y="54610"/>
                </a:lnTo>
                <a:lnTo>
                  <a:pt x="2028443" y="49530"/>
                </a:lnTo>
                <a:lnTo>
                  <a:pt x="2040635" y="48260"/>
                </a:lnTo>
                <a:lnTo>
                  <a:pt x="2049779" y="48260"/>
                </a:lnTo>
                <a:lnTo>
                  <a:pt x="2060447" y="46990"/>
                </a:lnTo>
                <a:lnTo>
                  <a:pt x="2069591" y="43180"/>
                </a:lnTo>
                <a:lnTo>
                  <a:pt x="2080259" y="41910"/>
                </a:lnTo>
                <a:lnTo>
                  <a:pt x="2081784" y="41910"/>
                </a:lnTo>
                <a:lnTo>
                  <a:pt x="2092451" y="40640"/>
                </a:lnTo>
                <a:lnTo>
                  <a:pt x="2103119" y="40640"/>
                </a:lnTo>
                <a:lnTo>
                  <a:pt x="2113787" y="39370"/>
                </a:lnTo>
                <a:lnTo>
                  <a:pt x="2125979" y="39370"/>
                </a:lnTo>
                <a:lnTo>
                  <a:pt x="2150363" y="35560"/>
                </a:lnTo>
                <a:lnTo>
                  <a:pt x="2164079" y="35560"/>
                </a:lnTo>
                <a:lnTo>
                  <a:pt x="2188463" y="33020"/>
                </a:lnTo>
                <a:lnTo>
                  <a:pt x="2409443" y="33020"/>
                </a:lnTo>
                <a:lnTo>
                  <a:pt x="2398775" y="34290"/>
                </a:lnTo>
                <a:lnTo>
                  <a:pt x="2391155" y="34290"/>
                </a:lnTo>
                <a:lnTo>
                  <a:pt x="2382011" y="35560"/>
                </a:lnTo>
                <a:lnTo>
                  <a:pt x="2380487" y="38100"/>
                </a:lnTo>
                <a:lnTo>
                  <a:pt x="2371343" y="38100"/>
                </a:lnTo>
                <a:lnTo>
                  <a:pt x="2350007" y="40640"/>
                </a:lnTo>
                <a:lnTo>
                  <a:pt x="2325623" y="43180"/>
                </a:lnTo>
                <a:lnTo>
                  <a:pt x="2327147" y="43180"/>
                </a:lnTo>
                <a:lnTo>
                  <a:pt x="2302763" y="46990"/>
                </a:lnTo>
                <a:lnTo>
                  <a:pt x="2260091" y="52070"/>
                </a:lnTo>
                <a:lnTo>
                  <a:pt x="2258568" y="52070"/>
                </a:lnTo>
                <a:lnTo>
                  <a:pt x="2247900" y="54610"/>
                </a:lnTo>
                <a:close/>
              </a:path>
              <a:path w="2887979" h="143510">
                <a:moveTo>
                  <a:pt x="2702052" y="34290"/>
                </a:moveTo>
                <a:lnTo>
                  <a:pt x="2618231" y="34290"/>
                </a:lnTo>
                <a:lnTo>
                  <a:pt x="2604515" y="33020"/>
                </a:lnTo>
                <a:lnTo>
                  <a:pt x="2712719" y="33020"/>
                </a:lnTo>
                <a:lnTo>
                  <a:pt x="2702052" y="34290"/>
                </a:lnTo>
                <a:close/>
              </a:path>
              <a:path w="2887979" h="143510">
                <a:moveTo>
                  <a:pt x="2228087" y="57150"/>
                </a:moveTo>
                <a:lnTo>
                  <a:pt x="1973579" y="57150"/>
                </a:lnTo>
                <a:lnTo>
                  <a:pt x="1985771" y="55880"/>
                </a:lnTo>
                <a:lnTo>
                  <a:pt x="1996439" y="54610"/>
                </a:lnTo>
                <a:lnTo>
                  <a:pt x="2249423" y="54610"/>
                </a:lnTo>
                <a:lnTo>
                  <a:pt x="2228087" y="57150"/>
                </a:lnTo>
                <a:close/>
              </a:path>
              <a:path w="2887979" h="143510">
                <a:moveTo>
                  <a:pt x="2214371" y="58420"/>
                </a:moveTo>
                <a:lnTo>
                  <a:pt x="1953768" y="58420"/>
                </a:lnTo>
                <a:lnTo>
                  <a:pt x="1962911" y="57150"/>
                </a:lnTo>
                <a:lnTo>
                  <a:pt x="2226563" y="57150"/>
                </a:lnTo>
                <a:lnTo>
                  <a:pt x="2214371" y="58420"/>
                </a:lnTo>
                <a:close/>
              </a:path>
              <a:path w="2887979" h="143510">
                <a:moveTo>
                  <a:pt x="2129027" y="66040"/>
                </a:moveTo>
                <a:lnTo>
                  <a:pt x="1880615" y="66040"/>
                </a:lnTo>
                <a:lnTo>
                  <a:pt x="1901951" y="63500"/>
                </a:lnTo>
                <a:lnTo>
                  <a:pt x="1911095" y="62230"/>
                </a:lnTo>
                <a:lnTo>
                  <a:pt x="1921763" y="62230"/>
                </a:lnTo>
                <a:lnTo>
                  <a:pt x="1932431" y="59690"/>
                </a:lnTo>
                <a:lnTo>
                  <a:pt x="1930907" y="59690"/>
                </a:lnTo>
                <a:lnTo>
                  <a:pt x="1941575" y="58420"/>
                </a:lnTo>
                <a:lnTo>
                  <a:pt x="2215895" y="58420"/>
                </a:lnTo>
                <a:lnTo>
                  <a:pt x="2167127" y="64770"/>
                </a:lnTo>
                <a:lnTo>
                  <a:pt x="2139695" y="64770"/>
                </a:lnTo>
                <a:lnTo>
                  <a:pt x="2129027" y="66040"/>
                </a:lnTo>
                <a:close/>
              </a:path>
              <a:path w="2887979" h="143510">
                <a:moveTo>
                  <a:pt x="2074163" y="72390"/>
                </a:moveTo>
                <a:lnTo>
                  <a:pt x="1799843" y="72390"/>
                </a:lnTo>
                <a:lnTo>
                  <a:pt x="1824227" y="69850"/>
                </a:lnTo>
                <a:lnTo>
                  <a:pt x="1834895" y="69850"/>
                </a:lnTo>
                <a:lnTo>
                  <a:pt x="1859279" y="66040"/>
                </a:lnTo>
                <a:lnTo>
                  <a:pt x="2116835" y="66040"/>
                </a:lnTo>
                <a:lnTo>
                  <a:pt x="2074163" y="72390"/>
                </a:lnTo>
                <a:close/>
              </a:path>
              <a:path w="2887979" h="143510">
                <a:moveTo>
                  <a:pt x="2116835" y="67310"/>
                </a:moveTo>
                <a:lnTo>
                  <a:pt x="2116835" y="66040"/>
                </a:lnTo>
                <a:lnTo>
                  <a:pt x="2127503" y="66040"/>
                </a:lnTo>
                <a:lnTo>
                  <a:pt x="2116835" y="67310"/>
                </a:lnTo>
                <a:close/>
              </a:path>
              <a:path w="2887979" h="143510">
                <a:moveTo>
                  <a:pt x="2011679" y="81280"/>
                </a:moveTo>
                <a:lnTo>
                  <a:pt x="1642871" y="81280"/>
                </a:lnTo>
                <a:lnTo>
                  <a:pt x="1653539" y="80010"/>
                </a:lnTo>
                <a:lnTo>
                  <a:pt x="1674875" y="80010"/>
                </a:lnTo>
                <a:lnTo>
                  <a:pt x="1685543" y="78740"/>
                </a:lnTo>
                <a:lnTo>
                  <a:pt x="1717547" y="78740"/>
                </a:lnTo>
                <a:lnTo>
                  <a:pt x="1726691" y="77470"/>
                </a:lnTo>
                <a:lnTo>
                  <a:pt x="1746503" y="77470"/>
                </a:lnTo>
                <a:lnTo>
                  <a:pt x="1755647" y="76200"/>
                </a:lnTo>
                <a:lnTo>
                  <a:pt x="1766315" y="76200"/>
                </a:lnTo>
                <a:lnTo>
                  <a:pt x="1787651" y="72390"/>
                </a:lnTo>
                <a:lnTo>
                  <a:pt x="2075687" y="72390"/>
                </a:lnTo>
                <a:lnTo>
                  <a:pt x="2011679" y="81280"/>
                </a:lnTo>
                <a:close/>
              </a:path>
              <a:path w="2887979" h="143510">
                <a:moveTo>
                  <a:pt x="1988819" y="85090"/>
                </a:moveTo>
                <a:lnTo>
                  <a:pt x="1591055" y="85090"/>
                </a:lnTo>
                <a:lnTo>
                  <a:pt x="1601723" y="82550"/>
                </a:lnTo>
                <a:lnTo>
                  <a:pt x="1610868" y="81280"/>
                </a:lnTo>
                <a:lnTo>
                  <a:pt x="2010155" y="81280"/>
                </a:lnTo>
                <a:lnTo>
                  <a:pt x="1988819" y="85090"/>
                </a:lnTo>
                <a:close/>
              </a:path>
              <a:path w="2887979" h="143510">
                <a:moveTo>
                  <a:pt x="1965959" y="86360"/>
                </a:moveTo>
                <a:lnTo>
                  <a:pt x="1572767" y="86360"/>
                </a:lnTo>
                <a:lnTo>
                  <a:pt x="1581911" y="85090"/>
                </a:lnTo>
                <a:lnTo>
                  <a:pt x="1976627" y="85090"/>
                </a:lnTo>
                <a:lnTo>
                  <a:pt x="1965959" y="86360"/>
                </a:lnTo>
                <a:close/>
              </a:path>
              <a:path w="2887979" h="143510">
                <a:moveTo>
                  <a:pt x="1944623" y="87630"/>
                </a:moveTo>
                <a:lnTo>
                  <a:pt x="1552955" y="87630"/>
                </a:lnTo>
                <a:lnTo>
                  <a:pt x="1562100" y="86360"/>
                </a:lnTo>
                <a:lnTo>
                  <a:pt x="1955291" y="86360"/>
                </a:lnTo>
                <a:lnTo>
                  <a:pt x="1944623" y="87630"/>
                </a:lnTo>
                <a:close/>
              </a:path>
              <a:path w="2887979" h="143510">
                <a:moveTo>
                  <a:pt x="1935479" y="88900"/>
                </a:moveTo>
                <a:lnTo>
                  <a:pt x="1531619" y="88900"/>
                </a:lnTo>
                <a:lnTo>
                  <a:pt x="1542287" y="87630"/>
                </a:lnTo>
                <a:lnTo>
                  <a:pt x="1946147" y="87630"/>
                </a:lnTo>
                <a:lnTo>
                  <a:pt x="1935479" y="88900"/>
                </a:lnTo>
                <a:close/>
              </a:path>
              <a:path w="2887979" h="143510">
                <a:moveTo>
                  <a:pt x="1914143" y="90170"/>
                </a:moveTo>
                <a:lnTo>
                  <a:pt x="1508759" y="90170"/>
                </a:lnTo>
                <a:lnTo>
                  <a:pt x="1519427" y="88900"/>
                </a:lnTo>
                <a:lnTo>
                  <a:pt x="1924811" y="88900"/>
                </a:lnTo>
                <a:lnTo>
                  <a:pt x="1914143" y="90170"/>
                </a:lnTo>
                <a:close/>
              </a:path>
              <a:path w="2887979" h="143510">
                <a:moveTo>
                  <a:pt x="143255" y="92710"/>
                </a:moveTo>
                <a:lnTo>
                  <a:pt x="97535" y="92710"/>
                </a:lnTo>
                <a:lnTo>
                  <a:pt x="105155" y="90170"/>
                </a:lnTo>
                <a:lnTo>
                  <a:pt x="134111" y="90170"/>
                </a:lnTo>
                <a:lnTo>
                  <a:pt x="143255" y="92710"/>
                </a:lnTo>
                <a:close/>
              </a:path>
              <a:path w="2887979" h="143510">
                <a:moveTo>
                  <a:pt x="1872995" y="95250"/>
                </a:moveTo>
                <a:lnTo>
                  <a:pt x="1453895" y="95250"/>
                </a:lnTo>
                <a:lnTo>
                  <a:pt x="1463039" y="93980"/>
                </a:lnTo>
                <a:lnTo>
                  <a:pt x="1473707" y="93980"/>
                </a:lnTo>
                <a:lnTo>
                  <a:pt x="1495043" y="90170"/>
                </a:lnTo>
                <a:lnTo>
                  <a:pt x="1905000" y="90170"/>
                </a:lnTo>
                <a:lnTo>
                  <a:pt x="1872995" y="95250"/>
                </a:lnTo>
                <a:close/>
              </a:path>
              <a:path w="2887979" h="143510">
                <a:moveTo>
                  <a:pt x="99059" y="114300"/>
                </a:moveTo>
                <a:lnTo>
                  <a:pt x="13715" y="114300"/>
                </a:lnTo>
                <a:lnTo>
                  <a:pt x="7619" y="110490"/>
                </a:lnTo>
                <a:lnTo>
                  <a:pt x="4571" y="107950"/>
                </a:lnTo>
                <a:lnTo>
                  <a:pt x="3047" y="104140"/>
                </a:lnTo>
                <a:lnTo>
                  <a:pt x="1523" y="102870"/>
                </a:lnTo>
                <a:lnTo>
                  <a:pt x="1523" y="101600"/>
                </a:lnTo>
                <a:lnTo>
                  <a:pt x="0" y="97790"/>
                </a:lnTo>
                <a:lnTo>
                  <a:pt x="1523" y="95250"/>
                </a:lnTo>
                <a:lnTo>
                  <a:pt x="4571" y="92710"/>
                </a:lnTo>
                <a:lnTo>
                  <a:pt x="7619" y="92710"/>
                </a:lnTo>
                <a:lnTo>
                  <a:pt x="9143" y="93980"/>
                </a:lnTo>
                <a:lnTo>
                  <a:pt x="12191" y="95250"/>
                </a:lnTo>
                <a:lnTo>
                  <a:pt x="13715" y="95250"/>
                </a:lnTo>
                <a:lnTo>
                  <a:pt x="16763" y="96520"/>
                </a:lnTo>
                <a:lnTo>
                  <a:pt x="21335" y="96520"/>
                </a:lnTo>
                <a:lnTo>
                  <a:pt x="25145" y="97578"/>
                </a:lnTo>
                <a:lnTo>
                  <a:pt x="24383" y="97790"/>
                </a:lnTo>
                <a:lnTo>
                  <a:pt x="251459" y="97790"/>
                </a:lnTo>
                <a:lnTo>
                  <a:pt x="265175" y="100330"/>
                </a:lnTo>
                <a:lnTo>
                  <a:pt x="277367" y="100330"/>
                </a:lnTo>
                <a:lnTo>
                  <a:pt x="301751" y="102870"/>
                </a:lnTo>
                <a:lnTo>
                  <a:pt x="329183" y="102870"/>
                </a:lnTo>
                <a:lnTo>
                  <a:pt x="342900" y="104140"/>
                </a:lnTo>
                <a:lnTo>
                  <a:pt x="356615" y="104140"/>
                </a:lnTo>
                <a:lnTo>
                  <a:pt x="370331" y="105410"/>
                </a:lnTo>
                <a:lnTo>
                  <a:pt x="384047" y="105410"/>
                </a:lnTo>
                <a:lnTo>
                  <a:pt x="397763" y="107950"/>
                </a:lnTo>
                <a:lnTo>
                  <a:pt x="409955" y="107950"/>
                </a:lnTo>
                <a:lnTo>
                  <a:pt x="422147" y="109220"/>
                </a:lnTo>
                <a:lnTo>
                  <a:pt x="432815" y="109220"/>
                </a:lnTo>
                <a:lnTo>
                  <a:pt x="445007" y="110490"/>
                </a:lnTo>
                <a:lnTo>
                  <a:pt x="446531" y="110490"/>
                </a:lnTo>
                <a:lnTo>
                  <a:pt x="457200" y="111760"/>
                </a:lnTo>
                <a:lnTo>
                  <a:pt x="106679" y="111760"/>
                </a:lnTo>
                <a:lnTo>
                  <a:pt x="99059" y="114300"/>
                </a:lnTo>
                <a:close/>
              </a:path>
              <a:path w="2887979" h="143510">
                <a:moveTo>
                  <a:pt x="163067" y="93980"/>
                </a:moveTo>
                <a:lnTo>
                  <a:pt x="82295" y="93980"/>
                </a:lnTo>
                <a:lnTo>
                  <a:pt x="89915" y="92710"/>
                </a:lnTo>
                <a:lnTo>
                  <a:pt x="152400" y="92710"/>
                </a:lnTo>
                <a:lnTo>
                  <a:pt x="163067" y="93980"/>
                </a:lnTo>
                <a:close/>
              </a:path>
              <a:path w="2887979" h="143510">
                <a:moveTo>
                  <a:pt x="187451" y="95250"/>
                </a:moveTo>
                <a:lnTo>
                  <a:pt x="68579" y="95250"/>
                </a:lnTo>
                <a:lnTo>
                  <a:pt x="76200" y="93980"/>
                </a:lnTo>
                <a:lnTo>
                  <a:pt x="163067" y="93980"/>
                </a:lnTo>
                <a:lnTo>
                  <a:pt x="163067" y="92710"/>
                </a:lnTo>
                <a:lnTo>
                  <a:pt x="187451" y="95250"/>
                </a:lnTo>
                <a:close/>
              </a:path>
              <a:path w="2887979" h="143510">
                <a:moveTo>
                  <a:pt x="13715" y="95250"/>
                </a:moveTo>
                <a:lnTo>
                  <a:pt x="12191" y="95250"/>
                </a:lnTo>
                <a:lnTo>
                  <a:pt x="10667" y="93980"/>
                </a:lnTo>
                <a:lnTo>
                  <a:pt x="13715" y="95250"/>
                </a:lnTo>
                <a:close/>
              </a:path>
              <a:path w="2887979" h="143510">
                <a:moveTo>
                  <a:pt x="213359" y="96520"/>
                </a:moveTo>
                <a:lnTo>
                  <a:pt x="62483" y="96520"/>
                </a:lnTo>
                <a:lnTo>
                  <a:pt x="70103" y="95250"/>
                </a:lnTo>
                <a:lnTo>
                  <a:pt x="199643" y="95250"/>
                </a:lnTo>
                <a:lnTo>
                  <a:pt x="213359" y="96520"/>
                </a:lnTo>
                <a:close/>
              </a:path>
              <a:path w="2887979" h="143510">
                <a:moveTo>
                  <a:pt x="1441703" y="96520"/>
                </a:moveTo>
                <a:lnTo>
                  <a:pt x="1432559" y="96520"/>
                </a:lnTo>
                <a:lnTo>
                  <a:pt x="1441703" y="95250"/>
                </a:lnTo>
                <a:lnTo>
                  <a:pt x="1441703" y="96520"/>
                </a:lnTo>
                <a:close/>
              </a:path>
              <a:path w="2887979" h="143510">
                <a:moveTo>
                  <a:pt x="1850135" y="96520"/>
                </a:moveTo>
                <a:lnTo>
                  <a:pt x="1441703" y="96520"/>
                </a:lnTo>
                <a:lnTo>
                  <a:pt x="1452371" y="95250"/>
                </a:lnTo>
                <a:lnTo>
                  <a:pt x="1862327" y="95250"/>
                </a:lnTo>
                <a:lnTo>
                  <a:pt x="1850135" y="96520"/>
                </a:lnTo>
                <a:close/>
              </a:path>
              <a:path w="2887979" h="143510">
                <a:moveTo>
                  <a:pt x="41147" y="97790"/>
                </a:moveTo>
                <a:lnTo>
                  <a:pt x="25907" y="97790"/>
                </a:lnTo>
                <a:lnTo>
                  <a:pt x="25145" y="97578"/>
                </a:lnTo>
                <a:lnTo>
                  <a:pt x="28955" y="96520"/>
                </a:lnTo>
                <a:lnTo>
                  <a:pt x="36575" y="96520"/>
                </a:lnTo>
                <a:lnTo>
                  <a:pt x="41147" y="97790"/>
                </a:lnTo>
                <a:close/>
              </a:path>
              <a:path w="2887979" h="143510">
                <a:moveTo>
                  <a:pt x="252983" y="97790"/>
                </a:moveTo>
                <a:lnTo>
                  <a:pt x="51815" y="97790"/>
                </a:lnTo>
                <a:lnTo>
                  <a:pt x="57911" y="96520"/>
                </a:lnTo>
                <a:lnTo>
                  <a:pt x="239267" y="96520"/>
                </a:lnTo>
                <a:lnTo>
                  <a:pt x="252983" y="97790"/>
                </a:lnTo>
                <a:close/>
              </a:path>
              <a:path w="2887979" h="143510">
                <a:moveTo>
                  <a:pt x="1825751" y="97790"/>
                </a:moveTo>
                <a:lnTo>
                  <a:pt x="1392935" y="97790"/>
                </a:lnTo>
                <a:lnTo>
                  <a:pt x="1403603" y="96520"/>
                </a:lnTo>
                <a:lnTo>
                  <a:pt x="1837943" y="96520"/>
                </a:lnTo>
                <a:lnTo>
                  <a:pt x="1825751" y="97790"/>
                </a:lnTo>
                <a:close/>
              </a:path>
              <a:path w="2887979" h="143510">
                <a:moveTo>
                  <a:pt x="25907" y="97790"/>
                </a:moveTo>
                <a:lnTo>
                  <a:pt x="24383" y="97790"/>
                </a:lnTo>
                <a:lnTo>
                  <a:pt x="25145" y="97578"/>
                </a:lnTo>
                <a:lnTo>
                  <a:pt x="25907" y="97790"/>
                </a:lnTo>
                <a:close/>
              </a:path>
              <a:path w="2887979" h="143510">
                <a:moveTo>
                  <a:pt x="1790700" y="101600"/>
                </a:moveTo>
                <a:lnTo>
                  <a:pt x="1350263" y="101600"/>
                </a:lnTo>
                <a:lnTo>
                  <a:pt x="1371600" y="97790"/>
                </a:lnTo>
                <a:lnTo>
                  <a:pt x="1813559" y="97790"/>
                </a:lnTo>
                <a:lnTo>
                  <a:pt x="1801368" y="100330"/>
                </a:lnTo>
                <a:lnTo>
                  <a:pt x="1790700" y="101600"/>
                </a:lnTo>
                <a:close/>
              </a:path>
              <a:path w="2887979" h="143510">
                <a:moveTo>
                  <a:pt x="1094231" y="102870"/>
                </a:moveTo>
                <a:lnTo>
                  <a:pt x="1048511" y="102870"/>
                </a:lnTo>
                <a:lnTo>
                  <a:pt x="1060703" y="101600"/>
                </a:lnTo>
                <a:lnTo>
                  <a:pt x="1083563" y="101600"/>
                </a:lnTo>
                <a:lnTo>
                  <a:pt x="1094231" y="102870"/>
                </a:lnTo>
                <a:close/>
              </a:path>
              <a:path w="2887979" h="143510">
                <a:moveTo>
                  <a:pt x="1158239" y="102870"/>
                </a:moveTo>
                <a:lnTo>
                  <a:pt x="1136903" y="102870"/>
                </a:lnTo>
                <a:lnTo>
                  <a:pt x="1147571" y="101600"/>
                </a:lnTo>
                <a:lnTo>
                  <a:pt x="1158239" y="102870"/>
                </a:lnTo>
                <a:close/>
              </a:path>
              <a:path w="2887979" h="143510">
                <a:moveTo>
                  <a:pt x="1758695" y="104140"/>
                </a:moveTo>
                <a:lnTo>
                  <a:pt x="1283207" y="104140"/>
                </a:lnTo>
                <a:lnTo>
                  <a:pt x="1293875" y="102870"/>
                </a:lnTo>
                <a:lnTo>
                  <a:pt x="1315211" y="102870"/>
                </a:lnTo>
                <a:lnTo>
                  <a:pt x="1325879" y="101600"/>
                </a:lnTo>
                <a:lnTo>
                  <a:pt x="1780031" y="101600"/>
                </a:lnTo>
                <a:lnTo>
                  <a:pt x="1758695" y="104140"/>
                </a:lnTo>
                <a:close/>
              </a:path>
              <a:path w="2887979" h="143510">
                <a:moveTo>
                  <a:pt x="1211579" y="104140"/>
                </a:moveTo>
                <a:lnTo>
                  <a:pt x="1011935" y="104140"/>
                </a:lnTo>
                <a:lnTo>
                  <a:pt x="1013459" y="102870"/>
                </a:lnTo>
                <a:lnTo>
                  <a:pt x="1211579" y="102870"/>
                </a:lnTo>
                <a:lnTo>
                  <a:pt x="1211579" y="104140"/>
                </a:lnTo>
                <a:close/>
              </a:path>
              <a:path w="2887979" h="143510">
                <a:moveTo>
                  <a:pt x="1603247" y="110490"/>
                </a:moveTo>
                <a:lnTo>
                  <a:pt x="957071" y="110490"/>
                </a:lnTo>
                <a:lnTo>
                  <a:pt x="989075" y="105410"/>
                </a:lnTo>
                <a:lnTo>
                  <a:pt x="1001267" y="104140"/>
                </a:lnTo>
                <a:lnTo>
                  <a:pt x="1748027" y="104140"/>
                </a:lnTo>
                <a:lnTo>
                  <a:pt x="1737359" y="105410"/>
                </a:lnTo>
                <a:lnTo>
                  <a:pt x="1697735" y="105410"/>
                </a:lnTo>
                <a:lnTo>
                  <a:pt x="1687068" y="107950"/>
                </a:lnTo>
                <a:lnTo>
                  <a:pt x="1653539" y="107950"/>
                </a:lnTo>
                <a:lnTo>
                  <a:pt x="1644395" y="109220"/>
                </a:lnTo>
                <a:lnTo>
                  <a:pt x="1613915" y="109220"/>
                </a:lnTo>
                <a:lnTo>
                  <a:pt x="1603247" y="110490"/>
                </a:lnTo>
                <a:close/>
              </a:path>
              <a:path w="2887979" h="143510">
                <a:moveTo>
                  <a:pt x="652271" y="109220"/>
                </a:moveTo>
                <a:lnTo>
                  <a:pt x="626363" y="109220"/>
                </a:lnTo>
                <a:lnTo>
                  <a:pt x="638555" y="107950"/>
                </a:lnTo>
                <a:lnTo>
                  <a:pt x="650747" y="107950"/>
                </a:lnTo>
                <a:lnTo>
                  <a:pt x="652271" y="109220"/>
                </a:lnTo>
                <a:close/>
              </a:path>
              <a:path w="2887979" h="143510">
                <a:moveTo>
                  <a:pt x="676655" y="110490"/>
                </a:moveTo>
                <a:lnTo>
                  <a:pt x="568451" y="110490"/>
                </a:lnTo>
                <a:lnTo>
                  <a:pt x="579119" y="109220"/>
                </a:lnTo>
                <a:lnTo>
                  <a:pt x="664463" y="109220"/>
                </a:lnTo>
                <a:lnTo>
                  <a:pt x="676655" y="110490"/>
                </a:lnTo>
                <a:close/>
              </a:path>
              <a:path w="2887979" h="143510">
                <a:moveTo>
                  <a:pt x="701039" y="111760"/>
                </a:moveTo>
                <a:lnTo>
                  <a:pt x="544067" y="111760"/>
                </a:lnTo>
                <a:lnTo>
                  <a:pt x="556259" y="110490"/>
                </a:lnTo>
                <a:lnTo>
                  <a:pt x="688847" y="110490"/>
                </a:lnTo>
                <a:lnTo>
                  <a:pt x="701039" y="111760"/>
                </a:lnTo>
                <a:close/>
              </a:path>
              <a:path w="2887979" h="143510">
                <a:moveTo>
                  <a:pt x="1563623" y="114300"/>
                </a:moveTo>
                <a:lnTo>
                  <a:pt x="912875" y="114300"/>
                </a:lnTo>
                <a:lnTo>
                  <a:pt x="925067" y="111760"/>
                </a:lnTo>
                <a:lnTo>
                  <a:pt x="935735" y="110490"/>
                </a:lnTo>
                <a:lnTo>
                  <a:pt x="1594103" y="110490"/>
                </a:lnTo>
                <a:lnTo>
                  <a:pt x="1584959" y="111760"/>
                </a:lnTo>
                <a:lnTo>
                  <a:pt x="1574291" y="111760"/>
                </a:lnTo>
                <a:lnTo>
                  <a:pt x="1563623" y="114300"/>
                </a:lnTo>
                <a:close/>
              </a:path>
              <a:path w="2887979" h="143510">
                <a:moveTo>
                  <a:pt x="493775" y="114300"/>
                </a:moveTo>
                <a:lnTo>
                  <a:pt x="141731" y="114300"/>
                </a:lnTo>
                <a:lnTo>
                  <a:pt x="132587" y="111760"/>
                </a:lnTo>
                <a:lnTo>
                  <a:pt x="481583" y="111760"/>
                </a:lnTo>
                <a:lnTo>
                  <a:pt x="493775" y="114300"/>
                </a:lnTo>
                <a:close/>
              </a:path>
              <a:path w="2887979" h="143510">
                <a:moveTo>
                  <a:pt x="739139" y="115570"/>
                </a:moveTo>
                <a:lnTo>
                  <a:pt x="161543" y="115570"/>
                </a:lnTo>
                <a:lnTo>
                  <a:pt x="150875" y="114300"/>
                </a:lnTo>
                <a:lnTo>
                  <a:pt x="518159" y="114300"/>
                </a:lnTo>
                <a:lnTo>
                  <a:pt x="530351" y="111760"/>
                </a:lnTo>
                <a:lnTo>
                  <a:pt x="714755" y="111760"/>
                </a:lnTo>
                <a:lnTo>
                  <a:pt x="739139" y="115570"/>
                </a:lnTo>
                <a:close/>
              </a:path>
              <a:path w="2887979" h="143510">
                <a:moveTo>
                  <a:pt x="79247" y="115570"/>
                </a:moveTo>
                <a:lnTo>
                  <a:pt x="18287" y="115570"/>
                </a:lnTo>
                <a:lnTo>
                  <a:pt x="15239" y="114300"/>
                </a:lnTo>
                <a:lnTo>
                  <a:pt x="85343" y="114300"/>
                </a:lnTo>
                <a:lnTo>
                  <a:pt x="79247" y="115570"/>
                </a:lnTo>
                <a:close/>
              </a:path>
              <a:path w="2887979" h="143510">
                <a:moveTo>
                  <a:pt x="1533143" y="116840"/>
                </a:moveTo>
                <a:lnTo>
                  <a:pt x="865631" y="116840"/>
                </a:lnTo>
                <a:lnTo>
                  <a:pt x="879347" y="115570"/>
                </a:lnTo>
                <a:lnTo>
                  <a:pt x="891539" y="114300"/>
                </a:lnTo>
                <a:lnTo>
                  <a:pt x="1554479" y="114300"/>
                </a:lnTo>
                <a:lnTo>
                  <a:pt x="1545335" y="115570"/>
                </a:lnTo>
                <a:lnTo>
                  <a:pt x="1543811" y="115570"/>
                </a:lnTo>
                <a:lnTo>
                  <a:pt x="1533143" y="116840"/>
                </a:lnTo>
                <a:close/>
              </a:path>
              <a:path w="2887979" h="143510">
                <a:moveTo>
                  <a:pt x="35051" y="116840"/>
                </a:moveTo>
                <a:lnTo>
                  <a:pt x="28955" y="115570"/>
                </a:lnTo>
                <a:lnTo>
                  <a:pt x="32003" y="115570"/>
                </a:lnTo>
                <a:lnTo>
                  <a:pt x="35051" y="116840"/>
                </a:lnTo>
                <a:close/>
              </a:path>
              <a:path w="2887979" h="143510">
                <a:moveTo>
                  <a:pt x="65531" y="116840"/>
                </a:moveTo>
                <a:lnTo>
                  <a:pt x="38100" y="116840"/>
                </a:lnTo>
                <a:lnTo>
                  <a:pt x="32003" y="115570"/>
                </a:lnTo>
                <a:lnTo>
                  <a:pt x="71627" y="115570"/>
                </a:lnTo>
                <a:lnTo>
                  <a:pt x="65531" y="116840"/>
                </a:lnTo>
                <a:close/>
              </a:path>
              <a:path w="2887979" h="143510">
                <a:moveTo>
                  <a:pt x="772667" y="118110"/>
                </a:moveTo>
                <a:lnTo>
                  <a:pt x="211835" y="118110"/>
                </a:lnTo>
                <a:lnTo>
                  <a:pt x="198119" y="116840"/>
                </a:lnTo>
                <a:lnTo>
                  <a:pt x="184403" y="116840"/>
                </a:lnTo>
                <a:lnTo>
                  <a:pt x="172211" y="115570"/>
                </a:lnTo>
                <a:lnTo>
                  <a:pt x="749807" y="115570"/>
                </a:lnTo>
                <a:lnTo>
                  <a:pt x="762000" y="116840"/>
                </a:lnTo>
                <a:lnTo>
                  <a:pt x="772667" y="118110"/>
                </a:lnTo>
                <a:close/>
              </a:path>
              <a:path w="2887979" h="143510">
                <a:moveTo>
                  <a:pt x="1444751" y="123190"/>
                </a:moveTo>
                <a:lnTo>
                  <a:pt x="262127" y="123190"/>
                </a:lnTo>
                <a:lnTo>
                  <a:pt x="225551" y="118110"/>
                </a:lnTo>
                <a:lnTo>
                  <a:pt x="841247" y="118110"/>
                </a:lnTo>
                <a:lnTo>
                  <a:pt x="853439" y="116840"/>
                </a:lnTo>
                <a:lnTo>
                  <a:pt x="1510284" y="116840"/>
                </a:lnTo>
                <a:lnTo>
                  <a:pt x="1498091" y="118110"/>
                </a:lnTo>
                <a:lnTo>
                  <a:pt x="1487423" y="119380"/>
                </a:lnTo>
                <a:lnTo>
                  <a:pt x="1475231" y="119380"/>
                </a:lnTo>
                <a:lnTo>
                  <a:pt x="1466087" y="120650"/>
                </a:lnTo>
                <a:lnTo>
                  <a:pt x="1455419" y="120650"/>
                </a:lnTo>
                <a:lnTo>
                  <a:pt x="1444751" y="123190"/>
                </a:lnTo>
                <a:close/>
              </a:path>
              <a:path w="2887979" h="143510">
                <a:moveTo>
                  <a:pt x="1434084" y="124460"/>
                </a:moveTo>
                <a:lnTo>
                  <a:pt x="288035" y="124460"/>
                </a:lnTo>
                <a:lnTo>
                  <a:pt x="275843" y="123190"/>
                </a:lnTo>
                <a:lnTo>
                  <a:pt x="1443227" y="123190"/>
                </a:lnTo>
                <a:lnTo>
                  <a:pt x="1434084" y="124460"/>
                </a:lnTo>
                <a:close/>
              </a:path>
              <a:path w="2887979" h="143510">
                <a:moveTo>
                  <a:pt x="1383791" y="125730"/>
                </a:moveTo>
                <a:lnTo>
                  <a:pt x="313943" y="125730"/>
                </a:lnTo>
                <a:lnTo>
                  <a:pt x="300227" y="124460"/>
                </a:lnTo>
                <a:lnTo>
                  <a:pt x="1394459" y="124460"/>
                </a:lnTo>
                <a:lnTo>
                  <a:pt x="1383791" y="125730"/>
                </a:lnTo>
                <a:close/>
              </a:path>
              <a:path w="2887979" h="143510">
                <a:moveTo>
                  <a:pt x="1362455" y="127000"/>
                </a:moveTo>
                <a:lnTo>
                  <a:pt x="341375" y="127000"/>
                </a:lnTo>
                <a:lnTo>
                  <a:pt x="327659" y="125730"/>
                </a:lnTo>
                <a:lnTo>
                  <a:pt x="1374647" y="125730"/>
                </a:lnTo>
                <a:lnTo>
                  <a:pt x="1362455" y="127000"/>
                </a:lnTo>
                <a:close/>
              </a:path>
              <a:path w="2887979" h="143510">
                <a:moveTo>
                  <a:pt x="1037843" y="128270"/>
                </a:moveTo>
                <a:lnTo>
                  <a:pt x="368807" y="128270"/>
                </a:lnTo>
                <a:lnTo>
                  <a:pt x="355091" y="127000"/>
                </a:lnTo>
                <a:lnTo>
                  <a:pt x="1050035" y="127000"/>
                </a:lnTo>
                <a:lnTo>
                  <a:pt x="1037843" y="128270"/>
                </a:lnTo>
                <a:close/>
              </a:path>
              <a:path w="2887979" h="143510">
                <a:moveTo>
                  <a:pt x="1339595" y="128270"/>
                </a:moveTo>
                <a:lnTo>
                  <a:pt x="1158239" y="128270"/>
                </a:lnTo>
                <a:lnTo>
                  <a:pt x="1147571" y="127000"/>
                </a:lnTo>
                <a:lnTo>
                  <a:pt x="1351787" y="127000"/>
                </a:lnTo>
                <a:lnTo>
                  <a:pt x="1339595" y="128270"/>
                </a:lnTo>
                <a:close/>
              </a:path>
              <a:path w="2887979" h="143510">
                <a:moveTo>
                  <a:pt x="981455" y="133350"/>
                </a:moveTo>
                <a:lnTo>
                  <a:pt x="981455" y="132080"/>
                </a:lnTo>
                <a:lnTo>
                  <a:pt x="408431" y="132080"/>
                </a:lnTo>
                <a:lnTo>
                  <a:pt x="396239" y="130810"/>
                </a:lnTo>
                <a:lnTo>
                  <a:pt x="382523" y="128270"/>
                </a:lnTo>
                <a:lnTo>
                  <a:pt x="1014984" y="128270"/>
                </a:lnTo>
                <a:lnTo>
                  <a:pt x="1004315" y="130810"/>
                </a:lnTo>
                <a:lnTo>
                  <a:pt x="1002791" y="130810"/>
                </a:lnTo>
                <a:lnTo>
                  <a:pt x="981455" y="133350"/>
                </a:lnTo>
                <a:close/>
              </a:path>
              <a:path w="2887979" h="143510">
                <a:moveTo>
                  <a:pt x="1304543" y="130810"/>
                </a:moveTo>
                <a:lnTo>
                  <a:pt x="1210055" y="130810"/>
                </a:lnTo>
                <a:lnTo>
                  <a:pt x="1199387" y="128270"/>
                </a:lnTo>
                <a:lnTo>
                  <a:pt x="1316735" y="128270"/>
                </a:lnTo>
                <a:lnTo>
                  <a:pt x="1304543" y="130810"/>
                </a:lnTo>
                <a:close/>
              </a:path>
              <a:path w="2887979" h="143510">
                <a:moveTo>
                  <a:pt x="1275587" y="132080"/>
                </a:moveTo>
                <a:lnTo>
                  <a:pt x="1255775" y="132080"/>
                </a:lnTo>
                <a:lnTo>
                  <a:pt x="1246631" y="130810"/>
                </a:lnTo>
                <a:lnTo>
                  <a:pt x="1284731" y="130810"/>
                </a:lnTo>
                <a:lnTo>
                  <a:pt x="1275587" y="132080"/>
                </a:lnTo>
                <a:close/>
              </a:path>
              <a:path w="2887979" h="143510">
                <a:moveTo>
                  <a:pt x="960119" y="134620"/>
                </a:moveTo>
                <a:lnTo>
                  <a:pt x="661415" y="134620"/>
                </a:lnTo>
                <a:lnTo>
                  <a:pt x="649223" y="133350"/>
                </a:lnTo>
                <a:lnTo>
                  <a:pt x="431291" y="133350"/>
                </a:lnTo>
                <a:lnTo>
                  <a:pt x="419100" y="132080"/>
                </a:lnTo>
                <a:lnTo>
                  <a:pt x="981455" y="132080"/>
                </a:lnTo>
                <a:lnTo>
                  <a:pt x="960119" y="134620"/>
                </a:lnTo>
                <a:close/>
              </a:path>
              <a:path w="2887979" h="143510">
                <a:moveTo>
                  <a:pt x="545591" y="135890"/>
                </a:moveTo>
                <a:lnTo>
                  <a:pt x="467867" y="135890"/>
                </a:lnTo>
                <a:lnTo>
                  <a:pt x="443483" y="133350"/>
                </a:lnTo>
                <a:lnTo>
                  <a:pt x="580643" y="133350"/>
                </a:lnTo>
                <a:lnTo>
                  <a:pt x="569975" y="134620"/>
                </a:lnTo>
                <a:lnTo>
                  <a:pt x="557783" y="134620"/>
                </a:lnTo>
                <a:lnTo>
                  <a:pt x="545591" y="135890"/>
                </a:lnTo>
                <a:close/>
              </a:path>
              <a:path w="2887979" h="143510">
                <a:moveTo>
                  <a:pt x="947927" y="135890"/>
                </a:moveTo>
                <a:lnTo>
                  <a:pt x="687323" y="135890"/>
                </a:lnTo>
                <a:lnTo>
                  <a:pt x="675131" y="134620"/>
                </a:lnTo>
                <a:lnTo>
                  <a:pt x="958595" y="134620"/>
                </a:lnTo>
                <a:lnTo>
                  <a:pt x="947927" y="135890"/>
                </a:lnTo>
                <a:close/>
              </a:path>
              <a:path w="2887979" h="143510">
                <a:moveTo>
                  <a:pt x="519683" y="138430"/>
                </a:moveTo>
                <a:lnTo>
                  <a:pt x="492251" y="138430"/>
                </a:lnTo>
                <a:lnTo>
                  <a:pt x="480059" y="135890"/>
                </a:lnTo>
                <a:lnTo>
                  <a:pt x="531875" y="135890"/>
                </a:lnTo>
                <a:lnTo>
                  <a:pt x="519683" y="138430"/>
                </a:lnTo>
                <a:close/>
              </a:path>
              <a:path w="2887979" h="143510">
                <a:moveTo>
                  <a:pt x="854963" y="142240"/>
                </a:moveTo>
                <a:lnTo>
                  <a:pt x="760475" y="142240"/>
                </a:lnTo>
                <a:lnTo>
                  <a:pt x="758951" y="140970"/>
                </a:lnTo>
                <a:lnTo>
                  <a:pt x="748284" y="140970"/>
                </a:lnTo>
                <a:lnTo>
                  <a:pt x="736091" y="139700"/>
                </a:lnTo>
                <a:lnTo>
                  <a:pt x="725423" y="138430"/>
                </a:lnTo>
                <a:lnTo>
                  <a:pt x="711707" y="135890"/>
                </a:lnTo>
                <a:lnTo>
                  <a:pt x="937259" y="135890"/>
                </a:lnTo>
                <a:lnTo>
                  <a:pt x="926591" y="138430"/>
                </a:lnTo>
                <a:lnTo>
                  <a:pt x="915923" y="138430"/>
                </a:lnTo>
                <a:lnTo>
                  <a:pt x="903731" y="139700"/>
                </a:lnTo>
                <a:lnTo>
                  <a:pt x="880871" y="139700"/>
                </a:lnTo>
                <a:lnTo>
                  <a:pt x="868679" y="140970"/>
                </a:lnTo>
                <a:lnTo>
                  <a:pt x="854963" y="142240"/>
                </a:lnTo>
                <a:close/>
              </a:path>
              <a:path w="2887979" h="143510">
                <a:moveTo>
                  <a:pt x="880871" y="140970"/>
                </a:moveTo>
                <a:lnTo>
                  <a:pt x="880871" y="139700"/>
                </a:lnTo>
                <a:lnTo>
                  <a:pt x="893063" y="139700"/>
                </a:lnTo>
                <a:lnTo>
                  <a:pt x="880871" y="140970"/>
                </a:lnTo>
                <a:close/>
              </a:path>
              <a:path w="2887979" h="143510">
                <a:moveTo>
                  <a:pt x="830579" y="143510"/>
                </a:moveTo>
                <a:lnTo>
                  <a:pt x="794003" y="143510"/>
                </a:lnTo>
                <a:lnTo>
                  <a:pt x="781811" y="142240"/>
                </a:lnTo>
                <a:lnTo>
                  <a:pt x="842771" y="142240"/>
                </a:lnTo>
                <a:lnTo>
                  <a:pt x="830579" y="1435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332" name="object 15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9092" y="6022848"/>
            <a:ext cx="2802635" cy="82296"/>
          </a:xfrm>
          <a:prstGeom prst="rect">
            <a:avLst/>
          </a:prstGeom>
        </p:spPr>
      </p:pic>
      <p:sp>
        <p:nvSpPr>
          <p:cNvPr id="1048781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2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64BC"/>
                </a:solidFill>
              </a:rPr>
              <a:t>Volt-time</a:t>
            </a:r>
            <a:r>
              <a:rPr sz="2400" spc="-10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Curves</a:t>
            </a:r>
            <a:endParaRPr sz="2400"/>
          </a:p>
        </p:txBody>
      </p:sp>
      <p:grpSp>
        <p:nvGrpSpPr>
          <p:cNvPr id="82" name="object 3"/>
          <p:cNvGrpSpPr/>
          <p:nvPr/>
        </p:nvGrpSpPr>
        <p:grpSpPr>
          <a:xfrm>
            <a:off x="1040891" y="1804416"/>
            <a:ext cx="7978140" cy="4395470"/>
            <a:chOff x="1040891" y="1804416"/>
            <a:chExt cx="7978140" cy="4395470"/>
          </a:xfrm>
        </p:grpSpPr>
        <p:pic>
          <p:nvPicPr>
            <p:cNvPr id="2097333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891" y="1804416"/>
              <a:ext cx="7978139" cy="4395216"/>
            </a:xfrm>
            <a:prstGeom prst="rect">
              <a:avLst/>
            </a:prstGeom>
          </p:spPr>
        </p:pic>
        <p:pic>
          <p:nvPicPr>
            <p:cNvPr id="2097334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327" y="2414016"/>
              <a:ext cx="342900" cy="83693"/>
            </a:xfrm>
            <a:prstGeom prst="rect">
              <a:avLst/>
            </a:prstGeom>
          </p:spPr>
        </p:pic>
        <p:sp>
          <p:nvSpPr>
            <p:cNvPr id="1048783" name="object 6"/>
            <p:cNvSpPr/>
            <p:nvPr/>
          </p:nvSpPr>
          <p:spPr>
            <a:xfrm>
              <a:off x="2548115" y="2433840"/>
              <a:ext cx="711835" cy="299085"/>
            </a:xfrm>
            <a:custGeom>
              <a:avLst/>
              <a:gdLst/>
              <a:ahLst/>
              <a:cxnLst/>
              <a:rect l="l" t="t" r="r" b="b"/>
              <a:pathLst>
                <a:path w="711835" h="299085">
                  <a:moveTo>
                    <a:pt x="252984" y="10668"/>
                  </a:moveTo>
                  <a:lnTo>
                    <a:pt x="248424" y="6096"/>
                  </a:lnTo>
                  <a:lnTo>
                    <a:pt x="245376" y="7620"/>
                  </a:lnTo>
                  <a:lnTo>
                    <a:pt x="242316" y="10668"/>
                  </a:lnTo>
                  <a:lnTo>
                    <a:pt x="239280" y="12179"/>
                  </a:lnTo>
                  <a:lnTo>
                    <a:pt x="240792" y="12179"/>
                  </a:lnTo>
                  <a:lnTo>
                    <a:pt x="234708" y="15240"/>
                  </a:lnTo>
                  <a:lnTo>
                    <a:pt x="233184" y="16764"/>
                  </a:lnTo>
                  <a:lnTo>
                    <a:pt x="231660" y="16764"/>
                  </a:lnTo>
                  <a:lnTo>
                    <a:pt x="228600" y="18288"/>
                  </a:lnTo>
                  <a:lnTo>
                    <a:pt x="227076" y="18288"/>
                  </a:lnTo>
                  <a:lnTo>
                    <a:pt x="224040" y="19812"/>
                  </a:lnTo>
                  <a:lnTo>
                    <a:pt x="217944" y="19812"/>
                  </a:lnTo>
                  <a:lnTo>
                    <a:pt x="216408" y="18288"/>
                  </a:lnTo>
                  <a:lnTo>
                    <a:pt x="213372" y="18288"/>
                  </a:lnTo>
                  <a:lnTo>
                    <a:pt x="210324" y="16764"/>
                  </a:lnTo>
                  <a:lnTo>
                    <a:pt x="208800" y="15240"/>
                  </a:lnTo>
                  <a:lnTo>
                    <a:pt x="207276" y="15240"/>
                  </a:lnTo>
                  <a:lnTo>
                    <a:pt x="204216" y="13703"/>
                  </a:lnTo>
                  <a:lnTo>
                    <a:pt x="205752" y="13703"/>
                  </a:lnTo>
                  <a:lnTo>
                    <a:pt x="202692" y="12179"/>
                  </a:lnTo>
                  <a:lnTo>
                    <a:pt x="201180" y="12179"/>
                  </a:lnTo>
                  <a:lnTo>
                    <a:pt x="198132" y="10668"/>
                  </a:lnTo>
                  <a:lnTo>
                    <a:pt x="199656" y="10668"/>
                  </a:lnTo>
                  <a:lnTo>
                    <a:pt x="193560" y="7620"/>
                  </a:lnTo>
                  <a:lnTo>
                    <a:pt x="192036" y="4572"/>
                  </a:lnTo>
                  <a:lnTo>
                    <a:pt x="190500" y="4572"/>
                  </a:lnTo>
                  <a:lnTo>
                    <a:pt x="187464" y="3048"/>
                  </a:lnTo>
                  <a:lnTo>
                    <a:pt x="188976" y="3048"/>
                  </a:lnTo>
                  <a:lnTo>
                    <a:pt x="182892" y="0"/>
                  </a:lnTo>
                  <a:lnTo>
                    <a:pt x="173748" y="0"/>
                  </a:lnTo>
                  <a:lnTo>
                    <a:pt x="172224" y="1524"/>
                  </a:lnTo>
                  <a:lnTo>
                    <a:pt x="167652" y="3048"/>
                  </a:lnTo>
                  <a:lnTo>
                    <a:pt x="169176" y="3048"/>
                  </a:lnTo>
                  <a:lnTo>
                    <a:pt x="164592" y="4572"/>
                  </a:lnTo>
                  <a:lnTo>
                    <a:pt x="161556" y="6096"/>
                  </a:lnTo>
                  <a:lnTo>
                    <a:pt x="158508" y="9144"/>
                  </a:lnTo>
                  <a:lnTo>
                    <a:pt x="153936" y="12179"/>
                  </a:lnTo>
                  <a:lnTo>
                    <a:pt x="150876" y="13703"/>
                  </a:lnTo>
                  <a:lnTo>
                    <a:pt x="152400" y="13703"/>
                  </a:lnTo>
                  <a:lnTo>
                    <a:pt x="149364" y="15240"/>
                  </a:lnTo>
                  <a:lnTo>
                    <a:pt x="147840" y="16764"/>
                  </a:lnTo>
                  <a:lnTo>
                    <a:pt x="144792" y="18288"/>
                  </a:lnTo>
                  <a:lnTo>
                    <a:pt x="146316" y="18288"/>
                  </a:lnTo>
                  <a:lnTo>
                    <a:pt x="143268" y="19812"/>
                  </a:lnTo>
                  <a:lnTo>
                    <a:pt x="141744" y="19812"/>
                  </a:lnTo>
                  <a:lnTo>
                    <a:pt x="138684" y="22860"/>
                  </a:lnTo>
                  <a:lnTo>
                    <a:pt x="137172" y="22860"/>
                  </a:lnTo>
                  <a:lnTo>
                    <a:pt x="135648" y="24371"/>
                  </a:lnTo>
                  <a:lnTo>
                    <a:pt x="132600" y="25895"/>
                  </a:lnTo>
                  <a:lnTo>
                    <a:pt x="134124" y="24371"/>
                  </a:lnTo>
                  <a:lnTo>
                    <a:pt x="131076" y="25895"/>
                  </a:lnTo>
                  <a:lnTo>
                    <a:pt x="120408" y="25895"/>
                  </a:lnTo>
                  <a:lnTo>
                    <a:pt x="117360" y="24371"/>
                  </a:lnTo>
                  <a:lnTo>
                    <a:pt x="112776" y="22860"/>
                  </a:lnTo>
                  <a:lnTo>
                    <a:pt x="109740" y="22860"/>
                  </a:lnTo>
                  <a:lnTo>
                    <a:pt x="105168" y="21336"/>
                  </a:lnTo>
                  <a:lnTo>
                    <a:pt x="102108" y="19812"/>
                  </a:lnTo>
                  <a:lnTo>
                    <a:pt x="102108" y="21336"/>
                  </a:lnTo>
                  <a:lnTo>
                    <a:pt x="99072" y="19812"/>
                  </a:lnTo>
                  <a:lnTo>
                    <a:pt x="94500" y="18288"/>
                  </a:lnTo>
                  <a:lnTo>
                    <a:pt x="91452" y="18288"/>
                  </a:lnTo>
                  <a:lnTo>
                    <a:pt x="86880" y="16764"/>
                  </a:lnTo>
                  <a:lnTo>
                    <a:pt x="88392" y="16764"/>
                  </a:lnTo>
                  <a:lnTo>
                    <a:pt x="83832" y="15240"/>
                  </a:lnTo>
                  <a:lnTo>
                    <a:pt x="79260" y="15240"/>
                  </a:lnTo>
                  <a:lnTo>
                    <a:pt x="77736" y="13703"/>
                  </a:lnTo>
                  <a:lnTo>
                    <a:pt x="71640" y="13703"/>
                  </a:lnTo>
                  <a:lnTo>
                    <a:pt x="70116" y="12179"/>
                  </a:lnTo>
                  <a:lnTo>
                    <a:pt x="54876" y="12179"/>
                  </a:lnTo>
                  <a:lnTo>
                    <a:pt x="51816" y="13703"/>
                  </a:lnTo>
                  <a:lnTo>
                    <a:pt x="47256" y="13703"/>
                  </a:lnTo>
                  <a:lnTo>
                    <a:pt x="42684" y="15240"/>
                  </a:lnTo>
                  <a:lnTo>
                    <a:pt x="39636" y="16764"/>
                  </a:lnTo>
                  <a:lnTo>
                    <a:pt x="38100" y="16764"/>
                  </a:lnTo>
                  <a:lnTo>
                    <a:pt x="33540" y="18288"/>
                  </a:lnTo>
                  <a:lnTo>
                    <a:pt x="28968" y="18288"/>
                  </a:lnTo>
                  <a:lnTo>
                    <a:pt x="19824" y="21336"/>
                  </a:lnTo>
                  <a:lnTo>
                    <a:pt x="13716" y="21336"/>
                  </a:lnTo>
                  <a:lnTo>
                    <a:pt x="10680" y="22860"/>
                  </a:lnTo>
                  <a:lnTo>
                    <a:pt x="7632" y="22860"/>
                  </a:lnTo>
                  <a:lnTo>
                    <a:pt x="4584" y="25895"/>
                  </a:lnTo>
                  <a:lnTo>
                    <a:pt x="1536" y="27432"/>
                  </a:lnTo>
                  <a:lnTo>
                    <a:pt x="1536" y="28956"/>
                  </a:lnTo>
                  <a:lnTo>
                    <a:pt x="0" y="30480"/>
                  </a:lnTo>
                  <a:lnTo>
                    <a:pt x="1536" y="32004"/>
                  </a:lnTo>
                  <a:lnTo>
                    <a:pt x="1536" y="33528"/>
                  </a:lnTo>
                  <a:lnTo>
                    <a:pt x="3060" y="35052"/>
                  </a:lnTo>
                  <a:lnTo>
                    <a:pt x="16776" y="35052"/>
                  </a:lnTo>
                  <a:lnTo>
                    <a:pt x="22872" y="32004"/>
                  </a:lnTo>
                  <a:lnTo>
                    <a:pt x="24384" y="32004"/>
                  </a:lnTo>
                  <a:lnTo>
                    <a:pt x="28968" y="30480"/>
                  </a:lnTo>
                  <a:lnTo>
                    <a:pt x="32016" y="28956"/>
                  </a:lnTo>
                  <a:lnTo>
                    <a:pt x="36576" y="27432"/>
                  </a:lnTo>
                  <a:lnTo>
                    <a:pt x="41160" y="24371"/>
                  </a:lnTo>
                  <a:lnTo>
                    <a:pt x="45732" y="24371"/>
                  </a:lnTo>
                  <a:lnTo>
                    <a:pt x="50292" y="22860"/>
                  </a:lnTo>
                  <a:lnTo>
                    <a:pt x="53352" y="21336"/>
                  </a:lnTo>
                  <a:lnTo>
                    <a:pt x="68592" y="21336"/>
                  </a:lnTo>
                  <a:lnTo>
                    <a:pt x="71640" y="22860"/>
                  </a:lnTo>
                  <a:lnTo>
                    <a:pt x="73164" y="24371"/>
                  </a:lnTo>
                  <a:lnTo>
                    <a:pt x="76200" y="24371"/>
                  </a:lnTo>
                  <a:lnTo>
                    <a:pt x="82308" y="27432"/>
                  </a:lnTo>
                  <a:lnTo>
                    <a:pt x="83832" y="27432"/>
                  </a:lnTo>
                  <a:lnTo>
                    <a:pt x="86880" y="28956"/>
                  </a:lnTo>
                  <a:lnTo>
                    <a:pt x="91452" y="30480"/>
                  </a:lnTo>
                  <a:lnTo>
                    <a:pt x="97548" y="33528"/>
                  </a:lnTo>
                  <a:lnTo>
                    <a:pt x="106692" y="36563"/>
                  </a:lnTo>
                  <a:lnTo>
                    <a:pt x="109740" y="36563"/>
                  </a:lnTo>
                  <a:lnTo>
                    <a:pt x="112776" y="38087"/>
                  </a:lnTo>
                  <a:lnTo>
                    <a:pt x="114300" y="38087"/>
                  </a:lnTo>
                  <a:lnTo>
                    <a:pt x="115836" y="39624"/>
                  </a:lnTo>
                  <a:lnTo>
                    <a:pt x="131076" y="39624"/>
                  </a:lnTo>
                  <a:lnTo>
                    <a:pt x="134124" y="38087"/>
                  </a:lnTo>
                  <a:lnTo>
                    <a:pt x="135648" y="38087"/>
                  </a:lnTo>
                  <a:lnTo>
                    <a:pt x="138684" y="36563"/>
                  </a:lnTo>
                  <a:lnTo>
                    <a:pt x="140208" y="36563"/>
                  </a:lnTo>
                  <a:lnTo>
                    <a:pt x="144792" y="32004"/>
                  </a:lnTo>
                  <a:lnTo>
                    <a:pt x="146316" y="32004"/>
                  </a:lnTo>
                  <a:lnTo>
                    <a:pt x="147840" y="30480"/>
                  </a:lnTo>
                  <a:lnTo>
                    <a:pt x="150876" y="28956"/>
                  </a:lnTo>
                  <a:lnTo>
                    <a:pt x="152400" y="27432"/>
                  </a:lnTo>
                  <a:lnTo>
                    <a:pt x="155460" y="25895"/>
                  </a:lnTo>
                  <a:lnTo>
                    <a:pt x="161556" y="19812"/>
                  </a:lnTo>
                  <a:lnTo>
                    <a:pt x="167652" y="16764"/>
                  </a:lnTo>
                  <a:lnTo>
                    <a:pt x="170700" y="13703"/>
                  </a:lnTo>
                  <a:lnTo>
                    <a:pt x="173748" y="13703"/>
                  </a:lnTo>
                  <a:lnTo>
                    <a:pt x="173748" y="12179"/>
                  </a:lnTo>
                  <a:lnTo>
                    <a:pt x="176784" y="10668"/>
                  </a:lnTo>
                  <a:lnTo>
                    <a:pt x="175272" y="12179"/>
                  </a:lnTo>
                  <a:lnTo>
                    <a:pt x="178308" y="10668"/>
                  </a:lnTo>
                  <a:lnTo>
                    <a:pt x="181368" y="12179"/>
                  </a:lnTo>
                  <a:lnTo>
                    <a:pt x="184416" y="15240"/>
                  </a:lnTo>
                  <a:lnTo>
                    <a:pt x="184416" y="13703"/>
                  </a:lnTo>
                  <a:lnTo>
                    <a:pt x="185940" y="15240"/>
                  </a:lnTo>
                  <a:lnTo>
                    <a:pt x="188976" y="18288"/>
                  </a:lnTo>
                  <a:lnTo>
                    <a:pt x="192036" y="19812"/>
                  </a:lnTo>
                  <a:lnTo>
                    <a:pt x="192036" y="21336"/>
                  </a:lnTo>
                  <a:lnTo>
                    <a:pt x="195084" y="22860"/>
                  </a:lnTo>
                  <a:lnTo>
                    <a:pt x="196608" y="24371"/>
                  </a:lnTo>
                  <a:lnTo>
                    <a:pt x="198132" y="24371"/>
                  </a:lnTo>
                  <a:lnTo>
                    <a:pt x="199656" y="27432"/>
                  </a:lnTo>
                  <a:lnTo>
                    <a:pt x="202692" y="28956"/>
                  </a:lnTo>
                  <a:lnTo>
                    <a:pt x="204216" y="28956"/>
                  </a:lnTo>
                  <a:lnTo>
                    <a:pt x="207276" y="32004"/>
                  </a:lnTo>
                  <a:lnTo>
                    <a:pt x="208800" y="32004"/>
                  </a:lnTo>
                  <a:lnTo>
                    <a:pt x="211848" y="33528"/>
                  </a:lnTo>
                  <a:lnTo>
                    <a:pt x="214884" y="33528"/>
                  </a:lnTo>
                  <a:lnTo>
                    <a:pt x="214884" y="35052"/>
                  </a:lnTo>
                  <a:lnTo>
                    <a:pt x="224040" y="35052"/>
                  </a:lnTo>
                  <a:lnTo>
                    <a:pt x="225564" y="33528"/>
                  </a:lnTo>
                  <a:lnTo>
                    <a:pt x="228600" y="33528"/>
                  </a:lnTo>
                  <a:lnTo>
                    <a:pt x="230136" y="32004"/>
                  </a:lnTo>
                  <a:lnTo>
                    <a:pt x="233184" y="30480"/>
                  </a:lnTo>
                  <a:lnTo>
                    <a:pt x="236232" y="27432"/>
                  </a:lnTo>
                  <a:lnTo>
                    <a:pt x="236232" y="25895"/>
                  </a:lnTo>
                  <a:lnTo>
                    <a:pt x="239280" y="22860"/>
                  </a:lnTo>
                  <a:lnTo>
                    <a:pt x="242316" y="21336"/>
                  </a:lnTo>
                  <a:lnTo>
                    <a:pt x="243852" y="19812"/>
                  </a:lnTo>
                  <a:lnTo>
                    <a:pt x="245376" y="19812"/>
                  </a:lnTo>
                  <a:lnTo>
                    <a:pt x="246900" y="16764"/>
                  </a:lnTo>
                  <a:lnTo>
                    <a:pt x="251472" y="15240"/>
                  </a:lnTo>
                  <a:lnTo>
                    <a:pt x="252984" y="13703"/>
                  </a:lnTo>
                  <a:lnTo>
                    <a:pt x="252984" y="10668"/>
                  </a:lnTo>
                  <a:close/>
                </a:path>
                <a:path w="711835" h="299085">
                  <a:moveTo>
                    <a:pt x="304800" y="42659"/>
                  </a:moveTo>
                  <a:lnTo>
                    <a:pt x="300990" y="35039"/>
                  </a:lnTo>
                  <a:lnTo>
                    <a:pt x="300228" y="33515"/>
                  </a:lnTo>
                  <a:lnTo>
                    <a:pt x="300228" y="35039"/>
                  </a:lnTo>
                  <a:lnTo>
                    <a:pt x="298704" y="31991"/>
                  </a:lnTo>
                  <a:lnTo>
                    <a:pt x="295656" y="28943"/>
                  </a:lnTo>
                  <a:lnTo>
                    <a:pt x="294132" y="25895"/>
                  </a:lnTo>
                  <a:lnTo>
                    <a:pt x="294132" y="24371"/>
                  </a:lnTo>
                  <a:lnTo>
                    <a:pt x="292100" y="23355"/>
                  </a:lnTo>
                  <a:lnTo>
                    <a:pt x="291846" y="22847"/>
                  </a:lnTo>
                  <a:lnTo>
                    <a:pt x="289560" y="18275"/>
                  </a:lnTo>
                  <a:lnTo>
                    <a:pt x="286512" y="16751"/>
                  </a:lnTo>
                  <a:lnTo>
                    <a:pt x="283464" y="18275"/>
                  </a:lnTo>
                  <a:lnTo>
                    <a:pt x="281940" y="19799"/>
                  </a:lnTo>
                  <a:lnTo>
                    <a:pt x="280416" y="22847"/>
                  </a:lnTo>
                  <a:lnTo>
                    <a:pt x="281940" y="24371"/>
                  </a:lnTo>
                  <a:lnTo>
                    <a:pt x="281940" y="28943"/>
                  </a:lnTo>
                  <a:lnTo>
                    <a:pt x="284988" y="31991"/>
                  </a:lnTo>
                  <a:lnTo>
                    <a:pt x="288036" y="38087"/>
                  </a:lnTo>
                  <a:lnTo>
                    <a:pt x="289560" y="39611"/>
                  </a:lnTo>
                  <a:lnTo>
                    <a:pt x="291084" y="42659"/>
                  </a:lnTo>
                  <a:lnTo>
                    <a:pt x="297180" y="48755"/>
                  </a:lnTo>
                  <a:lnTo>
                    <a:pt x="300228" y="48755"/>
                  </a:lnTo>
                  <a:lnTo>
                    <a:pt x="303276" y="47231"/>
                  </a:lnTo>
                  <a:lnTo>
                    <a:pt x="304800" y="45707"/>
                  </a:lnTo>
                  <a:lnTo>
                    <a:pt x="304800" y="42659"/>
                  </a:lnTo>
                  <a:close/>
                </a:path>
                <a:path w="711835" h="299085">
                  <a:moveTo>
                    <a:pt x="376428" y="48768"/>
                  </a:moveTo>
                  <a:lnTo>
                    <a:pt x="374904" y="45720"/>
                  </a:lnTo>
                  <a:lnTo>
                    <a:pt x="371856" y="44196"/>
                  </a:lnTo>
                  <a:lnTo>
                    <a:pt x="365760" y="44196"/>
                  </a:lnTo>
                  <a:lnTo>
                    <a:pt x="364236" y="45720"/>
                  </a:lnTo>
                  <a:lnTo>
                    <a:pt x="362712" y="45720"/>
                  </a:lnTo>
                  <a:lnTo>
                    <a:pt x="359664" y="47244"/>
                  </a:lnTo>
                  <a:lnTo>
                    <a:pt x="348996" y="47244"/>
                  </a:lnTo>
                  <a:lnTo>
                    <a:pt x="347472" y="48768"/>
                  </a:lnTo>
                  <a:lnTo>
                    <a:pt x="339852" y="48768"/>
                  </a:lnTo>
                  <a:lnTo>
                    <a:pt x="336804" y="51816"/>
                  </a:lnTo>
                  <a:lnTo>
                    <a:pt x="336804" y="56388"/>
                  </a:lnTo>
                  <a:lnTo>
                    <a:pt x="338328" y="59436"/>
                  </a:lnTo>
                  <a:lnTo>
                    <a:pt x="341376" y="60960"/>
                  </a:lnTo>
                  <a:lnTo>
                    <a:pt x="344424" y="60960"/>
                  </a:lnTo>
                  <a:lnTo>
                    <a:pt x="344424" y="62484"/>
                  </a:lnTo>
                  <a:lnTo>
                    <a:pt x="355092" y="62484"/>
                  </a:lnTo>
                  <a:lnTo>
                    <a:pt x="356616" y="60960"/>
                  </a:lnTo>
                  <a:lnTo>
                    <a:pt x="358140" y="60960"/>
                  </a:lnTo>
                  <a:lnTo>
                    <a:pt x="367284" y="56388"/>
                  </a:lnTo>
                  <a:lnTo>
                    <a:pt x="368808" y="56388"/>
                  </a:lnTo>
                  <a:lnTo>
                    <a:pt x="371856" y="54864"/>
                  </a:lnTo>
                  <a:lnTo>
                    <a:pt x="374904" y="53340"/>
                  </a:lnTo>
                  <a:lnTo>
                    <a:pt x="376428" y="51816"/>
                  </a:lnTo>
                  <a:lnTo>
                    <a:pt x="376428" y="48768"/>
                  </a:lnTo>
                  <a:close/>
                </a:path>
                <a:path w="711835" h="299085">
                  <a:moveTo>
                    <a:pt x="711720" y="283464"/>
                  </a:moveTo>
                  <a:lnTo>
                    <a:pt x="708672" y="283464"/>
                  </a:lnTo>
                  <a:lnTo>
                    <a:pt x="707148" y="281940"/>
                  </a:lnTo>
                  <a:lnTo>
                    <a:pt x="705624" y="283464"/>
                  </a:lnTo>
                  <a:lnTo>
                    <a:pt x="705624" y="284988"/>
                  </a:lnTo>
                  <a:lnTo>
                    <a:pt x="702576" y="289560"/>
                  </a:lnTo>
                  <a:lnTo>
                    <a:pt x="702576" y="297180"/>
                  </a:lnTo>
                  <a:lnTo>
                    <a:pt x="704100" y="298704"/>
                  </a:lnTo>
                  <a:lnTo>
                    <a:pt x="707148" y="298704"/>
                  </a:lnTo>
                  <a:lnTo>
                    <a:pt x="708672" y="297180"/>
                  </a:lnTo>
                  <a:lnTo>
                    <a:pt x="708672" y="295656"/>
                  </a:lnTo>
                  <a:lnTo>
                    <a:pt x="710196" y="291084"/>
                  </a:lnTo>
                  <a:lnTo>
                    <a:pt x="710196" y="292608"/>
                  </a:lnTo>
                  <a:lnTo>
                    <a:pt x="710577" y="291084"/>
                  </a:lnTo>
                  <a:lnTo>
                    <a:pt x="711720" y="286512"/>
                  </a:lnTo>
                  <a:lnTo>
                    <a:pt x="711720" y="2834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35" name="object 7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312" y="5437632"/>
              <a:ext cx="56388" cy="70103"/>
            </a:xfrm>
            <a:prstGeom prst="rect">
              <a:avLst/>
            </a:prstGeom>
          </p:spPr>
        </p:pic>
        <p:pic>
          <p:nvPicPr>
            <p:cNvPr id="2097336" name="object 8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4219" y="2921508"/>
              <a:ext cx="288036" cy="176783"/>
            </a:xfrm>
            <a:prstGeom prst="rect">
              <a:avLst/>
            </a:prstGeom>
          </p:spPr>
        </p:pic>
        <p:sp>
          <p:nvSpPr>
            <p:cNvPr id="1048784" name="object 9"/>
            <p:cNvSpPr/>
            <p:nvPr/>
          </p:nvSpPr>
          <p:spPr>
            <a:xfrm>
              <a:off x="2578595" y="2919996"/>
              <a:ext cx="1001394" cy="765175"/>
            </a:xfrm>
            <a:custGeom>
              <a:avLst/>
              <a:gdLst/>
              <a:ahLst/>
              <a:cxnLst/>
              <a:rect l="l" t="t" r="r" b="b"/>
              <a:pathLst>
                <a:path w="1001395" h="765175">
                  <a:moveTo>
                    <a:pt x="140208" y="36576"/>
                  </a:moveTo>
                  <a:lnTo>
                    <a:pt x="135636" y="35052"/>
                  </a:lnTo>
                  <a:lnTo>
                    <a:pt x="137160" y="35052"/>
                  </a:lnTo>
                  <a:lnTo>
                    <a:pt x="132588" y="33528"/>
                  </a:lnTo>
                  <a:lnTo>
                    <a:pt x="134112" y="33528"/>
                  </a:lnTo>
                  <a:lnTo>
                    <a:pt x="129540" y="32004"/>
                  </a:lnTo>
                  <a:lnTo>
                    <a:pt x="128016" y="32004"/>
                  </a:lnTo>
                  <a:lnTo>
                    <a:pt x="124968" y="30480"/>
                  </a:lnTo>
                  <a:lnTo>
                    <a:pt x="120396" y="28956"/>
                  </a:lnTo>
                  <a:lnTo>
                    <a:pt x="115824" y="28956"/>
                  </a:lnTo>
                  <a:lnTo>
                    <a:pt x="111252" y="27432"/>
                  </a:lnTo>
                  <a:lnTo>
                    <a:pt x="109728" y="25908"/>
                  </a:lnTo>
                  <a:lnTo>
                    <a:pt x="109728" y="27432"/>
                  </a:lnTo>
                  <a:lnTo>
                    <a:pt x="106680" y="25908"/>
                  </a:lnTo>
                  <a:lnTo>
                    <a:pt x="108204" y="25908"/>
                  </a:lnTo>
                  <a:lnTo>
                    <a:pt x="105156" y="24384"/>
                  </a:lnTo>
                  <a:lnTo>
                    <a:pt x="103632" y="22860"/>
                  </a:lnTo>
                  <a:lnTo>
                    <a:pt x="97536" y="19812"/>
                  </a:lnTo>
                  <a:lnTo>
                    <a:pt x="96012" y="18288"/>
                  </a:lnTo>
                  <a:lnTo>
                    <a:pt x="92964" y="18288"/>
                  </a:lnTo>
                  <a:lnTo>
                    <a:pt x="88392" y="16764"/>
                  </a:lnTo>
                  <a:lnTo>
                    <a:pt x="89916" y="16764"/>
                  </a:lnTo>
                  <a:lnTo>
                    <a:pt x="85344" y="15240"/>
                  </a:lnTo>
                  <a:lnTo>
                    <a:pt x="82296" y="12192"/>
                  </a:lnTo>
                  <a:lnTo>
                    <a:pt x="73152" y="9144"/>
                  </a:lnTo>
                  <a:lnTo>
                    <a:pt x="74676" y="9144"/>
                  </a:lnTo>
                  <a:lnTo>
                    <a:pt x="60960" y="4572"/>
                  </a:lnTo>
                  <a:lnTo>
                    <a:pt x="57912" y="3048"/>
                  </a:lnTo>
                  <a:lnTo>
                    <a:pt x="56388" y="3048"/>
                  </a:lnTo>
                  <a:lnTo>
                    <a:pt x="53340" y="1524"/>
                  </a:lnTo>
                  <a:lnTo>
                    <a:pt x="51816" y="1524"/>
                  </a:lnTo>
                  <a:lnTo>
                    <a:pt x="48768" y="0"/>
                  </a:lnTo>
                  <a:lnTo>
                    <a:pt x="36576" y="0"/>
                  </a:lnTo>
                  <a:lnTo>
                    <a:pt x="32004" y="1524"/>
                  </a:lnTo>
                  <a:lnTo>
                    <a:pt x="28956" y="3048"/>
                  </a:lnTo>
                  <a:lnTo>
                    <a:pt x="27432" y="3048"/>
                  </a:lnTo>
                  <a:lnTo>
                    <a:pt x="24384" y="4572"/>
                  </a:lnTo>
                  <a:lnTo>
                    <a:pt x="25908" y="4572"/>
                  </a:lnTo>
                  <a:lnTo>
                    <a:pt x="21336" y="6096"/>
                  </a:lnTo>
                  <a:lnTo>
                    <a:pt x="21336" y="7620"/>
                  </a:lnTo>
                  <a:lnTo>
                    <a:pt x="15240" y="10668"/>
                  </a:lnTo>
                  <a:lnTo>
                    <a:pt x="12192" y="13716"/>
                  </a:lnTo>
                  <a:lnTo>
                    <a:pt x="13716" y="13716"/>
                  </a:lnTo>
                  <a:lnTo>
                    <a:pt x="7620" y="16764"/>
                  </a:lnTo>
                  <a:lnTo>
                    <a:pt x="6096" y="18288"/>
                  </a:lnTo>
                  <a:lnTo>
                    <a:pt x="1524" y="19812"/>
                  </a:lnTo>
                  <a:lnTo>
                    <a:pt x="0" y="24384"/>
                  </a:lnTo>
                  <a:lnTo>
                    <a:pt x="3048" y="28956"/>
                  </a:lnTo>
                  <a:lnTo>
                    <a:pt x="4572" y="33528"/>
                  </a:lnTo>
                  <a:lnTo>
                    <a:pt x="9144" y="35052"/>
                  </a:lnTo>
                  <a:lnTo>
                    <a:pt x="13716" y="33528"/>
                  </a:lnTo>
                  <a:lnTo>
                    <a:pt x="15240" y="32004"/>
                  </a:lnTo>
                  <a:lnTo>
                    <a:pt x="16764" y="32004"/>
                  </a:lnTo>
                  <a:lnTo>
                    <a:pt x="19812" y="30480"/>
                  </a:lnTo>
                  <a:lnTo>
                    <a:pt x="19812" y="28956"/>
                  </a:lnTo>
                  <a:lnTo>
                    <a:pt x="22860" y="27432"/>
                  </a:lnTo>
                  <a:lnTo>
                    <a:pt x="24384" y="25908"/>
                  </a:lnTo>
                  <a:lnTo>
                    <a:pt x="27432" y="24384"/>
                  </a:lnTo>
                  <a:lnTo>
                    <a:pt x="30480" y="21336"/>
                  </a:lnTo>
                  <a:lnTo>
                    <a:pt x="39624" y="16764"/>
                  </a:lnTo>
                  <a:lnTo>
                    <a:pt x="38100" y="16764"/>
                  </a:lnTo>
                  <a:lnTo>
                    <a:pt x="41148" y="15240"/>
                  </a:lnTo>
                  <a:lnTo>
                    <a:pt x="39624" y="16764"/>
                  </a:lnTo>
                  <a:lnTo>
                    <a:pt x="42672" y="15240"/>
                  </a:lnTo>
                  <a:lnTo>
                    <a:pt x="47244" y="16764"/>
                  </a:lnTo>
                  <a:lnTo>
                    <a:pt x="48768" y="16764"/>
                  </a:lnTo>
                  <a:lnTo>
                    <a:pt x="51816" y="18288"/>
                  </a:lnTo>
                  <a:lnTo>
                    <a:pt x="54864" y="18288"/>
                  </a:lnTo>
                  <a:lnTo>
                    <a:pt x="59436" y="19812"/>
                  </a:lnTo>
                  <a:lnTo>
                    <a:pt x="62484" y="21336"/>
                  </a:lnTo>
                  <a:lnTo>
                    <a:pt x="67056" y="24384"/>
                  </a:lnTo>
                  <a:lnTo>
                    <a:pt x="71628" y="25908"/>
                  </a:lnTo>
                  <a:lnTo>
                    <a:pt x="74676" y="27432"/>
                  </a:lnTo>
                  <a:lnTo>
                    <a:pt x="79248" y="28956"/>
                  </a:lnTo>
                  <a:lnTo>
                    <a:pt x="82296" y="30480"/>
                  </a:lnTo>
                  <a:lnTo>
                    <a:pt x="82296" y="32004"/>
                  </a:lnTo>
                  <a:lnTo>
                    <a:pt x="86868" y="32004"/>
                  </a:lnTo>
                  <a:lnTo>
                    <a:pt x="89916" y="33528"/>
                  </a:lnTo>
                  <a:lnTo>
                    <a:pt x="92964" y="36576"/>
                  </a:lnTo>
                  <a:lnTo>
                    <a:pt x="94488" y="36576"/>
                  </a:lnTo>
                  <a:lnTo>
                    <a:pt x="140208" y="36576"/>
                  </a:lnTo>
                  <a:close/>
                </a:path>
                <a:path w="1001395" h="765175">
                  <a:moveTo>
                    <a:pt x="254508" y="59436"/>
                  </a:moveTo>
                  <a:lnTo>
                    <a:pt x="251460" y="56388"/>
                  </a:lnTo>
                  <a:lnTo>
                    <a:pt x="242316" y="56388"/>
                  </a:lnTo>
                  <a:lnTo>
                    <a:pt x="237744" y="54864"/>
                  </a:lnTo>
                  <a:lnTo>
                    <a:pt x="227076" y="54864"/>
                  </a:lnTo>
                  <a:lnTo>
                    <a:pt x="220980" y="53340"/>
                  </a:lnTo>
                  <a:lnTo>
                    <a:pt x="202692" y="53340"/>
                  </a:lnTo>
                  <a:lnTo>
                    <a:pt x="198120" y="51816"/>
                  </a:lnTo>
                  <a:lnTo>
                    <a:pt x="187452" y="51816"/>
                  </a:lnTo>
                  <a:lnTo>
                    <a:pt x="182880" y="50292"/>
                  </a:lnTo>
                  <a:lnTo>
                    <a:pt x="184404" y="51816"/>
                  </a:lnTo>
                  <a:lnTo>
                    <a:pt x="178308" y="50292"/>
                  </a:lnTo>
                  <a:lnTo>
                    <a:pt x="179832" y="50292"/>
                  </a:lnTo>
                  <a:lnTo>
                    <a:pt x="175260" y="48768"/>
                  </a:lnTo>
                  <a:lnTo>
                    <a:pt x="173736" y="48768"/>
                  </a:lnTo>
                  <a:lnTo>
                    <a:pt x="164592" y="45720"/>
                  </a:lnTo>
                  <a:lnTo>
                    <a:pt x="163068" y="45720"/>
                  </a:lnTo>
                  <a:lnTo>
                    <a:pt x="158496" y="44196"/>
                  </a:lnTo>
                  <a:lnTo>
                    <a:pt x="152400" y="42672"/>
                  </a:lnTo>
                  <a:lnTo>
                    <a:pt x="153924" y="42672"/>
                  </a:lnTo>
                  <a:lnTo>
                    <a:pt x="150876" y="41148"/>
                  </a:lnTo>
                  <a:lnTo>
                    <a:pt x="149352" y="41148"/>
                  </a:lnTo>
                  <a:lnTo>
                    <a:pt x="146304" y="39624"/>
                  </a:lnTo>
                  <a:lnTo>
                    <a:pt x="144780" y="38100"/>
                  </a:lnTo>
                  <a:lnTo>
                    <a:pt x="96012" y="38100"/>
                  </a:lnTo>
                  <a:lnTo>
                    <a:pt x="97536" y="39624"/>
                  </a:lnTo>
                  <a:lnTo>
                    <a:pt x="100584" y="41148"/>
                  </a:lnTo>
                  <a:lnTo>
                    <a:pt x="100584" y="42672"/>
                  </a:lnTo>
                  <a:lnTo>
                    <a:pt x="105156" y="44196"/>
                  </a:lnTo>
                  <a:lnTo>
                    <a:pt x="106680" y="44196"/>
                  </a:lnTo>
                  <a:lnTo>
                    <a:pt x="109728" y="45720"/>
                  </a:lnTo>
                  <a:lnTo>
                    <a:pt x="111252" y="45720"/>
                  </a:lnTo>
                  <a:lnTo>
                    <a:pt x="114300" y="47244"/>
                  </a:lnTo>
                  <a:lnTo>
                    <a:pt x="115824" y="47244"/>
                  </a:lnTo>
                  <a:lnTo>
                    <a:pt x="118872" y="48768"/>
                  </a:lnTo>
                  <a:lnTo>
                    <a:pt x="121920" y="48768"/>
                  </a:lnTo>
                  <a:lnTo>
                    <a:pt x="124968" y="50292"/>
                  </a:lnTo>
                  <a:lnTo>
                    <a:pt x="129540" y="51816"/>
                  </a:lnTo>
                  <a:lnTo>
                    <a:pt x="129540" y="53340"/>
                  </a:lnTo>
                  <a:lnTo>
                    <a:pt x="134112" y="53340"/>
                  </a:lnTo>
                  <a:lnTo>
                    <a:pt x="138684" y="56388"/>
                  </a:lnTo>
                  <a:lnTo>
                    <a:pt x="138684" y="54864"/>
                  </a:lnTo>
                  <a:lnTo>
                    <a:pt x="143256" y="57912"/>
                  </a:lnTo>
                  <a:lnTo>
                    <a:pt x="141732" y="56388"/>
                  </a:lnTo>
                  <a:lnTo>
                    <a:pt x="146304" y="59436"/>
                  </a:lnTo>
                  <a:lnTo>
                    <a:pt x="147828" y="59436"/>
                  </a:lnTo>
                  <a:lnTo>
                    <a:pt x="160020" y="62484"/>
                  </a:lnTo>
                  <a:lnTo>
                    <a:pt x="158496" y="62484"/>
                  </a:lnTo>
                  <a:lnTo>
                    <a:pt x="164592" y="64008"/>
                  </a:lnTo>
                  <a:lnTo>
                    <a:pt x="169164" y="64008"/>
                  </a:lnTo>
                  <a:lnTo>
                    <a:pt x="175260" y="65532"/>
                  </a:lnTo>
                  <a:lnTo>
                    <a:pt x="179832" y="67056"/>
                  </a:lnTo>
                  <a:lnTo>
                    <a:pt x="225552" y="67056"/>
                  </a:lnTo>
                  <a:lnTo>
                    <a:pt x="231648" y="68580"/>
                  </a:lnTo>
                  <a:lnTo>
                    <a:pt x="251460" y="68580"/>
                  </a:lnTo>
                  <a:lnTo>
                    <a:pt x="254508" y="65532"/>
                  </a:lnTo>
                  <a:lnTo>
                    <a:pt x="254508" y="59436"/>
                  </a:lnTo>
                  <a:close/>
                </a:path>
                <a:path w="1001395" h="765175">
                  <a:moveTo>
                    <a:pt x="387108" y="74663"/>
                  </a:moveTo>
                  <a:lnTo>
                    <a:pt x="385584" y="71615"/>
                  </a:lnTo>
                  <a:lnTo>
                    <a:pt x="384060" y="71615"/>
                  </a:lnTo>
                  <a:lnTo>
                    <a:pt x="381012" y="70091"/>
                  </a:lnTo>
                  <a:lnTo>
                    <a:pt x="377964" y="70091"/>
                  </a:lnTo>
                  <a:lnTo>
                    <a:pt x="374916" y="71615"/>
                  </a:lnTo>
                  <a:lnTo>
                    <a:pt x="374154" y="71615"/>
                  </a:lnTo>
                  <a:lnTo>
                    <a:pt x="371868" y="70091"/>
                  </a:lnTo>
                  <a:lnTo>
                    <a:pt x="368820" y="70091"/>
                  </a:lnTo>
                  <a:lnTo>
                    <a:pt x="365772" y="68567"/>
                  </a:lnTo>
                  <a:lnTo>
                    <a:pt x="367296" y="68567"/>
                  </a:lnTo>
                  <a:lnTo>
                    <a:pt x="364248" y="67043"/>
                  </a:lnTo>
                  <a:lnTo>
                    <a:pt x="362724" y="67043"/>
                  </a:lnTo>
                  <a:lnTo>
                    <a:pt x="359676" y="65519"/>
                  </a:lnTo>
                  <a:lnTo>
                    <a:pt x="356628" y="65519"/>
                  </a:lnTo>
                  <a:lnTo>
                    <a:pt x="355104" y="63995"/>
                  </a:lnTo>
                  <a:lnTo>
                    <a:pt x="352056" y="62471"/>
                  </a:lnTo>
                  <a:lnTo>
                    <a:pt x="347484" y="60947"/>
                  </a:lnTo>
                  <a:lnTo>
                    <a:pt x="341388" y="57899"/>
                  </a:lnTo>
                  <a:lnTo>
                    <a:pt x="338340" y="57899"/>
                  </a:lnTo>
                  <a:lnTo>
                    <a:pt x="333768" y="56375"/>
                  </a:lnTo>
                  <a:lnTo>
                    <a:pt x="330720" y="54851"/>
                  </a:lnTo>
                  <a:lnTo>
                    <a:pt x="317004" y="54851"/>
                  </a:lnTo>
                  <a:lnTo>
                    <a:pt x="313956" y="57899"/>
                  </a:lnTo>
                  <a:lnTo>
                    <a:pt x="313956" y="63995"/>
                  </a:lnTo>
                  <a:lnTo>
                    <a:pt x="320052" y="67043"/>
                  </a:lnTo>
                  <a:lnTo>
                    <a:pt x="321576" y="68567"/>
                  </a:lnTo>
                  <a:lnTo>
                    <a:pt x="324624" y="68567"/>
                  </a:lnTo>
                  <a:lnTo>
                    <a:pt x="329196" y="70091"/>
                  </a:lnTo>
                  <a:lnTo>
                    <a:pt x="332244" y="71615"/>
                  </a:lnTo>
                  <a:lnTo>
                    <a:pt x="333768" y="71615"/>
                  </a:lnTo>
                  <a:lnTo>
                    <a:pt x="339864" y="74663"/>
                  </a:lnTo>
                  <a:lnTo>
                    <a:pt x="341388" y="74663"/>
                  </a:lnTo>
                  <a:lnTo>
                    <a:pt x="347484" y="77711"/>
                  </a:lnTo>
                  <a:lnTo>
                    <a:pt x="345960" y="77711"/>
                  </a:lnTo>
                  <a:lnTo>
                    <a:pt x="349008" y="79235"/>
                  </a:lnTo>
                  <a:lnTo>
                    <a:pt x="350532" y="80759"/>
                  </a:lnTo>
                  <a:lnTo>
                    <a:pt x="356628" y="80759"/>
                  </a:lnTo>
                  <a:lnTo>
                    <a:pt x="359676" y="82283"/>
                  </a:lnTo>
                  <a:lnTo>
                    <a:pt x="361200" y="82283"/>
                  </a:lnTo>
                  <a:lnTo>
                    <a:pt x="362724" y="83807"/>
                  </a:lnTo>
                  <a:lnTo>
                    <a:pt x="371868" y="83807"/>
                  </a:lnTo>
                  <a:lnTo>
                    <a:pt x="373392" y="82283"/>
                  </a:lnTo>
                  <a:lnTo>
                    <a:pt x="374916" y="82283"/>
                  </a:lnTo>
                  <a:lnTo>
                    <a:pt x="376440" y="80759"/>
                  </a:lnTo>
                  <a:lnTo>
                    <a:pt x="377964" y="80759"/>
                  </a:lnTo>
                  <a:lnTo>
                    <a:pt x="379488" y="79997"/>
                  </a:lnTo>
                  <a:lnTo>
                    <a:pt x="381012" y="80759"/>
                  </a:lnTo>
                  <a:lnTo>
                    <a:pt x="384060" y="80759"/>
                  </a:lnTo>
                  <a:lnTo>
                    <a:pt x="387108" y="79235"/>
                  </a:lnTo>
                  <a:lnTo>
                    <a:pt x="387108" y="74663"/>
                  </a:lnTo>
                  <a:close/>
                </a:path>
                <a:path w="1001395" h="765175">
                  <a:moveTo>
                    <a:pt x="493788" y="77711"/>
                  </a:moveTo>
                  <a:lnTo>
                    <a:pt x="489216" y="73139"/>
                  </a:lnTo>
                  <a:lnTo>
                    <a:pt x="487692" y="74663"/>
                  </a:lnTo>
                  <a:lnTo>
                    <a:pt x="481596" y="77711"/>
                  </a:lnTo>
                  <a:lnTo>
                    <a:pt x="480072" y="77711"/>
                  </a:lnTo>
                  <a:lnTo>
                    <a:pt x="478548" y="76187"/>
                  </a:lnTo>
                  <a:lnTo>
                    <a:pt x="477024" y="74663"/>
                  </a:lnTo>
                  <a:lnTo>
                    <a:pt x="473976" y="74663"/>
                  </a:lnTo>
                  <a:lnTo>
                    <a:pt x="470928" y="76187"/>
                  </a:lnTo>
                  <a:lnTo>
                    <a:pt x="461784" y="76187"/>
                  </a:lnTo>
                  <a:lnTo>
                    <a:pt x="460260" y="74663"/>
                  </a:lnTo>
                  <a:lnTo>
                    <a:pt x="454164" y="74663"/>
                  </a:lnTo>
                  <a:lnTo>
                    <a:pt x="452640" y="76187"/>
                  </a:lnTo>
                  <a:lnTo>
                    <a:pt x="449592" y="77711"/>
                  </a:lnTo>
                  <a:lnTo>
                    <a:pt x="448068" y="77711"/>
                  </a:lnTo>
                  <a:lnTo>
                    <a:pt x="448068" y="79235"/>
                  </a:lnTo>
                  <a:lnTo>
                    <a:pt x="446544" y="80759"/>
                  </a:lnTo>
                  <a:lnTo>
                    <a:pt x="446544" y="82283"/>
                  </a:lnTo>
                  <a:lnTo>
                    <a:pt x="448068" y="83807"/>
                  </a:lnTo>
                  <a:lnTo>
                    <a:pt x="449592" y="83807"/>
                  </a:lnTo>
                  <a:lnTo>
                    <a:pt x="454164" y="88379"/>
                  </a:lnTo>
                  <a:lnTo>
                    <a:pt x="457212" y="89903"/>
                  </a:lnTo>
                  <a:lnTo>
                    <a:pt x="472452" y="89903"/>
                  </a:lnTo>
                  <a:lnTo>
                    <a:pt x="475500" y="88379"/>
                  </a:lnTo>
                  <a:lnTo>
                    <a:pt x="477024" y="86855"/>
                  </a:lnTo>
                  <a:lnTo>
                    <a:pt x="478548" y="86855"/>
                  </a:lnTo>
                  <a:lnTo>
                    <a:pt x="480072" y="85331"/>
                  </a:lnTo>
                  <a:lnTo>
                    <a:pt x="481596" y="85331"/>
                  </a:lnTo>
                  <a:lnTo>
                    <a:pt x="483120" y="83807"/>
                  </a:lnTo>
                  <a:lnTo>
                    <a:pt x="486168" y="83807"/>
                  </a:lnTo>
                  <a:lnTo>
                    <a:pt x="487692" y="82283"/>
                  </a:lnTo>
                  <a:lnTo>
                    <a:pt x="490740" y="80759"/>
                  </a:lnTo>
                  <a:lnTo>
                    <a:pt x="492264" y="79235"/>
                  </a:lnTo>
                  <a:lnTo>
                    <a:pt x="493788" y="77711"/>
                  </a:lnTo>
                  <a:close/>
                </a:path>
                <a:path w="1001395" h="765175">
                  <a:moveTo>
                    <a:pt x="637032" y="54864"/>
                  </a:moveTo>
                  <a:lnTo>
                    <a:pt x="635508" y="53340"/>
                  </a:lnTo>
                  <a:lnTo>
                    <a:pt x="633984" y="53340"/>
                  </a:lnTo>
                  <a:lnTo>
                    <a:pt x="632460" y="54102"/>
                  </a:lnTo>
                  <a:lnTo>
                    <a:pt x="630936" y="53340"/>
                  </a:lnTo>
                  <a:lnTo>
                    <a:pt x="623316" y="53340"/>
                  </a:lnTo>
                  <a:lnTo>
                    <a:pt x="620268" y="54864"/>
                  </a:lnTo>
                  <a:lnTo>
                    <a:pt x="617220" y="54864"/>
                  </a:lnTo>
                  <a:lnTo>
                    <a:pt x="614172" y="56388"/>
                  </a:lnTo>
                  <a:lnTo>
                    <a:pt x="606552" y="56388"/>
                  </a:lnTo>
                  <a:lnTo>
                    <a:pt x="605028" y="57912"/>
                  </a:lnTo>
                  <a:lnTo>
                    <a:pt x="601980" y="59436"/>
                  </a:lnTo>
                  <a:lnTo>
                    <a:pt x="600456" y="60960"/>
                  </a:lnTo>
                  <a:lnTo>
                    <a:pt x="597408" y="62484"/>
                  </a:lnTo>
                  <a:lnTo>
                    <a:pt x="595884" y="64008"/>
                  </a:lnTo>
                  <a:lnTo>
                    <a:pt x="595884" y="65532"/>
                  </a:lnTo>
                  <a:lnTo>
                    <a:pt x="597408" y="68580"/>
                  </a:lnTo>
                  <a:lnTo>
                    <a:pt x="597408" y="70104"/>
                  </a:lnTo>
                  <a:lnTo>
                    <a:pt x="603504" y="70104"/>
                  </a:lnTo>
                  <a:lnTo>
                    <a:pt x="606552" y="71628"/>
                  </a:lnTo>
                  <a:lnTo>
                    <a:pt x="612648" y="71628"/>
                  </a:lnTo>
                  <a:lnTo>
                    <a:pt x="615696" y="70104"/>
                  </a:lnTo>
                  <a:lnTo>
                    <a:pt x="620268" y="70104"/>
                  </a:lnTo>
                  <a:lnTo>
                    <a:pt x="623316" y="68580"/>
                  </a:lnTo>
                  <a:lnTo>
                    <a:pt x="624840" y="68580"/>
                  </a:lnTo>
                  <a:lnTo>
                    <a:pt x="626364" y="67056"/>
                  </a:lnTo>
                  <a:lnTo>
                    <a:pt x="629412" y="67056"/>
                  </a:lnTo>
                  <a:lnTo>
                    <a:pt x="632460" y="65532"/>
                  </a:lnTo>
                  <a:lnTo>
                    <a:pt x="635508" y="62484"/>
                  </a:lnTo>
                  <a:lnTo>
                    <a:pt x="635508" y="60960"/>
                  </a:lnTo>
                  <a:lnTo>
                    <a:pt x="637032" y="59436"/>
                  </a:lnTo>
                  <a:lnTo>
                    <a:pt x="637032" y="54864"/>
                  </a:lnTo>
                  <a:close/>
                </a:path>
                <a:path w="1001395" h="765175">
                  <a:moveTo>
                    <a:pt x="1001280" y="758939"/>
                  </a:moveTo>
                  <a:lnTo>
                    <a:pt x="999756" y="739127"/>
                  </a:lnTo>
                  <a:lnTo>
                    <a:pt x="998232" y="714743"/>
                  </a:lnTo>
                  <a:lnTo>
                    <a:pt x="996708" y="702551"/>
                  </a:lnTo>
                  <a:lnTo>
                    <a:pt x="995184" y="691883"/>
                  </a:lnTo>
                  <a:lnTo>
                    <a:pt x="993660" y="682739"/>
                  </a:lnTo>
                  <a:lnTo>
                    <a:pt x="990612" y="673595"/>
                  </a:lnTo>
                  <a:lnTo>
                    <a:pt x="990612" y="664451"/>
                  </a:lnTo>
                  <a:lnTo>
                    <a:pt x="989088" y="656831"/>
                  </a:lnTo>
                  <a:lnTo>
                    <a:pt x="987564" y="650735"/>
                  </a:lnTo>
                  <a:lnTo>
                    <a:pt x="987564" y="630923"/>
                  </a:lnTo>
                  <a:lnTo>
                    <a:pt x="986040" y="627875"/>
                  </a:lnTo>
                  <a:lnTo>
                    <a:pt x="981468" y="627875"/>
                  </a:lnTo>
                  <a:lnTo>
                    <a:pt x="979944" y="629399"/>
                  </a:lnTo>
                  <a:lnTo>
                    <a:pt x="979944" y="630923"/>
                  </a:lnTo>
                  <a:lnTo>
                    <a:pt x="978420" y="640067"/>
                  </a:lnTo>
                  <a:lnTo>
                    <a:pt x="978420" y="650735"/>
                  </a:lnTo>
                  <a:lnTo>
                    <a:pt x="979944" y="658355"/>
                  </a:lnTo>
                  <a:lnTo>
                    <a:pt x="979944" y="665975"/>
                  </a:lnTo>
                  <a:lnTo>
                    <a:pt x="981468" y="675119"/>
                  </a:lnTo>
                  <a:lnTo>
                    <a:pt x="981468" y="684263"/>
                  </a:lnTo>
                  <a:lnTo>
                    <a:pt x="982992" y="693407"/>
                  </a:lnTo>
                  <a:lnTo>
                    <a:pt x="984516" y="704075"/>
                  </a:lnTo>
                  <a:lnTo>
                    <a:pt x="989088" y="740651"/>
                  </a:lnTo>
                  <a:lnTo>
                    <a:pt x="989088" y="761987"/>
                  </a:lnTo>
                  <a:lnTo>
                    <a:pt x="992136" y="765035"/>
                  </a:lnTo>
                  <a:lnTo>
                    <a:pt x="999756" y="765035"/>
                  </a:lnTo>
                  <a:lnTo>
                    <a:pt x="1001280" y="761987"/>
                  </a:lnTo>
                  <a:lnTo>
                    <a:pt x="1001280" y="7589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37" name="object 1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60" y="3259835"/>
              <a:ext cx="1008888" cy="143256"/>
            </a:xfrm>
            <a:prstGeom prst="rect">
              <a:avLst/>
            </a:prstGeom>
          </p:spPr>
        </p:pic>
        <p:sp>
          <p:nvSpPr>
            <p:cNvPr id="1048785" name="object 11"/>
            <p:cNvSpPr/>
            <p:nvPr/>
          </p:nvSpPr>
          <p:spPr>
            <a:xfrm>
              <a:off x="4572000" y="4521720"/>
              <a:ext cx="74930" cy="949960"/>
            </a:xfrm>
            <a:custGeom>
              <a:avLst/>
              <a:gdLst/>
              <a:ahLst/>
              <a:cxnLst/>
              <a:rect l="l" t="t" r="r" b="b"/>
              <a:pathLst>
                <a:path w="74929" h="949960">
                  <a:moveTo>
                    <a:pt x="31991" y="207264"/>
                  </a:moveTo>
                  <a:lnTo>
                    <a:pt x="30480" y="201168"/>
                  </a:lnTo>
                  <a:lnTo>
                    <a:pt x="30480" y="187452"/>
                  </a:lnTo>
                  <a:lnTo>
                    <a:pt x="28956" y="181356"/>
                  </a:lnTo>
                  <a:lnTo>
                    <a:pt x="28956" y="169164"/>
                  </a:lnTo>
                  <a:lnTo>
                    <a:pt x="27432" y="161544"/>
                  </a:lnTo>
                  <a:lnTo>
                    <a:pt x="25908" y="155448"/>
                  </a:lnTo>
                  <a:lnTo>
                    <a:pt x="25908" y="149352"/>
                  </a:lnTo>
                  <a:lnTo>
                    <a:pt x="24384" y="147828"/>
                  </a:lnTo>
                  <a:lnTo>
                    <a:pt x="24384" y="144780"/>
                  </a:lnTo>
                  <a:lnTo>
                    <a:pt x="22860" y="140208"/>
                  </a:lnTo>
                  <a:lnTo>
                    <a:pt x="22860" y="135636"/>
                  </a:lnTo>
                  <a:lnTo>
                    <a:pt x="21336" y="131064"/>
                  </a:lnTo>
                  <a:lnTo>
                    <a:pt x="21336" y="124968"/>
                  </a:lnTo>
                  <a:lnTo>
                    <a:pt x="19812" y="121920"/>
                  </a:lnTo>
                  <a:lnTo>
                    <a:pt x="19812" y="120383"/>
                  </a:lnTo>
                  <a:lnTo>
                    <a:pt x="18288" y="117348"/>
                  </a:lnTo>
                  <a:lnTo>
                    <a:pt x="19812" y="117348"/>
                  </a:lnTo>
                  <a:lnTo>
                    <a:pt x="18288" y="114300"/>
                  </a:lnTo>
                  <a:lnTo>
                    <a:pt x="18288" y="88392"/>
                  </a:lnTo>
                  <a:lnTo>
                    <a:pt x="18288" y="83820"/>
                  </a:lnTo>
                  <a:lnTo>
                    <a:pt x="18288" y="80772"/>
                  </a:lnTo>
                  <a:lnTo>
                    <a:pt x="18288" y="53340"/>
                  </a:lnTo>
                  <a:lnTo>
                    <a:pt x="17272" y="50292"/>
                  </a:lnTo>
                  <a:lnTo>
                    <a:pt x="16764" y="48768"/>
                  </a:lnTo>
                  <a:lnTo>
                    <a:pt x="16764" y="27432"/>
                  </a:lnTo>
                  <a:lnTo>
                    <a:pt x="13716" y="15240"/>
                  </a:lnTo>
                  <a:lnTo>
                    <a:pt x="12192" y="10668"/>
                  </a:lnTo>
                  <a:lnTo>
                    <a:pt x="12192" y="9144"/>
                  </a:lnTo>
                  <a:lnTo>
                    <a:pt x="10668" y="3048"/>
                  </a:lnTo>
                  <a:lnTo>
                    <a:pt x="7620" y="0"/>
                  </a:lnTo>
                  <a:lnTo>
                    <a:pt x="6096" y="1524"/>
                  </a:lnTo>
                  <a:lnTo>
                    <a:pt x="3048" y="1524"/>
                  </a:lnTo>
                  <a:lnTo>
                    <a:pt x="1524" y="3048"/>
                  </a:lnTo>
                  <a:lnTo>
                    <a:pt x="1524" y="4572"/>
                  </a:lnTo>
                  <a:lnTo>
                    <a:pt x="0" y="10668"/>
                  </a:lnTo>
                  <a:lnTo>
                    <a:pt x="1524" y="10668"/>
                  </a:lnTo>
                  <a:lnTo>
                    <a:pt x="0" y="15240"/>
                  </a:lnTo>
                  <a:lnTo>
                    <a:pt x="0" y="68580"/>
                  </a:lnTo>
                  <a:lnTo>
                    <a:pt x="1524" y="71628"/>
                  </a:lnTo>
                  <a:lnTo>
                    <a:pt x="1524" y="76200"/>
                  </a:lnTo>
                  <a:lnTo>
                    <a:pt x="3048" y="77724"/>
                  </a:lnTo>
                  <a:lnTo>
                    <a:pt x="3048" y="80772"/>
                  </a:lnTo>
                  <a:lnTo>
                    <a:pt x="4572" y="82296"/>
                  </a:lnTo>
                  <a:lnTo>
                    <a:pt x="6096" y="85344"/>
                  </a:lnTo>
                  <a:lnTo>
                    <a:pt x="7620" y="86868"/>
                  </a:lnTo>
                  <a:lnTo>
                    <a:pt x="7620" y="88392"/>
                  </a:lnTo>
                  <a:lnTo>
                    <a:pt x="9144" y="89916"/>
                  </a:lnTo>
                  <a:lnTo>
                    <a:pt x="9144" y="92964"/>
                  </a:lnTo>
                  <a:lnTo>
                    <a:pt x="10668" y="94488"/>
                  </a:lnTo>
                  <a:lnTo>
                    <a:pt x="10668" y="97536"/>
                  </a:lnTo>
                  <a:lnTo>
                    <a:pt x="12192" y="100584"/>
                  </a:lnTo>
                  <a:lnTo>
                    <a:pt x="10668" y="103632"/>
                  </a:lnTo>
                  <a:lnTo>
                    <a:pt x="10668" y="146304"/>
                  </a:lnTo>
                  <a:lnTo>
                    <a:pt x="12192" y="150876"/>
                  </a:lnTo>
                  <a:lnTo>
                    <a:pt x="12192" y="176784"/>
                  </a:lnTo>
                  <a:lnTo>
                    <a:pt x="13716" y="182880"/>
                  </a:lnTo>
                  <a:lnTo>
                    <a:pt x="13716" y="202692"/>
                  </a:lnTo>
                  <a:lnTo>
                    <a:pt x="15240" y="208788"/>
                  </a:lnTo>
                  <a:lnTo>
                    <a:pt x="15240" y="231648"/>
                  </a:lnTo>
                  <a:lnTo>
                    <a:pt x="16764" y="230124"/>
                  </a:lnTo>
                  <a:lnTo>
                    <a:pt x="15240" y="233172"/>
                  </a:lnTo>
                  <a:lnTo>
                    <a:pt x="15240" y="240792"/>
                  </a:lnTo>
                  <a:lnTo>
                    <a:pt x="13716" y="243840"/>
                  </a:lnTo>
                  <a:lnTo>
                    <a:pt x="13716" y="248412"/>
                  </a:lnTo>
                  <a:lnTo>
                    <a:pt x="12192" y="249936"/>
                  </a:lnTo>
                  <a:lnTo>
                    <a:pt x="12192" y="251460"/>
                  </a:lnTo>
                  <a:lnTo>
                    <a:pt x="13716" y="254508"/>
                  </a:lnTo>
                  <a:lnTo>
                    <a:pt x="15240" y="254508"/>
                  </a:lnTo>
                  <a:lnTo>
                    <a:pt x="15240" y="256032"/>
                  </a:lnTo>
                  <a:lnTo>
                    <a:pt x="18288" y="256032"/>
                  </a:lnTo>
                  <a:lnTo>
                    <a:pt x="18288" y="254508"/>
                  </a:lnTo>
                  <a:lnTo>
                    <a:pt x="21336" y="251460"/>
                  </a:lnTo>
                  <a:lnTo>
                    <a:pt x="22860" y="251460"/>
                  </a:lnTo>
                  <a:lnTo>
                    <a:pt x="27432" y="246888"/>
                  </a:lnTo>
                  <a:lnTo>
                    <a:pt x="28956" y="243840"/>
                  </a:lnTo>
                  <a:lnTo>
                    <a:pt x="28956" y="242316"/>
                  </a:lnTo>
                  <a:lnTo>
                    <a:pt x="30480" y="239268"/>
                  </a:lnTo>
                  <a:lnTo>
                    <a:pt x="30480" y="236220"/>
                  </a:lnTo>
                  <a:lnTo>
                    <a:pt x="31991" y="234683"/>
                  </a:lnTo>
                  <a:lnTo>
                    <a:pt x="31991" y="230124"/>
                  </a:lnTo>
                  <a:lnTo>
                    <a:pt x="31991" y="207264"/>
                  </a:lnTo>
                  <a:close/>
                </a:path>
                <a:path w="74929" h="949960">
                  <a:moveTo>
                    <a:pt x="38100" y="358140"/>
                  </a:moveTo>
                  <a:lnTo>
                    <a:pt x="36576" y="355092"/>
                  </a:lnTo>
                  <a:lnTo>
                    <a:pt x="36576" y="345948"/>
                  </a:lnTo>
                  <a:lnTo>
                    <a:pt x="35052" y="344424"/>
                  </a:lnTo>
                  <a:lnTo>
                    <a:pt x="35052" y="341376"/>
                  </a:lnTo>
                  <a:lnTo>
                    <a:pt x="33528" y="336804"/>
                  </a:lnTo>
                  <a:lnTo>
                    <a:pt x="33528" y="330708"/>
                  </a:lnTo>
                  <a:lnTo>
                    <a:pt x="30480" y="326136"/>
                  </a:lnTo>
                  <a:lnTo>
                    <a:pt x="30480" y="324612"/>
                  </a:lnTo>
                  <a:lnTo>
                    <a:pt x="28956" y="318516"/>
                  </a:lnTo>
                  <a:lnTo>
                    <a:pt x="27432" y="315468"/>
                  </a:lnTo>
                  <a:lnTo>
                    <a:pt x="24384" y="313944"/>
                  </a:lnTo>
                  <a:lnTo>
                    <a:pt x="21336" y="315468"/>
                  </a:lnTo>
                  <a:lnTo>
                    <a:pt x="18288" y="315468"/>
                  </a:lnTo>
                  <a:lnTo>
                    <a:pt x="15240" y="318516"/>
                  </a:lnTo>
                  <a:lnTo>
                    <a:pt x="16764" y="321564"/>
                  </a:lnTo>
                  <a:lnTo>
                    <a:pt x="16764" y="333756"/>
                  </a:lnTo>
                  <a:lnTo>
                    <a:pt x="18288" y="339852"/>
                  </a:lnTo>
                  <a:lnTo>
                    <a:pt x="18288" y="344424"/>
                  </a:lnTo>
                  <a:lnTo>
                    <a:pt x="19812" y="348996"/>
                  </a:lnTo>
                  <a:lnTo>
                    <a:pt x="19812" y="356616"/>
                  </a:lnTo>
                  <a:lnTo>
                    <a:pt x="21336" y="359664"/>
                  </a:lnTo>
                  <a:lnTo>
                    <a:pt x="21336" y="361188"/>
                  </a:lnTo>
                  <a:lnTo>
                    <a:pt x="19812" y="364236"/>
                  </a:lnTo>
                  <a:lnTo>
                    <a:pt x="19812" y="367284"/>
                  </a:lnTo>
                  <a:lnTo>
                    <a:pt x="18288" y="370332"/>
                  </a:lnTo>
                  <a:lnTo>
                    <a:pt x="18288" y="374904"/>
                  </a:lnTo>
                  <a:lnTo>
                    <a:pt x="21336" y="376428"/>
                  </a:lnTo>
                  <a:lnTo>
                    <a:pt x="22860" y="379476"/>
                  </a:lnTo>
                  <a:lnTo>
                    <a:pt x="27432" y="379476"/>
                  </a:lnTo>
                  <a:lnTo>
                    <a:pt x="30480" y="377952"/>
                  </a:lnTo>
                  <a:lnTo>
                    <a:pt x="35052" y="373380"/>
                  </a:lnTo>
                  <a:lnTo>
                    <a:pt x="35052" y="370332"/>
                  </a:lnTo>
                  <a:lnTo>
                    <a:pt x="36576" y="368808"/>
                  </a:lnTo>
                  <a:lnTo>
                    <a:pt x="36576" y="365760"/>
                  </a:lnTo>
                  <a:lnTo>
                    <a:pt x="38100" y="362712"/>
                  </a:lnTo>
                  <a:lnTo>
                    <a:pt x="38100" y="358140"/>
                  </a:lnTo>
                  <a:close/>
                </a:path>
                <a:path w="74929" h="949960">
                  <a:moveTo>
                    <a:pt x="39611" y="457187"/>
                  </a:moveTo>
                  <a:lnTo>
                    <a:pt x="38595" y="454139"/>
                  </a:lnTo>
                  <a:lnTo>
                    <a:pt x="38087" y="452615"/>
                  </a:lnTo>
                  <a:lnTo>
                    <a:pt x="38087" y="443471"/>
                  </a:lnTo>
                  <a:lnTo>
                    <a:pt x="36563" y="438899"/>
                  </a:lnTo>
                  <a:lnTo>
                    <a:pt x="35039" y="432803"/>
                  </a:lnTo>
                  <a:lnTo>
                    <a:pt x="33515" y="429755"/>
                  </a:lnTo>
                  <a:lnTo>
                    <a:pt x="30467" y="426707"/>
                  </a:lnTo>
                  <a:lnTo>
                    <a:pt x="25895" y="428231"/>
                  </a:lnTo>
                  <a:lnTo>
                    <a:pt x="22847" y="428231"/>
                  </a:lnTo>
                  <a:lnTo>
                    <a:pt x="19799" y="432803"/>
                  </a:lnTo>
                  <a:lnTo>
                    <a:pt x="21323" y="435851"/>
                  </a:lnTo>
                  <a:lnTo>
                    <a:pt x="21323" y="444995"/>
                  </a:lnTo>
                  <a:lnTo>
                    <a:pt x="22847" y="451091"/>
                  </a:lnTo>
                  <a:lnTo>
                    <a:pt x="22847" y="475475"/>
                  </a:lnTo>
                  <a:lnTo>
                    <a:pt x="21323" y="476999"/>
                  </a:lnTo>
                  <a:lnTo>
                    <a:pt x="21323" y="489191"/>
                  </a:lnTo>
                  <a:lnTo>
                    <a:pt x="22847" y="492239"/>
                  </a:lnTo>
                  <a:lnTo>
                    <a:pt x="27419" y="492239"/>
                  </a:lnTo>
                  <a:lnTo>
                    <a:pt x="30467" y="493763"/>
                  </a:lnTo>
                  <a:lnTo>
                    <a:pt x="33515" y="490715"/>
                  </a:lnTo>
                  <a:lnTo>
                    <a:pt x="35039" y="487667"/>
                  </a:lnTo>
                  <a:lnTo>
                    <a:pt x="35039" y="486143"/>
                  </a:lnTo>
                  <a:lnTo>
                    <a:pt x="36563" y="484619"/>
                  </a:lnTo>
                  <a:lnTo>
                    <a:pt x="36563" y="483095"/>
                  </a:lnTo>
                  <a:lnTo>
                    <a:pt x="38087" y="481571"/>
                  </a:lnTo>
                  <a:lnTo>
                    <a:pt x="38087" y="478523"/>
                  </a:lnTo>
                  <a:lnTo>
                    <a:pt x="38849" y="476999"/>
                  </a:lnTo>
                  <a:lnTo>
                    <a:pt x="39611" y="475475"/>
                  </a:lnTo>
                  <a:lnTo>
                    <a:pt x="39611" y="457187"/>
                  </a:lnTo>
                  <a:close/>
                </a:path>
                <a:path w="74929" h="949960">
                  <a:moveTo>
                    <a:pt x="47244" y="938784"/>
                  </a:moveTo>
                  <a:lnTo>
                    <a:pt x="45720" y="937260"/>
                  </a:lnTo>
                  <a:lnTo>
                    <a:pt x="42672" y="935736"/>
                  </a:lnTo>
                  <a:lnTo>
                    <a:pt x="41148" y="934212"/>
                  </a:lnTo>
                  <a:lnTo>
                    <a:pt x="40386" y="932688"/>
                  </a:lnTo>
                  <a:lnTo>
                    <a:pt x="39624" y="931164"/>
                  </a:lnTo>
                  <a:lnTo>
                    <a:pt x="38100" y="926592"/>
                  </a:lnTo>
                  <a:lnTo>
                    <a:pt x="38100" y="920496"/>
                  </a:lnTo>
                  <a:lnTo>
                    <a:pt x="35052" y="914400"/>
                  </a:lnTo>
                  <a:lnTo>
                    <a:pt x="35052" y="912876"/>
                  </a:lnTo>
                  <a:lnTo>
                    <a:pt x="28956" y="912876"/>
                  </a:lnTo>
                  <a:lnTo>
                    <a:pt x="27432" y="914400"/>
                  </a:lnTo>
                  <a:lnTo>
                    <a:pt x="27432" y="915924"/>
                  </a:lnTo>
                  <a:lnTo>
                    <a:pt x="25908" y="918972"/>
                  </a:lnTo>
                  <a:lnTo>
                    <a:pt x="25908" y="926592"/>
                  </a:lnTo>
                  <a:lnTo>
                    <a:pt x="27432" y="929640"/>
                  </a:lnTo>
                  <a:lnTo>
                    <a:pt x="27432" y="935736"/>
                  </a:lnTo>
                  <a:lnTo>
                    <a:pt x="28956" y="937260"/>
                  </a:lnTo>
                  <a:lnTo>
                    <a:pt x="30480" y="940308"/>
                  </a:lnTo>
                  <a:lnTo>
                    <a:pt x="28956" y="938784"/>
                  </a:lnTo>
                  <a:lnTo>
                    <a:pt x="30480" y="941832"/>
                  </a:lnTo>
                  <a:lnTo>
                    <a:pt x="30480" y="943356"/>
                  </a:lnTo>
                  <a:lnTo>
                    <a:pt x="32004" y="944880"/>
                  </a:lnTo>
                  <a:lnTo>
                    <a:pt x="32004" y="947928"/>
                  </a:lnTo>
                  <a:lnTo>
                    <a:pt x="35052" y="949452"/>
                  </a:lnTo>
                  <a:lnTo>
                    <a:pt x="42672" y="949452"/>
                  </a:lnTo>
                  <a:lnTo>
                    <a:pt x="44196" y="947928"/>
                  </a:lnTo>
                  <a:lnTo>
                    <a:pt x="45720" y="944880"/>
                  </a:lnTo>
                  <a:lnTo>
                    <a:pt x="45720" y="941832"/>
                  </a:lnTo>
                  <a:lnTo>
                    <a:pt x="46482" y="940308"/>
                  </a:lnTo>
                  <a:lnTo>
                    <a:pt x="47244" y="938784"/>
                  </a:lnTo>
                  <a:close/>
                </a:path>
                <a:path w="74929" h="949960">
                  <a:moveTo>
                    <a:pt x="51816" y="566915"/>
                  </a:moveTo>
                  <a:lnTo>
                    <a:pt x="50800" y="563867"/>
                  </a:lnTo>
                  <a:lnTo>
                    <a:pt x="50292" y="562343"/>
                  </a:lnTo>
                  <a:lnTo>
                    <a:pt x="50292" y="553199"/>
                  </a:lnTo>
                  <a:lnTo>
                    <a:pt x="48768" y="548627"/>
                  </a:lnTo>
                  <a:lnTo>
                    <a:pt x="48768" y="544055"/>
                  </a:lnTo>
                  <a:lnTo>
                    <a:pt x="47244" y="539483"/>
                  </a:lnTo>
                  <a:lnTo>
                    <a:pt x="47244" y="536435"/>
                  </a:lnTo>
                  <a:lnTo>
                    <a:pt x="47244" y="534911"/>
                  </a:lnTo>
                  <a:lnTo>
                    <a:pt x="45720" y="528815"/>
                  </a:lnTo>
                  <a:lnTo>
                    <a:pt x="44196" y="528815"/>
                  </a:lnTo>
                  <a:lnTo>
                    <a:pt x="42672" y="524243"/>
                  </a:lnTo>
                  <a:lnTo>
                    <a:pt x="41148" y="518147"/>
                  </a:lnTo>
                  <a:lnTo>
                    <a:pt x="41148" y="516623"/>
                  </a:lnTo>
                  <a:lnTo>
                    <a:pt x="38100" y="515099"/>
                  </a:lnTo>
                  <a:lnTo>
                    <a:pt x="36576" y="515099"/>
                  </a:lnTo>
                  <a:lnTo>
                    <a:pt x="35052" y="516623"/>
                  </a:lnTo>
                  <a:lnTo>
                    <a:pt x="33528" y="516623"/>
                  </a:lnTo>
                  <a:lnTo>
                    <a:pt x="33528" y="519671"/>
                  </a:lnTo>
                  <a:lnTo>
                    <a:pt x="32004" y="524243"/>
                  </a:lnTo>
                  <a:lnTo>
                    <a:pt x="32004" y="525767"/>
                  </a:lnTo>
                  <a:lnTo>
                    <a:pt x="30480" y="530339"/>
                  </a:lnTo>
                  <a:lnTo>
                    <a:pt x="30480" y="531863"/>
                  </a:lnTo>
                  <a:lnTo>
                    <a:pt x="32004" y="537959"/>
                  </a:lnTo>
                  <a:lnTo>
                    <a:pt x="32004" y="536435"/>
                  </a:lnTo>
                  <a:lnTo>
                    <a:pt x="33528" y="542531"/>
                  </a:lnTo>
                  <a:lnTo>
                    <a:pt x="33528" y="562343"/>
                  </a:lnTo>
                  <a:lnTo>
                    <a:pt x="35052" y="565391"/>
                  </a:lnTo>
                  <a:lnTo>
                    <a:pt x="35052" y="566915"/>
                  </a:lnTo>
                  <a:lnTo>
                    <a:pt x="36576" y="571487"/>
                  </a:lnTo>
                  <a:lnTo>
                    <a:pt x="36576" y="574535"/>
                  </a:lnTo>
                  <a:lnTo>
                    <a:pt x="38100" y="577583"/>
                  </a:lnTo>
                  <a:lnTo>
                    <a:pt x="42672" y="580631"/>
                  </a:lnTo>
                  <a:lnTo>
                    <a:pt x="45720" y="579107"/>
                  </a:lnTo>
                  <a:lnTo>
                    <a:pt x="50292" y="579107"/>
                  </a:lnTo>
                  <a:lnTo>
                    <a:pt x="51816" y="574535"/>
                  </a:lnTo>
                  <a:lnTo>
                    <a:pt x="51816" y="569963"/>
                  </a:lnTo>
                  <a:lnTo>
                    <a:pt x="51816" y="566915"/>
                  </a:lnTo>
                  <a:close/>
                </a:path>
                <a:path w="74929" h="949960">
                  <a:moveTo>
                    <a:pt x="65519" y="778751"/>
                  </a:moveTo>
                  <a:lnTo>
                    <a:pt x="63995" y="777227"/>
                  </a:lnTo>
                  <a:lnTo>
                    <a:pt x="63995" y="766559"/>
                  </a:lnTo>
                  <a:lnTo>
                    <a:pt x="59423" y="763511"/>
                  </a:lnTo>
                  <a:lnTo>
                    <a:pt x="53327" y="763511"/>
                  </a:lnTo>
                  <a:lnTo>
                    <a:pt x="50279" y="766559"/>
                  </a:lnTo>
                  <a:lnTo>
                    <a:pt x="50279" y="778751"/>
                  </a:lnTo>
                  <a:lnTo>
                    <a:pt x="48755" y="784847"/>
                  </a:lnTo>
                  <a:lnTo>
                    <a:pt x="48755" y="792467"/>
                  </a:lnTo>
                  <a:lnTo>
                    <a:pt x="47231" y="798563"/>
                  </a:lnTo>
                  <a:lnTo>
                    <a:pt x="47231" y="806183"/>
                  </a:lnTo>
                  <a:lnTo>
                    <a:pt x="45707" y="812279"/>
                  </a:lnTo>
                  <a:lnTo>
                    <a:pt x="45707" y="824471"/>
                  </a:lnTo>
                  <a:lnTo>
                    <a:pt x="42659" y="833615"/>
                  </a:lnTo>
                  <a:lnTo>
                    <a:pt x="42659" y="838187"/>
                  </a:lnTo>
                  <a:lnTo>
                    <a:pt x="41135" y="839711"/>
                  </a:lnTo>
                  <a:lnTo>
                    <a:pt x="41135" y="844283"/>
                  </a:lnTo>
                  <a:lnTo>
                    <a:pt x="39611" y="847331"/>
                  </a:lnTo>
                  <a:lnTo>
                    <a:pt x="39611" y="850379"/>
                  </a:lnTo>
                  <a:lnTo>
                    <a:pt x="38087" y="851903"/>
                  </a:lnTo>
                  <a:lnTo>
                    <a:pt x="38087" y="854951"/>
                  </a:lnTo>
                  <a:lnTo>
                    <a:pt x="41135" y="856475"/>
                  </a:lnTo>
                  <a:lnTo>
                    <a:pt x="42659" y="857999"/>
                  </a:lnTo>
                  <a:lnTo>
                    <a:pt x="45707" y="857999"/>
                  </a:lnTo>
                  <a:lnTo>
                    <a:pt x="47231" y="854951"/>
                  </a:lnTo>
                  <a:lnTo>
                    <a:pt x="50279" y="853427"/>
                  </a:lnTo>
                  <a:lnTo>
                    <a:pt x="48755" y="853427"/>
                  </a:lnTo>
                  <a:lnTo>
                    <a:pt x="51803" y="851903"/>
                  </a:lnTo>
                  <a:lnTo>
                    <a:pt x="53327" y="850379"/>
                  </a:lnTo>
                  <a:lnTo>
                    <a:pt x="55613" y="845807"/>
                  </a:lnTo>
                  <a:lnTo>
                    <a:pt x="56375" y="844283"/>
                  </a:lnTo>
                  <a:lnTo>
                    <a:pt x="56375" y="842759"/>
                  </a:lnTo>
                  <a:lnTo>
                    <a:pt x="59423" y="839711"/>
                  </a:lnTo>
                  <a:lnTo>
                    <a:pt x="59423" y="838187"/>
                  </a:lnTo>
                  <a:lnTo>
                    <a:pt x="60947" y="833615"/>
                  </a:lnTo>
                  <a:lnTo>
                    <a:pt x="62471" y="827519"/>
                  </a:lnTo>
                  <a:lnTo>
                    <a:pt x="62471" y="821423"/>
                  </a:lnTo>
                  <a:lnTo>
                    <a:pt x="63995" y="815327"/>
                  </a:lnTo>
                  <a:lnTo>
                    <a:pt x="63995" y="807707"/>
                  </a:lnTo>
                  <a:lnTo>
                    <a:pt x="65519" y="801611"/>
                  </a:lnTo>
                  <a:lnTo>
                    <a:pt x="65519" y="778751"/>
                  </a:lnTo>
                  <a:close/>
                </a:path>
                <a:path w="74929" h="949960">
                  <a:moveTo>
                    <a:pt x="74663" y="675132"/>
                  </a:moveTo>
                  <a:lnTo>
                    <a:pt x="73139" y="672084"/>
                  </a:lnTo>
                  <a:lnTo>
                    <a:pt x="73139" y="662940"/>
                  </a:lnTo>
                  <a:lnTo>
                    <a:pt x="71615" y="658368"/>
                  </a:lnTo>
                  <a:lnTo>
                    <a:pt x="71615" y="652272"/>
                  </a:lnTo>
                  <a:lnTo>
                    <a:pt x="68567" y="646176"/>
                  </a:lnTo>
                  <a:lnTo>
                    <a:pt x="70091" y="647700"/>
                  </a:lnTo>
                  <a:lnTo>
                    <a:pt x="69710" y="646176"/>
                  </a:lnTo>
                  <a:lnTo>
                    <a:pt x="67043" y="635508"/>
                  </a:lnTo>
                  <a:lnTo>
                    <a:pt x="65519" y="630936"/>
                  </a:lnTo>
                  <a:lnTo>
                    <a:pt x="62471" y="629412"/>
                  </a:lnTo>
                  <a:lnTo>
                    <a:pt x="59423" y="629412"/>
                  </a:lnTo>
                  <a:lnTo>
                    <a:pt x="54851" y="630936"/>
                  </a:lnTo>
                  <a:lnTo>
                    <a:pt x="53327" y="633984"/>
                  </a:lnTo>
                  <a:lnTo>
                    <a:pt x="53327" y="637032"/>
                  </a:lnTo>
                  <a:lnTo>
                    <a:pt x="54851" y="643128"/>
                  </a:lnTo>
                  <a:lnTo>
                    <a:pt x="54851" y="650748"/>
                  </a:lnTo>
                  <a:lnTo>
                    <a:pt x="56375" y="656844"/>
                  </a:lnTo>
                  <a:lnTo>
                    <a:pt x="57899" y="661416"/>
                  </a:lnTo>
                  <a:lnTo>
                    <a:pt x="57899" y="678180"/>
                  </a:lnTo>
                  <a:lnTo>
                    <a:pt x="56375" y="682752"/>
                  </a:lnTo>
                  <a:lnTo>
                    <a:pt x="57899" y="681228"/>
                  </a:lnTo>
                  <a:lnTo>
                    <a:pt x="54851" y="687324"/>
                  </a:lnTo>
                  <a:lnTo>
                    <a:pt x="54851" y="685800"/>
                  </a:lnTo>
                  <a:lnTo>
                    <a:pt x="51803" y="691896"/>
                  </a:lnTo>
                  <a:lnTo>
                    <a:pt x="50279" y="691896"/>
                  </a:lnTo>
                  <a:lnTo>
                    <a:pt x="47231" y="697992"/>
                  </a:lnTo>
                  <a:lnTo>
                    <a:pt x="47231" y="701040"/>
                  </a:lnTo>
                  <a:lnTo>
                    <a:pt x="50279" y="702564"/>
                  </a:lnTo>
                  <a:lnTo>
                    <a:pt x="51803" y="705612"/>
                  </a:lnTo>
                  <a:lnTo>
                    <a:pt x="56375" y="705612"/>
                  </a:lnTo>
                  <a:lnTo>
                    <a:pt x="59423" y="704088"/>
                  </a:lnTo>
                  <a:lnTo>
                    <a:pt x="62471" y="701040"/>
                  </a:lnTo>
                  <a:lnTo>
                    <a:pt x="65519" y="699516"/>
                  </a:lnTo>
                  <a:lnTo>
                    <a:pt x="65519" y="697992"/>
                  </a:lnTo>
                  <a:lnTo>
                    <a:pt x="68567" y="694944"/>
                  </a:lnTo>
                  <a:lnTo>
                    <a:pt x="70091" y="691896"/>
                  </a:lnTo>
                  <a:lnTo>
                    <a:pt x="71615" y="690372"/>
                  </a:lnTo>
                  <a:lnTo>
                    <a:pt x="72631" y="687324"/>
                  </a:lnTo>
                  <a:lnTo>
                    <a:pt x="73139" y="685800"/>
                  </a:lnTo>
                  <a:lnTo>
                    <a:pt x="73139" y="681228"/>
                  </a:lnTo>
                  <a:lnTo>
                    <a:pt x="73139" y="679704"/>
                  </a:lnTo>
                  <a:lnTo>
                    <a:pt x="74663" y="676656"/>
                  </a:lnTo>
                  <a:lnTo>
                    <a:pt x="74663" y="6751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338" name="object 12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2751" y="3272027"/>
              <a:ext cx="173735" cy="1184147"/>
            </a:xfrm>
            <a:prstGeom prst="rect">
              <a:avLst/>
            </a:prstGeom>
          </p:spPr>
        </p:pic>
      </p:grpSp>
      <p:sp>
        <p:nvSpPr>
          <p:cNvPr id="1048786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5" dirty="0"/>
              <a:t> </a:t>
            </a:r>
            <a:r>
              <a:rPr spc="-10" dirty="0"/>
              <a:t>YOU</a:t>
            </a:r>
            <a:r>
              <a:rPr spc="-2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YOUR</a:t>
            </a:r>
            <a:r>
              <a:rPr spc="-165" dirty="0"/>
              <a:t> </a:t>
            </a:r>
            <a:r>
              <a:rPr spc="-30" dirty="0"/>
              <a:t>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/>
          <p:nvPr/>
        </p:nvSpPr>
        <p:spPr>
          <a:xfrm>
            <a:off x="1017479" y="1890257"/>
            <a:ext cx="7931784" cy="4048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step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ionization.</a:t>
            </a:r>
            <a:endParaRPr sz="1600">
              <a:latin typeface="Microsoft Sans Serif"/>
              <a:cs typeface="Microsoft Sans Serif"/>
            </a:endParaRPr>
          </a:p>
          <a:p>
            <a:pPr marL="360045" marR="38036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collides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neutral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atom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molecule,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formed.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ionizing</a:t>
            </a:r>
            <a:r>
              <a:rPr sz="1600" b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collision.</a:t>
            </a:r>
            <a:endParaRPr sz="1600">
              <a:latin typeface="Arial"/>
              <a:cs typeface="Arial"/>
            </a:endParaRPr>
          </a:p>
          <a:p>
            <a:pPr marL="360045" marR="22606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additional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accelerate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collide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further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atoms,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655" dirty="0">
                <a:latin typeface="Microsoft Sans Serif"/>
                <a:cs typeface="Microsoft Sans Serif"/>
              </a:rPr>
              <a:t>—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reaction.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exponential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growth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particles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 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form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avalanche.</a:t>
            </a:r>
            <a:endParaRPr sz="1600">
              <a:latin typeface="Microsoft Sans Serif"/>
              <a:cs typeface="Microsoft Sans Serif"/>
            </a:endParaRPr>
          </a:p>
          <a:p>
            <a:pPr marL="360045" marR="32893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initial</a:t>
            </a:r>
            <a:r>
              <a:rPr sz="1600" spc="-5" dirty="0">
                <a:latin typeface="Microsoft Sans Serif"/>
                <a:cs typeface="Microsoft Sans Serif"/>
              </a:rPr>
              <a:t> process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gaseous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applied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would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electron</a:t>
            </a:r>
            <a:r>
              <a:rPr sz="1600" b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avalanche.</a:t>
            </a:r>
            <a:endParaRPr sz="1600">
              <a:latin typeface="Arial"/>
              <a:cs typeface="Arial"/>
            </a:endParaRPr>
          </a:p>
          <a:p>
            <a:pPr marL="360045" marR="78486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complete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breakdown</a:t>
            </a:r>
            <a:r>
              <a:rPr sz="1600" b="1" spc="-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sz="1600" b="1" spc="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the</a:t>
            </a:r>
            <a:r>
              <a:rPr sz="1600" b="1" spc="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dielectric</a:t>
            </a:r>
            <a:r>
              <a:rPr sz="1600" b="1" spc="4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advanced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unlimited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growth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00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Introduction</a:t>
            </a:r>
            <a:endParaRPr sz="2400"/>
          </a:p>
        </p:txBody>
      </p:sp>
      <p:sp>
        <p:nvSpPr>
          <p:cNvPr id="1048601" name="object 4"/>
          <p:cNvSpPr/>
          <p:nvPr/>
        </p:nvSpPr>
        <p:spPr>
          <a:xfrm>
            <a:off x="961644" y="1764792"/>
            <a:ext cx="449580" cy="481965"/>
          </a:xfrm>
          <a:custGeom>
            <a:avLst/>
            <a:gdLst/>
            <a:ahLst/>
            <a:cxnLst/>
            <a:rect l="l" t="t" r="r" b="b"/>
            <a:pathLst>
              <a:path w="449580" h="481964">
                <a:moveTo>
                  <a:pt x="230733" y="294132"/>
                </a:moveTo>
                <a:lnTo>
                  <a:pt x="204216" y="294132"/>
                </a:lnTo>
                <a:lnTo>
                  <a:pt x="216408" y="277367"/>
                </a:lnTo>
                <a:lnTo>
                  <a:pt x="227076" y="262128"/>
                </a:lnTo>
                <a:lnTo>
                  <a:pt x="237743" y="245363"/>
                </a:lnTo>
                <a:lnTo>
                  <a:pt x="249935" y="230124"/>
                </a:lnTo>
                <a:lnTo>
                  <a:pt x="260604" y="213359"/>
                </a:lnTo>
                <a:lnTo>
                  <a:pt x="272796" y="198120"/>
                </a:lnTo>
                <a:lnTo>
                  <a:pt x="283464" y="182879"/>
                </a:lnTo>
                <a:lnTo>
                  <a:pt x="283464" y="181356"/>
                </a:lnTo>
                <a:lnTo>
                  <a:pt x="320040" y="135636"/>
                </a:lnTo>
                <a:lnTo>
                  <a:pt x="321564" y="135636"/>
                </a:lnTo>
                <a:lnTo>
                  <a:pt x="333756" y="120395"/>
                </a:lnTo>
                <a:lnTo>
                  <a:pt x="347472" y="105156"/>
                </a:lnTo>
                <a:lnTo>
                  <a:pt x="359664" y="89916"/>
                </a:lnTo>
                <a:lnTo>
                  <a:pt x="384048" y="62483"/>
                </a:lnTo>
                <a:lnTo>
                  <a:pt x="394715" y="50291"/>
                </a:lnTo>
                <a:lnTo>
                  <a:pt x="413004" y="25908"/>
                </a:lnTo>
                <a:lnTo>
                  <a:pt x="420623" y="15240"/>
                </a:lnTo>
                <a:lnTo>
                  <a:pt x="428244" y="6095"/>
                </a:lnTo>
                <a:lnTo>
                  <a:pt x="432815" y="1524"/>
                </a:lnTo>
                <a:lnTo>
                  <a:pt x="438911" y="0"/>
                </a:lnTo>
                <a:lnTo>
                  <a:pt x="448056" y="6095"/>
                </a:lnTo>
                <a:lnTo>
                  <a:pt x="449580" y="12191"/>
                </a:lnTo>
                <a:lnTo>
                  <a:pt x="446531" y="16763"/>
                </a:lnTo>
                <a:lnTo>
                  <a:pt x="438911" y="28956"/>
                </a:lnTo>
                <a:lnTo>
                  <a:pt x="429768" y="39624"/>
                </a:lnTo>
                <a:lnTo>
                  <a:pt x="422148" y="51816"/>
                </a:lnTo>
                <a:lnTo>
                  <a:pt x="413004" y="64008"/>
                </a:lnTo>
                <a:lnTo>
                  <a:pt x="411480" y="64008"/>
                </a:lnTo>
                <a:lnTo>
                  <a:pt x="400811" y="77724"/>
                </a:lnTo>
                <a:lnTo>
                  <a:pt x="388619" y="89916"/>
                </a:lnTo>
                <a:lnTo>
                  <a:pt x="376427" y="105156"/>
                </a:lnTo>
                <a:lnTo>
                  <a:pt x="364235" y="118871"/>
                </a:lnTo>
                <a:lnTo>
                  <a:pt x="364235" y="120395"/>
                </a:lnTo>
                <a:lnTo>
                  <a:pt x="351891" y="134112"/>
                </a:lnTo>
                <a:lnTo>
                  <a:pt x="350519" y="134112"/>
                </a:lnTo>
                <a:lnTo>
                  <a:pt x="336804" y="149352"/>
                </a:lnTo>
                <a:lnTo>
                  <a:pt x="338327" y="149352"/>
                </a:lnTo>
                <a:lnTo>
                  <a:pt x="324611" y="164591"/>
                </a:lnTo>
                <a:lnTo>
                  <a:pt x="326135" y="164591"/>
                </a:lnTo>
                <a:lnTo>
                  <a:pt x="289560" y="210312"/>
                </a:lnTo>
                <a:lnTo>
                  <a:pt x="289560" y="211836"/>
                </a:lnTo>
                <a:lnTo>
                  <a:pt x="278892" y="227075"/>
                </a:lnTo>
                <a:lnTo>
                  <a:pt x="266700" y="242316"/>
                </a:lnTo>
                <a:lnTo>
                  <a:pt x="257001" y="257556"/>
                </a:lnTo>
                <a:lnTo>
                  <a:pt x="256031" y="257556"/>
                </a:lnTo>
                <a:lnTo>
                  <a:pt x="243839" y="274320"/>
                </a:lnTo>
                <a:lnTo>
                  <a:pt x="233172" y="289559"/>
                </a:lnTo>
                <a:lnTo>
                  <a:pt x="233172" y="291083"/>
                </a:lnTo>
                <a:lnTo>
                  <a:pt x="230733" y="294132"/>
                </a:lnTo>
                <a:close/>
              </a:path>
              <a:path w="449580" h="481964">
                <a:moveTo>
                  <a:pt x="350519" y="135636"/>
                </a:moveTo>
                <a:lnTo>
                  <a:pt x="350519" y="134112"/>
                </a:lnTo>
                <a:lnTo>
                  <a:pt x="351891" y="134112"/>
                </a:lnTo>
                <a:lnTo>
                  <a:pt x="350519" y="135636"/>
                </a:lnTo>
                <a:close/>
              </a:path>
              <a:path w="449580" h="481964">
                <a:moveTo>
                  <a:pt x="256031" y="259079"/>
                </a:moveTo>
                <a:lnTo>
                  <a:pt x="256031" y="257556"/>
                </a:lnTo>
                <a:lnTo>
                  <a:pt x="257001" y="257556"/>
                </a:lnTo>
                <a:lnTo>
                  <a:pt x="256031" y="259079"/>
                </a:lnTo>
                <a:close/>
              </a:path>
              <a:path w="449580" h="481964">
                <a:moveTo>
                  <a:pt x="131978" y="431292"/>
                </a:moveTo>
                <a:lnTo>
                  <a:pt x="109728" y="431292"/>
                </a:lnTo>
                <a:lnTo>
                  <a:pt x="112776" y="423671"/>
                </a:lnTo>
                <a:lnTo>
                  <a:pt x="112776" y="422148"/>
                </a:lnTo>
                <a:lnTo>
                  <a:pt x="117348" y="414528"/>
                </a:lnTo>
                <a:lnTo>
                  <a:pt x="123443" y="406908"/>
                </a:lnTo>
                <a:lnTo>
                  <a:pt x="123443" y="405383"/>
                </a:lnTo>
                <a:lnTo>
                  <a:pt x="129539" y="396240"/>
                </a:lnTo>
                <a:lnTo>
                  <a:pt x="135635" y="385571"/>
                </a:lnTo>
                <a:lnTo>
                  <a:pt x="143256" y="374904"/>
                </a:lnTo>
                <a:lnTo>
                  <a:pt x="150876" y="362712"/>
                </a:lnTo>
                <a:lnTo>
                  <a:pt x="160020" y="348996"/>
                </a:lnTo>
                <a:lnTo>
                  <a:pt x="170687" y="335279"/>
                </a:lnTo>
                <a:lnTo>
                  <a:pt x="182880" y="321563"/>
                </a:lnTo>
                <a:lnTo>
                  <a:pt x="181356" y="321563"/>
                </a:lnTo>
                <a:lnTo>
                  <a:pt x="193548" y="307848"/>
                </a:lnTo>
                <a:lnTo>
                  <a:pt x="204216" y="292608"/>
                </a:lnTo>
                <a:lnTo>
                  <a:pt x="204216" y="294132"/>
                </a:lnTo>
                <a:lnTo>
                  <a:pt x="230733" y="294132"/>
                </a:lnTo>
                <a:lnTo>
                  <a:pt x="220980" y="306324"/>
                </a:lnTo>
                <a:lnTo>
                  <a:pt x="210312" y="321563"/>
                </a:lnTo>
                <a:lnTo>
                  <a:pt x="185928" y="348996"/>
                </a:lnTo>
                <a:lnTo>
                  <a:pt x="186266" y="348996"/>
                </a:lnTo>
                <a:lnTo>
                  <a:pt x="176783" y="361187"/>
                </a:lnTo>
                <a:lnTo>
                  <a:pt x="167639" y="374904"/>
                </a:lnTo>
                <a:lnTo>
                  <a:pt x="168211" y="374904"/>
                </a:lnTo>
                <a:lnTo>
                  <a:pt x="161543" y="385571"/>
                </a:lnTo>
                <a:lnTo>
                  <a:pt x="160020" y="387096"/>
                </a:lnTo>
                <a:lnTo>
                  <a:pt x="152400" y="397763"/>
                </a:lnTo>
                <a:lnTo>
                  <a:pt x="153924" y="397763"/>
                </a:lnTo>
                <a:lnTo>
                  <a:pt x="146304" y="406908"/>
                </a:lnTo>
                <a:lnTo>
                  <a:pt x="140208" y="417575"/>
                </a:lnTo>
                <a:lnTo>
                  <a:pt x="131978" y="431292"/>
                </a:lnTo>
                <a:close/>
              </a:path>
              <a:path w="449580" h="481964">
                <a:moveTo>
                  <a:pt x="186266" y="348996"/>
                </a:moveTo>
                <a:lnTo>
                  <a:pt x="185928" y="348996"/>
                </a:lnTo>
                <a:lnTo>
                  <a:pt x="187452" y="347471"/>
                </a:lnTo>
                <a:lnTo>
                  <a:pt x="186266" y="348996"/>
                </a:lnTo>
                <a:close/>
              </a:path>
              <a:path w="449580" h="481964">
                <a:moveTo>
                  <a:pt x="168211" y="374904"/>
                </a:moveTo>
                <a:lnTo>
                  <a:pt x="167639" y="374904"/>
                </a:lnTo>
                <a:lnTo>
                  <a:pt x="169164" y="373379"/>
                </a:lnTo>
                <a:lnTo>
                  <a:pt x="168211" y="374904"/>
                </a:lnTo>
                <a:close/>
              </a:path>
              <a:path w="449580" h="481964">
                <a:moveTo>
                  <a:pt x="6095" y="428244"/>
                </a:moveTo>
                <a:lnTo>
                  <a:pt x="1524" y="425196"/>
                </a:lnTo>
                <a:lnTo>
                  <a:pt x="0" y="423671"/>
                </a:lnTo>
                <a:lnTo>
                  <a:pt x="0" y="420624"/>
                </a:lnTo>
                <a:lnTo>
                  <a:pt x="1524" y="419100"/>
                </a:lnTo>
                <a:lnTo>
                  <a:pt x="1524" y="416052"/>
                </a:lnTo>
                <a:lnTo>
                  <a:pt x="4572" y="414528"/>
                </a:lnTo>
                <a:lnTo>
                  <a:pt x="7620" y="416052"/>
                </a:lnTo>
                <a:lnTo>
                  <a:pt x="12191" y="419100"/>
                </a:lnTo>
                <a:lnTo>
                  <a:pt x="15239" y="419100"/>
                </a:lnTo>
                <a:lnTo>
                  <a:pt x="19812" y="420624"/>
                </a:lnTo>
                <a:lnTo>
                  <a:pt x="22860" y="422148"/>
                </a:lnTo>
                <a:lnTo>
                  <a:pt x="24383" y="422148"/>
                </a:lnTo>
                <a:lnTo>
                  <a:pt x="27431" y="425196"/>
                </a:lnTo>
                <a:lnTo>
                  <a:pt x="30480" y="426720"/>
                </a:lnTo>
                <a:lnTo>
                  <a:pt x="6095" y="426720"/>
                </a:lnTo>
                <a:lnTo>
                  <a:pt x="6095" y="428244"/>
                </a:lnTo>
                <a:close/>
              </a:path>
              <a:path w="449580" h="481964">
                <a:moveTo>
                  <a:pt x="13716" y="419100"/>
                </a:moveTo>
                <a:lnTo>
                  <a:pt x="12191" y="419100"/>
                </a:lnTo>
                <a:lnTo>
                  <a:pt x="10668" y="417575"/>
                </a:lnTo>
                <a:lnTo>
                  <a:pt x="13716" y="419100"/>
                </a:lnTo>
                <a:close/>
              </a:path>
              <a:path w="449580" h="481964">
                <a:moveTo>
                  <a:pt x="42672" y="455675"/>
                </a:moveTo>
                <a:lnTo>
                  <a:pt x="41148" y="452628"/>
                </a:lnTo>
                <a:lnTo>
                  <a:pt x="38100" y="451104"/>
                </a:lnTo>
                <a:lnTo>
                  <a:pt x="38100" y="449579"/>
                </a:lnTo>
                <a:lnTo>
                  <a:pt x="32004" y="446532"/>
                </a:lnTo>
                <a:lnTo>
                  <a:pt x="28956" y="443483"/>
                </a:lnTo>
                <a:lnTo>
                  <a:pt x="27431" y="443483"/>
                </a:lnTo>
                <a:lnTo>
                  <a:pt x="24383" y="441959"/>
                </a:lnTo>
                <a:lnTo>
                  <a:pt x="19812" y="437387"/>
                </a:lnTo>
                <a:lnTo>
                  <a:pt x="13716" y="434340"/>
                </a:lnTo>
                <a:lnTo>
                  <a:pt x="6095" y="426720"/>
                </a:lnTo>
                <a:lnTo>
                  <a:pt x="32004" y="426720"/>
                </a:lnTo>
                <a:lnTo>
                  <a:pt x="33528" y="428244"/>
                </a:lnTo>
                <a:lnTo>
                  <a:pt x="35052" y="428244"/>
                </a:lnTo>
                <a:lnTo>
                  <a:pt x="41148" y="431292"/>
                </a:lnTo>
                <a:lnTo>
                  <a:pt x="42672" y="431292"/>
                </a:lnTo>
                <a:lnTo>
                  <a:pt x="45720" y="434340"/>
                </a:lnTo>
                <a:lnTo>
                  <a:pt x="50291" y="437387"/>
                </a:lnTo>
                <a:lnTo>
                  <a:pt x="51816" y="438912"/>
                </a:lnTo>
                <a:lnTo>
                  <a:pt x="53339" y="438912"/>
                </a:lnTo>
                <a:lnTo>
                  <a:pt x="59435" y="445008"/>
                </a:lnTo>
                <a:lnTo>
                  <a:pt x="57912" y="445008"/>
                </a:lnTo>
                <a:lnTo>
                  <a:pt x="60960" y="448056"/>
                </a:lnTo>
                <a:lnTo>
                  <a:pt x="62483" y="448056"/>
                </a:lnTo>
                <a:lnTo>
                  <a:pt x="64008" y="449579"/>
                </a:lnTo>
                <a:lnTo>
                  <a:pt x="65531" y="452628"/>
                </a:lnTo>
                <a:lnTo>
                  <a:pt x="66293" y="452628"/>
                </a:lnTo>
                <a:lnTo>
                  <a:pt x="67056" y="454152"/>
                </a:lnTo>
                <a:lnTo>
                  <a:pt x="42672" y="454152"/>
                </a:lnTo>
                <a:lnTo>
                  <a:pt x="42672" y="455675"/>
                </a:lnTo>
                <a:close/>
              </a:path>
              <a:path w="449580" h="481964">
                <a:moveTo>
                  <a:pt x="105156" y="437387"/>
                </a:moveTo>
                <a:lnTo>
                  <a:pt x="109728" y="429767"/>
                </a:lnTo>
                <a:lnTo>
                  <a:pt x="109728" y="431292"/>
                </a:lnTo>
                <a:lnTo>
                  <a:pt x="131978" y="431292"/>
                </a:lnTo>
                <a:lnTo>
                  <a:pt x="131064" y="432816"/>
                </a:lnTo>
                <a:lnTo>
                  <a:pt x="129844" y="435863"/>
                </a:lnTo>
                <a:lnTo>
                  <a:pt x="106680" y="435863"/>
                </a:lnTo>
                <a:lnTo>
                  <a:pt x="105156" y="437387"/>
                </a:lnTo>
                <a:close/>
              </a:path>
              <a:path w="449580" h="481964">
                <a:moveTo>
                  <a:pt x="118872" y="454152"/>
                </a:moveTo>
                <a:lnTo>
                  <a:pt x="96012" y="454152"/>
                </a:lnTo>
                <a:lnTo>
                  <a:pt x="97535" y="448056"/>
                </a:lnTo>
                <a:lnTo>
                  <a:pt x="99060" y="446532"/>
                </a:lnTo>
                <a:lnTo>
                  <a:pt x="102108" y="441959"/>
                </a:lnTo>
                <a:lnTo>
                  <a:pt x="106680" y="435863"/>
                </a:lnTo>
                <a:lnTo>
                  <a:pt x="129844" y="435863"/>
                </a:lnTo>
                <a:lnTo>
                  <a:pt x="128016" y="440436"/>
                </a:lnTo>
                <a:lnTo>
                  <a:pt x="123443" y="448056"/>
                </a:lnTo>
                <a:lnTo>
                  <a:pt x="118872" y="454152"/>
                </a:lnTo>
                <a:close/>
              </a:path>
              <a:path w="449580" h="481964">
                <a:moveTo>
                  <a:pt x="66293" y="452628"/>
                </a:moveTo>
                <a:lnTo>
                  <a:pt x="65531" y="452628"/>
                </a:lnTo>
                <a:lnTo>
                  <a:pt x="65531" y="451104"/>
                </a:lnTo>
                <a:lnTo>
                  <a:pt x="66293" y="452628"/>
                </a:lnTo>
                <a:close/>
              </a:path>
              <a:path w="449580" h="481964">
                <a:moveTo>
                  <a:pt x="89916" y="460248"/>
                </a:moveTo>
                <a:lnTo>
                  <a:pt x="94487" y="455675"/>
                </a:lnTo>
                <a:lnTo>
                  <a:pt x="96012" y="452628"/>
                </a:lnTo>
                <a:lnTo>
                  <a:pt x="96012" y="454152"/>
                </a:lnTo>
                <a:lnTo>
                  <a:pt x="118872" y="454152"/>
                </a:lnTo>
                <a:lnTo>
                  <a:pt x="116840" y="457200"/>
                </a:lnTo>
                <a:lnTo>
                  <a:pt x="115824" y="457200"/>
                </a:lnTo>
                <a:lnTo>
                  <a:pt x="115062" y="458724"/>
                </a:lnTo>
                <a:lnTo>
                  <a:pt x="92964" y="458724"/>
                </a:lnTo>
                <a:lnTo>
                  <a:pt x="89916" y="460248"/>
                </a:lnTo>
                <a:close/>
              </a:path>
              <a:path w="449580" h="481964">
                <a:moveTo>
                  <a:pt x="77724" y="461771"/>
                </a:moveTo>
                <a:lnTo>
                  <a:pt x="48768" y="461771"/>
                </a:lnTo>
                <a:lnTo>
                  <a:pt x="47243" y="460248"/>
                </a:lnTo>
                <a:lnTo>
                  <a:pt x="48768" y="460248"/>
                </a:lnTo>
                <a:lnTo>
                  <a:pt x="42672" y="454152"/>
                </a:lnTo>
                <a:lnTo>
                  <a:pt x="67056" y="454152"/>
                </a:lnTo>
                <a:lnTo>
                  <a:pt x="70104" y="455675"/>
                </a:lnTo>
                <a:lnTo>
                  <a:pt x="70104" y="457200"/>
                </a:lnTo>
                <a:lnTo>
                  <a:pt x="73152" y="458724"/>
                </a:lnTo>
                <a:lnTo>
                  <a:pt x="74676" y="458724"/>
                </a:lnTo>
                <a:lnTo>
                  <a:pt x="77724" y="461771"/>
                </a:lnTo>
                <a:close/>
              </a:path>
              <a:path w="449580" h="481964">
                <a:moveTo>
                  <a:pt x="115824" y="458724"/>
                </a:moveTo>
                <a:lnTo>
                  <a:pt x="115824" y="457200"/>
                </a:lnTo>
                <a:lnTo>
                  <a:pt x="116840" y="457200"/>
                </a:lnTo>
                <a:lnTo>
                  <a:pt x="115824" y="458724"/>
                </a:lnTo>
                <a:close/>
              </a:path>
              <a:path w="449580" h="481964">
                <a:moveTo>
                  <a:pt x="86868" y="463296"/>
                </a:moveTo>
                <a:lnTo>
                  <a:pt x="88391" y="460248"/>
                </a:lnTo>
                <a:lnTo>
                  <a:pt x="91439" y="458724"/>
                </a:lnTo>
                <a:lnTo>
                  <a:pt x="89916" y="460248"/>
                </a:lnTo>
                <a:lnTo>
                  <a:pt x="114300" y="460248"/>
                </a:lnTo>
                <a:lnTo>
                  <a:pt x="113538" y="461771"/>
                </a:lnTo>
                <a:lnTo>
                  <a:pt x="89916" y="461771"/>
                </a:lnTo>
                <a:lnTo>
                  <a:pt x="86868" y="463296"/>
                </a:lnTo>
                <a:close/>
              </a:path>
              <a:path w="449580" h="481964">
                <a:moveTo>
                  <a:pt x="114300" y="460248"/>
                </a:moveTo>
                <a:lnTo>
                  <a:pt x="89916" y="460248"/>
                </a:lnTo>
                <a:lnTo>
                  <a:pt x="92964" y="458724"/>
                </a:lnTo>
                <a:lnTo>
                  <a:pt x="115062" y="458724"/>
                </a:lnTo>
                <a:lnTo>
                  <a:pt x="114300" y="460248"/>
                </a:lnTo>
                <a:close/>
              </a:path>
              <a:path w="449580" h="481964">
                <a:moveTo>
                  <a:pt x="57912" y="470916"/>
                </a:moveTo>
                <a:lnTo>
                  <a:pt x="51816" y="464820"/>
                </a:lnTo>
                <a:lnTo>
                  <a:pt x="50291" y="461771"/>
                </a:lnTo>
                <a:lnTo>
                  <a:pt x="77724" y="461771"/>
                </a:lnTo>
                <a:lnTo>
                  <a:pt x="77724" y="460248"/>
                </a:lnTo>
                <a:lnTo>
                  <a:pt x="83820" y="463296"/>
                </a:lnTo>
                <a:lnTo>
                  <a:pt x="112776" y="463296"/>
                </a:lnTo>
                <a:lnTo>
                  <a:pt x="111252" y="466344"/>
                </a:lnTo>
                <a:lnTo>
                  <a:pt x="109728" y="467867"/>
                </a:lnTo>
                <a:lnTo>
                  <a:pt x="108966" y="469392"/>
                </a:lnTo>
                <a:lnTo>
                  <a:pt x="57912" y="469392"/>
                </a:lnTo>
                <a:lnTo>
                  <a:pt x="57912" y="470916"/>
                </a:lnTo>
                <a:close/>
              </a:path>
              <a:path w="449580" h="481964">
                <a:moveTo>
                  <a:pt x="86868" y="463296"/>
                </a:moveTo>
                <a:lnTo>
                  <a:pt x="83820" y="463296"/>
                </a:lnTo>
                <a:lnTo>
                  <a:pt x="85343" y="461771"/>
                </a:lnTo>
                <a:lnTo>
                  <a:pt x="87630" y="461771"/>
                </a:lnTo>
                <a:lnTo>
                  <a:pt x="86868" y="463296"/>
                </a:lnTo>
                <a:close/>
              </a:path>
              <a:path w="449580" h="481964">
                <a:moveTo>
                  <a:pt x="112776" y="463296"/>
                </a:moveTo>
                <a:lnTo>
                  <a:pt x="86868" y="463296"/>
                </a:lnTo>
                <a:lnTo>
                  <a:pt x="89916" y="461771"/>
                </a:lnTo>
                <a:lnTo>
                  <a:pt x="113538" y="461771"/>
                </a:lnTo>
                <a:lnTo>
                  <a:pt x="112776" y="463296"/>
                </a:lnTo>
                <a:close/>
              </a:path>
              <a:path w="449580" h="481964">
                <a:moveTo>
                  <a:pt x="94487" y="480059"/>
                </a:moveTo>
                <a:lnTo>
                  <a:pt x="74676" y="480059"/>
                </a:lnTo>
                <a:lnTo>
                  <a:pt x="65531" y="475487"/>
                </a:lnTo>
                <a:lnTo>
                  <a:pt x="67056" y="475487"/>
                </a:lnTo>
                <a:lnTo>
                  <a:pt x="64008" y="473963"/>
                </a:lnTo>
                <a:lnTo>
                  <a:pt x="59435" y="472440"/>
                </a:lnTo>
                <a:lnTo>
                  <a:pt x="57912" y="469392"/>
                </a:lnTo>
                <a:lnTo>
                  <a:pt x="108966" y="469392"/>
                </a:lnTo>
                <a:lnTo>
                  <a:pt x="108204" y="470916"/>
                </a:lnTo>
                <a:lnTo>
                  <a:pt x="106680" y="470916"/>
                </a:lnTo>
                <a:lnTo>
                  <a:pt x="105156" y="473963"/>
                </a:lnTo>
                <a:lnTo>
                  <a:pt x="100583" y="475487"/>
                </a:lnTo>
                <a:lnTo>
                  <a:pt x="97535" y="478536"/>
                </a:lnTo>
                <a:lnTo>
                  <a:pt x="94487" y="480059"/>
                </a:lnTo>
                <a:close/>
              </a:path>
              <a:path w="449580" h="481964">
                <a:moveTo>
                  <a:pt x="88391" y="481583"/>
                </a:moveTo>
                <a:lnTo>
                  <a:pt x="80772" y="481583"/>
                </a:lnTo>
                <a:lnTo>
                  <a:pt x="77724" y="480059"/>
                </a:lnTo>
                <a:lnTo>
                  <a:pt x="91439" y="480059"/>
                </a:lnTo>
                <a:lnTo>
                  <a:pt x="88391" y="4815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2" name="object 5"/>
          <p:cNvSpPr/>
          <p:nvPr/>
        </p:nvSpPr>
        <p:spPr>
          <a:xfrm>
            <a:off x="868680" y="2409444"/>
            <a:ext cx="287020" cy="320040"/>
          </a:xfrm>
          <a:custGeom>
            <a:avLst/>
            <a:gdLst/>
            <a:ahLst/>
            <a:cxnLst/>
            <a:rect l="l" t="t" r="r" b="b"/>
            <a:pathLst>
              <a:path w="287019" h="320039">
                <a:moveTo>
                  <a:pt x="266700" y="30479"/>
                </a:moveTo>
                <a:lnTo>
                  <a:pt x="239268" y="30479"/>
                </a:lnTo>
                <a:lnTo>
                  <a:pt x="243840" y="25907"/>
                </a:lnTo>
                <a:lnTo>
                  <a:pt x="243840" y="24383"/>
                </a:lnTo>
                <a:lnTo>
                  <a:pt x="248412" y="19811"/>
                </a:lnTo>
                <a:lnTo>
                  <a:pt x="252984" y="16763"/>
                </a:lnTo>
                <a:lnTo>
                  <a:pt x="252984" y="15239"/>
                </a:lnTo>
                <a:lnTo>
                  <a:pt x="265176" y="6095"/>
                </a:lnTo>
                <a:lnTo>
                  <a:pt x="268224" y="3047"/>
                </a:lnTo>
                <a:lnTo>
                  <a:pt x="277368" y="1523"/>
                </a:lnTo>
                <a:lnTo>
                  <a:pt x="280416" y="0"/>
                </a:lnTo>
                <a:lnTo>
                  <a:pt x="283464" y="0"/>
                </a:lnTo>
                <a:lnTo>
                  <a:pt x="286512" y="6095"/>
                </a:lnTo>
                <a:lnTo>
                  <a:pt x="286512" y="9143"/>
                </a:lnTo>
                <a:lnTo>
                  <a:pt x="284988" y="10667"/>
                </a:lnTo>
                <a:lnTo>
                  <a:pt x="280416" y="18287"/>
                </a:lnTo>
                <a:lnTo>
                  <a:pt x="278892" y="21335"/>
                </a:lnTo>
                <a:lnTo>
                  <a:pt x="266700" y="30479"/>
                </a:lnTo>
                <a:close/>
              </a:path>
              <a:path w="287019" h="320039">
                <a:moveTo>
                  <a:pt x="70104" y="268223"/>
                </a:moveTo>
                <a:lnTo>
                  <a:pt x="88392" y="243839"/>
                </a:lnTo>
                <a:lnTo>
                  <a:pt x="86868" y="243839"/>
                </a:lnTo>
                <a:lnTo>
                  <a:pt x="105156" y="216407"/>
                </a:lnTo>
                <a:lnTo>
                  <a:pt x="111252" y="208787"/>
                </a:lnTo>
                <a:lnTo>
                  <a:pt x="117348" y="199644"/>
                </a:lnTo>
                <a:lnTo>
                  <a:pt x="117348" y="198120"/>
                </a:lnTo>
                <a:lnTo>
                  <a:pt x="124968" y="188975"/>
                </a:lnTo>
                <a:lnTo>
                  <a:pt x="123444" y="188975"/>
                </a:lnTo>
                <a:lnTo>
                  <a:pt x="138684" y="167639"/>
                </a:lnTo>
                <a:lnTo>
                  <a:pt x="146304" y="158495"/>
                </a:lnTo>
                <a:lnTo>
                  <a:pt x="164592" y="131063"/>
                </a:lnTo>
                <a:lnTo>
                  <a:pt x="164592" y="129539"/>
                </a:lnTo>
                <a:lnTo>
                  <a:pt x="172212" y="121920"/>
                </a:lnTo>
                <a:lnTo>
                  <a:pt x="170688" y="121920"/>
                </a:lnTo>
                <a:lnTo>
                  <a:pt x="182880" y="103631"/>
                </a:lnTo>
                <a:lnTo>
                  <a:pt x="187452" y="96012"/>
                </a:lnTo>
                <a:lnTo>
                  <a:pt x="192024" y="86867"/>
                </a:lnTo>
                <a:lnTo>
                  <a:pt x="193548" y="86867"/>
                </a:lnTo>
                <a:lnTo>
                  <a:pt x="199644" y="77723"/>
                </a:lnTo>
                <a:lnTo>
                  <a:pt x="204216" y="70104"/>
                </a:lnTo>
                <a:lnTo>
                  <a:pt x="210312" y="62483"/>
                </a:lnTo>
                <a:lnTo>
                  <a:pt x="214884" y="56387"/>
                </a:lnTo>
                <a:lnTo>
                  <a:pt x="220980" y="50291"/>
                </a:lnTo>
                <a:lnTo>
                  <a:pt x="224028" y="45720"/>
                </a:lnTo>
                <a:lnTo>
                  <a:pt x="224028" y="44195"/>
                </a:lnTo>
                <a:lnTo>
                  <a:pt x="239268" y="28955"/>
                </a:lnTo>
                <a:lnTo>
                  <a:pt x="239268" y="30479"/>
                </a:lnTo>
                <a:lnTo>
                  <a:pt x="266700" y="30479"/>
                </a:lnTo>
                <a:lnTo>
                  <a:pt x="257556" y="39623"/>
                </a:lnTo>
                <a:lnTo>
                  <a:pt x="259080" y="39623"/>
                </a:lnTo>
                <a:lnTo>
                  <a:pt x="254508" y="44195"/>
                </a:lnTo>
                <a:lnTo>
                  <a:pt x="252984" y="44195"/>
                </a:lnTo>
                <a:lnTo>
                  <a:pt x="249936" y="48767"/>
                </a:lnTo>
                <a:lnTo>
                  <a:pt x="248412" y="48767"/>
                </a:lnTo>
                <a:lnTo>
                  <a:pt x="243840" y="53339"/>
                </a:lnTo>
                <a:lnTo>
                  <a:pt x="245364" y="53339"/>
                </a:lnTo>
                <a:lnTo>
                  <a:pt x="236220" y="62483"/>
                </a:lnTo>
                <a:lnTo>
                  <a:pt x="231648" y="68579"/>
                </a:lnTo>
                <a:lnTo>
                  <a:pt x="227076" y="76199"/>
                </a:lnTo>
                <a:lnTo>
                  <a:pt x="225552" y="76199"/>
                </a:lnTo>
                <a:lnTo>
                  <a:pt x="220980" y="82295"/>
                </a:lnTo>
                <a:lnTo>
                  <a:pt x="214884" y="89915"/>
                </a:lnTo>
                <a:lnTo>
                  <a:pt x="210312" y="97536"/>
                </a:lnTo>
                <a:lnTo>
                  <a:pt x="204216" y="106679"/>
                </a:lnTo>
                <a:lnTo>
                  <a:pt x="199644" y="114299"/>
                </a:lnTo>
                <a:lnTo>
                  <a:pt x="199644" y="115823"/>
                </a:lnTo>
                <a:lnTo>
                  <a:pt x="193548" y="123444"/>
                </a:lnTo>
                <a:lnTo>
                  <a:pt x="181356" y="141731"/>
                </a:lnTo>
                <a:lnTo>
                  <a:pt x="173736" y="150875"/>
                </a:lnTo>
                <a:lnTo>
                  <a:pt x="175260" y="150875"/>
                </a:lnTo>
                <a:lnTo>
                  <a:pt x="169164" y="160020"/>
                </a:lnTo>
                <a:lnTo>
                  <a:pt x="169164" y="161544"/>
                </a:lnTo>
                <a:lnTo>
                  <a:pt x="153924" y="179831"/>
                </a:lnTo>
                <a:lnTo>
                  <a:pt x="147828" y="188975"/>
                </a:lnTo>
                <a:lnTo>
                  <a:pt x="140208" y="199644"/>
                </a:lnTo>
                <a:lnTo>
                  <a:pt x="134982" y="208787"/>
                </a:lnTo>
                <a:lnTo>
                  <a:pt x="134112" y="208787"/>
                </a:lnTo>
                <a:lnTo>
                  <a:pt x="128016" y="219455"/>
                </a:lnTo>
                <a:lnTo>
                  <a:pt x="126492" y="219455"/>
                </a:lnTo>
                <a:lnTo>
                  <a:pt x="120395" y="228599"/>
                </a:lnTo>
                <a:lnTo>
                  <a:pt x="114300" y="236220"/>
                </a:lnTo>
                <a:lnTo>
                  <a:pt x="109728" y="245363"/>
                </a:lnTo>
                <a:lnTo>
                  <a:pt x="103632" y="252983"/>
                </a:lnTo>
                <a:lnTo>
                  <a:pt x="103632" y="254507"/>
                </a:lnTo>
                <a:lnTo>
                  <a:pt x="99060" y="262128"/>
                </a:lnTo>
                <a:lnTo>
                  <a:pt x="95631" y="266699"/>
                </a:lnTo>
                <a:lnTo>
                  <a:pt x="71628" y="266699"/>
                </a:lnTo>
                <a:lnTo>
                  <a:pt x="70104" y="268223"/>
                </a:lnTo>
                <a:close/>
              </a:path>
              <a:path w="287019" h="320039">
                <a:moveTo>
                  <a:pt x="134112" y="210312"/>
                </a:moveTo>
                <a:lnTo>
                  <a:pt x="134112" y="208787"/>
                </a:lnTo>
                <a:lnTo>
                  <a:pt x="134982" y="208787"/>
                </a:lnTo>
                <a:lnTo>
                  <a:pt x="134112" y="210312"/>
                </a:lnTo>
                <a:close/>
              </a:path>
              <a:path w="287019" h="320039">
                <a:moveTo>
                  <a:pt x="73152" y="297179"/>
                </a:moveTo>
                <a:lnTo>
                  <a:pt x="48768" y="297179"/>
                </a:lnTo>
                <a:lnTo>
                  <a:pt x="51816" y="294131"/>
                </a:lnTo>
                <a:lnTo>
                  <a:pt x="50292" y="294131"/>
                </a:lnTo>
                <a:lnTo>
                  <a:pt x="57912" y="286512"/>
                </a:lnTo>
                <a:lnTo>
                  <a:pt x="56388" y="286512"/>
                </a:lnTo>
                <a:lnTo>
                  <a:pt x="59436" y="281939"/>
                </a:lnTo>
                <a:lnTo>
                  <a:pt x="60960" y="281939"/>
                </a:lnTo>
                <a:lnTo>
                  <a:pt x="67056" y="272795"/>
                </a:lnTo>
                <a:lnTo>
                  <a:pt x="71628" y="266699"/>
                </a:lnTo>
                <a:lnTo>
                  <a:pt x="95631" y="266699"/>
                </a:lnTo>
                <a:lnTo>
                  <a:pt x="94488" y="268223"/>
                </a:lnTo>
                <a:lnTo>
                  <a:pt x="89916" y="272795"/>
                </a:lnTo>
                <a:lnTo>
                  <a:pt x="86868" y="278891"/>
                </a:lnTo>
                <a:lnTo>
                  <a:pt x="82295" y="283463"/>
                </a:lnTo>
                <a:lnTo>
                  <a:pt x="79248" y="288036"/>
                </a:lnTo>
                <a:lnTo>
                  <a:pt x="77724" y="289559"/>
                </a:lnTo>
                <a:lnTo>
                  <a:pt x="75692" y="292607"/>
                </a:lnTo>
                <a:lnTo>
                  <a:pt x="74676" y="292607"/>
                </a:lnTo>
                <a:lnTo>
                  <a:pt x="73152" y="297179"/>
                </a:lnTo>
                <a:close/>
              </a:path>
              <a:path w="287019" h="320039">
                <a:moveTo>
                  <a:pt x="1016" y="293115"/>
                </a:moveTo>
                <a:lnTo>
                  <a:pt x="0" y="291083"/>
                </a:lnTo>
                <a:lnTo>
                  <a:pt x="0" y="286512"/>
                </a:lnTo>
                <a:lnTo>
                  <a:pt x="3048" y="284987"/>
                </a:lnTo>
                <a:lnTo>
                  <a:pt x="7620" y="284987"/>
                </a:lnTo>
                <a:lnTo>
                  <a:pt x="15240" y="292607"/>
                </a:lnTo>
                <a:lnTo>
                  <a:pt x="1524" y="292607"/>
                </a:lnTo>
                <a:lnTo>
                  <a:pt x="1016" y="293115"/>
                </a:lnTo>
                <a:close/>
              </a:path>
              <a:path w="287019" h="320039">
                <a:moveTo>
                  <a:pt x="1524" y="294131"/>
                </a:moveTo>
                <a:lnTo>
                  <a:pt x="1016" y="293115"/>
                </a:lnTo>
                <a:lnTo>
                  <a:pt x="1524" y="292607"/>
                </a:lnTo>
                <a:lnTo>
                  <a:pt x="1524" y="294131"/>
                </a:lnTo>
                <a:close/>
              </a:path>
              <a:path w="287019" h="320039">
                <a:moveTo>
                  <a:pt x="18288" y="294131"/>
                </a:moveTo>
                <a:lnTo>
                  <a:pt x="1524" y="294131"/>
                </a:lnTo>
                <a:lnTo>
                  <a:pt x="1524" y="292607"/>
                </a:lnTo>
                <a:lnTo>
                  <a:pt x="15240" y="292607"/>
                </a:lnTo>
                <a:lnTo>
                  <a:pt x="18288" y="294131"/>
                </a:lnTo>
                <a:close/>
              </a:path>
              <a:path w="287019" h="320039">
                <a:moveTo>
                  <a:pt x="74676" y="294131"/>
                </a:moveTo>
                <a:lnTo>
                  <a:pt x="74676" y="292607"/>
                </a:lnTo>
                <a:lnTo>
                  <a:pt x="75692" y="292607"/>
                </a:lnTo>
                <a:lnTo>
                  <a:pt x="74676" y="294131"/>
                </a:lnTo>
                <a:close/>
              </a:path>
              <a:path w="287019" h="320039">
                <a:moveTo>
                  <a:pt x="3048" y="301752"/>
                </a:moveTo>
                <a:lnTo>
                  <a:pt x="1524" y="298704"/>
                </a:lnTo>
                <a:lnTo>
                  <a:pt x="0" y="294131"/>
                </a:lnTo>
                <a:lnTo>
                  <a:pt x="1016" y="293115"/>
                </a:lnTo>
                <a:lnTo>
                  <a:pt x="1524" y="294131"/>
                </a:lnTo>
                <a:lnTo>
                  <a:pt x="18288" y="294131"/>
                </a:lnTo>
                <a:lnTo>
                  <a:pt x="19050" y="295655"/>
                </a:lnTo>
                <a:lnTo>
                  <a:pt x="18288" y="295655"/>
                </a:lnTo>
                <a:lnTo>
                  <a:pt x="19812" y="297179"/>
                </a:lnTo>
                <a:lnTo>
                  <a:pt x="21336" y="297179"/>
                </a:lnTo>
                <a:lnTo>
                  <a:pt x="24384" y="298704"/>
                </a:lnTo>
                <a:lnTo>
                  <a:pt x="3048" y="298704"/>
                </a:lnTo>
                <a:lnTo>
                  <a:pt x="3048" y="301752"/>
                </a:lnTo>
                <a:close/>
              </a:path>
              <a:path w="287019" h="320039">
                <a:moveTo>
                  <a:pt x="19812" y="297179"/>
                </a:moveTo>
                <a:lnTo>
                  <a:pt x="18288" y="295655"/>
                </a:lnTo>
                <a:lnTo>
                  <a:pt x="19304" y="296163"/>
                </a:lnTo>
                <a:lnTo>
                  <a:pt x="19812" y="297179"/>
                </a:lnTo>
                <a:close/>
              </a:path>
              <a:path w="287019" h="320039">
                <a:moveTo>
                  <a:pt x="19304" y="296163"/>
                </a:moveTo>
                <a:lnTo>
                  <a:pt x="18288" y="295655"/>
                </a:lnTo>
                <a:lnTo>
                  <a:pt x="19050" y="295655"/>
                </a:lnTo>
                <a:lnTo>
                  <a:pt x="19304" y="296163"/>
                </a:lnTo>
                <a:close/>
              </a:path>
              <a:path w="287019" h="320039">
                <a:moveTo>
                  <a:pt x="21336" y="297179"/>
                </a:moveTo>
                <a:lnTo>
                  <a:pt x="19812" y="297179"/>
                </a:lnTo>
                <a:lnTo>
                  <a:pt x="19304" y="296163"/>
                </a:lnTo>
                <a:lnTo>
                  <a:pt x="21336" y="297179"/>
                </a:lnTo>
                <a:close/>
              </a:path>
              <a:path w="287019" h="320039">
                <a:moveTo>
                  <a:pt x="67564" y="303275"/>
                </a:moveTo>
                <a:lnTo>
                  <a:pt x="42672" y="303275"/>
                </a:lnTo>
                <a:lnTo>
                  <a:pt x="39624" y="301752"/>
                </a:lnTo>
                <a:lnTo>
                  <a:pt x="42672" y="301752"/>
                </a:lnTo>
                <a:lnTo>
                  <a:pt x="45720" y="300228"/>
                </a:lnTo>
                <a:lnTo>
                  <a:pt x="48768" y="297179"/>
                </a:lnTo>
                <a:lnTo>
                  <a:pt x="47244" y="300228"/>
                </a:lnTo>
                <a:lnTo>
                  <a:pt x="68580" y="300228"/>
                </a:lnTo>
                <a:lnTo>
                  <a:pt x="67564" y="303275"/>
                </a:lnTo>
                <a:close/>
              </a:path>
              <a:path w="287019" h="320039">
                <a:moveTo>
                  <a:pt x="68580" y="301752"/>
                </a:moveTo>
                <a:lnTo>
                  <a:pt x="68580" y="300228"/>
                </a:lnTo>
                <a:lnTo>
                  <a:pt x="47244" y="300228"/>
                </a:lnTo>
                <a:lnTo>
                  <a:pt x="50292" y="297179"/>
                </a:lnTo>
                <a:lnTo>
                  <a:pt x="71628" y="297179"/>
                </a:lnTo>
                <a:lnTo>
                  <a:pt x="68580" y="301752"/>
                </a:lnTo>
                <a:close/>
              </a:path>
              <a:path w="287019" h="320039">
                <a:moveTo>
                  <a:pt x="45720" y="320039"/>
                </a:moveTo>
                <a:lnTo>
                  <a:pt x="36576" y="320039"/>
                </a:lnTo>
                <a:lnTo>
                  <a:pt x="33528" y="318515"/>
                </a:lnTo>
                <a:lnTo>
                  <a:pt x="28956" y="316991"/>
                </a:lnTo>
                <a:lnTo>
                  <a:pt x="24384" y="316991"/>
                </a:lnTo>
                <a:lnTo>
                  <a:pt x="21336" y="315467"/>
                </a:lnTo>
                <a:lnTo>
                  <a:pt x="16764" y="315467"/>
                </a:lnTo>
                <a:lnTo>
                  <a:pt x="13716" y="312420"/>
                </a:lnTo>
                <a:lnTo>
                  <a:pt x="12192" y="312420"/>
                </a:lnTo>
                <a:lnTo>
                  <a:pt x="9144" y="310895"/>
                </a:lnTo>
                <a:lnTo>
                  <a:pt x="6095" y="307847"/>
                </a:lnTo>
                <a:lnTo>
                  <a:pt x="6095" y="306323"/>
                </a:lnTo>
                <a:lnTo>
                  <a:pt x="3048" y="303275"/>
                </a:lnTo>
                <a:lnTo>
                  <a:pt x="3048" y="298704"/>
                </a:lnTo>
                <a:lnTo>
                  <a:pt x="27432" y="298704"/>
                </a:lnTo>
                <a:lnTo>
                  <a:pt x="30480" y="300228"/>
                </a:lnTo>
                <a:lnTo>
                  <a:pt x="35052" y="300228"/>
                </a:lnTo>
                <a:lnTo>
                  <a:pt x="39624" y="301752"/>
                </a:lnTo>
                <a:lnTo>
                  <a:pt x="42672" y="303275"/>
                </a:lnTo>
                <a:lnTo>
                  <a:pt x="67564" y="303275"/>
                </a:lnTo>
                <a:lnTo>
                  <a:pt x="67056" y="304799"/>
                </a:lnTo>
                <a:lnTo>
                  <a:pt x="65532" y="304799"/>
                </a:lnTo>
                <a:lnTo>
                  <a:pt x="64008" y="309371"/>
                </a:lnTo>
                <a:lnTo>
                  <a:pt x="62484" y="309371"/>
                </a:lnTo>
                <a:lnTo>
                  <a:pt x="57912" y="313944"/>
                </a:lnTo>
                <a:lnTo>
                  <a:pt x="45720" y="320039"/>
                </a:lnTo>
                <a:close/>
              </a:path>
              <a:path w="287019" h="320039">
                <a:moveTo>
                  <a:pt x="33528" y="300228"/>
                </a:moveTo>
                <a:lnTo>
                  <a:pt x="30480" y="300228"/>
                </a:lnTo>
                <a:lnTo>
                  <a:pt x="30480" y="298704"/>
                </a:lnTo>
                <a:lnTo>
                  <a:pt x="33528" y="300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5172" y="2983992"/>
            <a:ext cx="1412747" cy="130810"/>
          </a:xfrm>
          <a:prstGeom prst="rect">
            <a:avLst/>
          </a:prstGeom>
        </p:spPr>
      </p:pic>
      <p:sp>
        <p:nvSpPr>
          <p:cNvPr id="1048603" name="object 7"/>
          <p:cNvSpPr/>
          <p:nvPr/>
        </p:nvSpPr>
        <p:spPr>
          <a:xfrm>
            <a:off x="876300" y="3174492"/>
            <a:ext cx="352425" cy="367665"/>
          </a:xfrm>
          <a:custGeom>
            <a:avLst/>
            <a:gdLst/>
            <a:ahLst/>
            <a:cxnLst/>
            <a:rect l="l" t="t" r="r" b="b"/>
            <a:pathLst>
              <a:path w="352425" h="367664">
                <a:moveTo>
                  <a:pt x="343814" y="24383"/>
                </a:moveTo>
                <a:lnTo>
                  <a:pt x="316991" y="24383"/>
                </a:lnTo>
                <a:lnTo>
                  <a:pt x="323087" y="16764"/>
                </a:lnTo>
                <a:lnTo>
                  <a:pt x="327660" y="10667"/>
                </a:lnTo>
                <a:lnTo>
                  <a:pt x="332231" y="6096"/>
                </a:lnTo>
                <a:lnTo>
                  <a:pt x="335279" y="1524"/>
                </a:lnTo>
                <a:lnTo>
                  <a:pt x="341375" y="0"/>
                </a:lnTo>
                <a:lnTo>
                  <a:pt x="345948" y="4572"/>
                </a:lnTo>
                <a:lnTo>
                  <a:pt x="350520" y="7619"/>
                </a:lnTo>
                <a:lnTo>
                  <a:pt x="352044" y="13716"/>
                </a:lnTo>
                <a:lnTo>
                  <a:pt x="348996" y="18288"/>
                </a:lnTo>
                <a:lnTo>
                  <a:pt x="344424" y="22859"/>
                </a:lnTo>
                <a:lnTo>
                  <a:pt x="343814" y="24383"/>
                </a:lnTo>
                <a:close/>
              </a:path>
              <a:path w="352425" h="367664">
                <a:moveTo>
                  <a:pt x="325526" y="48767"/>
                </a:moveTo>
                <a:lnTo>
                  <a:pt x="298704" y="48767"/>
                </a:lnTo>
                <a:lnTo>
                  <a:pt x="304800" y="38100"/>
                </a:lnTo>
                <a:lnTo>
                  <a:pt x="316991" y="22859"/>
                </a:lnTo>
                <a:lnTo>
                  <a:pt x="316991" y="24383"/>
                </a:lnTo>
                <a:lnTo>
                  <a:pt x="343814" y="24383"/>
                </a:lnTo>
                <a:lnTo>
                  <a:pt x="341375" y="30480"/>
                </a:lnTo>
                <a:lnTo>
                  <a:pt x="339852" y="30480"/>
                </a:lnTo>
                <a:lnTo>
                  <a:pt x="335279" y="38100"/>
                </a:lnTo>
                <a:lnTo>
                  <a:pt x="329183" y="44196"/>
                </a:lnTo>
                <a:lnTo>
                  <a:pt x="325526" y="48767"/>
                </a:lnTo>
                <a:close/>
              </a:path>
              <a:path w="352425" h="367664">
                <a:moveTo>
                  <a:pt x="250698" y="140208"/>
                </a:moveTo>
                <a:lnTo>
                  <a:pt x="222504" y="140208"/>
                </a:lnTo>
                <a:lnTo>
                  <a:pt x="228600" y="131064"/>
                </a:lnTo>
                <a:lnTo>
                  <a:pt x="236220" y="121919"/>
                </a:lnTo>
                <a:lnTo>
                  <a:pt x="243839" y="111251"/>
                </a:lnTo>
                <a:lnTo>
                  <a:pt x="251460" y="102108"/>
                </a:lnTo>
                <a:lnTo>
                  <a:pt x="260604" y="92964"/>
                </a:lnTo>
                <a:lnTo>
                  <a:pt x="268224" y="83819"/>
                </a:lnTo>
                <a:lnTo>
                  <a:pt x="275843" y="76200"/>
                </a:lnTo>
                <a:lnTo>
                  <a:pt x="283464" y="65532"/>
                </a:lnTo>
                <a:lnTo>
                  <a:pt x="298704" y="47243"/>
                </a:lnTo>
                <a:lnTo>
                  <a:pt x="298704" y="48767"/>
                </a:lnTo>
                <a:lnTo>
                  <a:pt x="325526" y="48767"/>
                </a:lnTo>
                <a:lnTo>
                  <a:pt x="323087" y="51816"/>
                </a:lnTo>
                <a:lnTo>
                  <a:pt x="316991" y="60959"/>
                </a:lnTo>
                <a:lnTo>
                  <a:pt x="315468" y="62483"/>
                </a:lnTo>
                <a:lnTo>
                  <a:pt x="277368" y="108204"/>
                </a:lnTo>
                <a:lnTo>
                  <a:pt x="268224" y="117348"/>
                </a:lnTo>
                <a:lnTo>
                  <a:pt x="269748" y="117348"/>
                </a:lnTo>
                <a:lnTo>
                  <a:pt x="260604" y="126491"/>
                </a:lnTo>
                <a:lnTo>
                  <a:pt x="262127" y="126491"/>
                </a:lnTo>
                <a:lnTo>
                  <a:pt x="250698" y="140208"/>
                </a:lnTo>
                <a:close/>
              </a:path>
              <a:path w="352425" h="367664">
                <a:moveTo>
                  <a:pt x="177393" y="240791"/>
                </a:moveTo>
                <a:lnTo>
                  <a:pt x="150875" y="240791"/>
                </a:lnTo>
                <a:lnTo>
                  <a:pt x="155448" y="233172"/>
                </a:lnTo>
                <a:lnTo>
                  <a:pt x="155448" y="231648"/>
                </a:lnTo>
                <a:lnTo>
                  <a:pt x="160020" y="224027"/>
                </a:lnTo>
                <a:lnTo>
                  <a:pt x="166116" y="216408"/>
                </a:lnTo>
                <a:lnTo>
                  <a:pt x="170687" y="208788"/>
                </a:lnTo>
                <a:lnTo>
                  <a:pt x="176783" y="199643"/>
                </a:lnTo>
                <a:lnTo>
                  <a:pt x="182879" y="192024"/>
                </a:lnTo>
                <a:lnTo>
                  <a:pt x="187452" y="182880"/>
                </a:lnTo>
                <a:lnTo>
                  <a:pt x="188975" y="182880"/>
                </a:lnTo>
                <a:lnTo>
                  <a:pt x="195072" y="175259"/>
                </a:lnTo>
                <a:lnTo>
                  <a:pt x="207264" y="156972"/>
                </a:lnTo>
                <a:lnTo>
                  <a:pt x="208787" y="156972"/>
                </a:lnTo>
                <a:lnTo>
                  <a:pt x="214883" y="147827"/>
                </a:lnTo>
                <a:lnTo>
                  <a:pt x="222504" y="138683"/>
                </a:lnTo>
                <a:lnTo>
                  <a:pt x="222504" y="140208"/>
                </a:lnTo>
                <a:lnTo>
                  <a:pt x="250698" y="140208"/>
                </a:lnTo>
                <a:lnTo>
                  <a:pt x="246887" y="144780"/>
                </a:lnTo>
                <a:lnTo>
                  <a:pt x="240791" y="153924"/>
                </a:lnTo>
                <a:lnTo>
                  <a:pt x="239268" y="153924"/>
                </a:lnTo>
                <a:lnTo>
                  <a:pt x="233172" y="163067"/>
                </a:lnTo>
                <a:lnTo>
                  <a:pt x="225552" y="170688"/>
                </a:lnTo>
                <a:lnTo>
                  <a:pt x="219456" y="179832"/>
                </a:lnTo>
                <a:lnTo>
                  <a:pt x="213360" y="187451"/>
                </a:lnTo>
                <a:lnTo>
                  <a:pt x="213360" y="188975"/>
                </a:lnTo>
                <a:lnTo>
                  <a:pt x="205739" y="196596"/>
                </a:lnTo>
                <a:lnTo>
                  <a:pt x="207264" y="196596"/>
                </a:lnTo>
                <a:lnTo>
                  <a:pt x="201168" y="204216"/>
                </a:lnTo>
                <a:lnTo>
                  <a:pt x="196088" y="211835"/>
                </a:lnTo>
                <a:lnTo>
                  <a:pt x="195072" y="211835"/>
                </a:lnTo>
                <a:lnTo>
                  <a:pt x="190500" y="220980"/>
                </a:lnTo>
                <a:lnTo>
                  <a:pt x="184404" y="228600"/>
                </a:lnTo>
                <a:lnTo>
                  <a:pt x="178308" y="237743"/>
                </a:lnTo>
                <a:lnTo>
                  <a:pt x="179831" y="237743"/>
                </a:lnTo>
                <a:lnTo>
                  <a:pt x="177393" y="240791"/>
                </a:lnTo>
                <a:close/>
              </a:path>
              <a:path w="352425" h="367664">
                <a:moveTo>
                  <a:pt x="195072" y="213359"/>
                </a:moveTo>
                <a:lnTo>
                  <a:pt x="195072" y="211835"/>
                </a:lnTo>
                <a:lnTo>
                  <a:pt x="196088" y="211835"/>
                </a:lnTo>
                <a:lnTo>
                  <a:pt x="195072" y="213359"/>
                </a:lnTo>
                <a:close/>
              </a:path>
              <a:path w="352425" h="367664">
                <a:moveTo>
                  <a:pt x="141731" y="254508"/>
                </a:moveTo>
                <a:lnTo>
                  <a:pt x="150875" y="239267"/>
                </a:lnTo>
                <a:lnTo>
                  <a:pt x="150875" y="240791"/>
                </a:lnTo>
                <a:lnTo>
                  <a:pt x="177393" y="240791"/>
                </a:lnTo>
                <a:lnTo>
                  <a:pt x="173735" y="245364"/>
                </a:lnTo>
                <a:lnTo>
                  <a:pt x="174345" y="245364"/>
                </a:lnTo>
                <a:lnTo>
                  <a:pt x="169773" y="252983"/>
                </a:lnTo>
                <a:lnTo>
                  <a:pt x="143256" y="252983"/>
                </a:lnTo>
                <a:lnTo>
                  <a:pt x="141731" y="254508"/>
                </a:lnTo>
                <a:close/>
              </a:path>
              <a:path w="352425" h="367664">
                <a:moveTo>
                  <a:pt x="174345" y="245364"/>
                </a:moveTo>
                <a:lnTo>
                  <a:pt x="173735" y="245364"/>
                </a:lnTo>
                <a:lnTo>
                  <a:pt x="175260" y="243840"/>
                </a:lnTo>
                <a:lnTo>
                  <a:pt x="174345" y="245364"/>
                </a:lnTo>
                <a:close/>
              </a:path>
              <a:path w="352425" h="367664">
                <a:moveTo>
                  <a:pt x="162458" y="265175"/>
                </a:moveTo>
                <a:lnTo>
                  <a:pt x="131064" y="265175"/>
                </a:lnTo>
                <a:lnTo>
                  <a:pt x="143256" y="252983"/>
                </a:lnTo>
                <a:lnTo>
                  <a:pt x="169773" y="252983"/>
                </a:lnTo>
                <a:lnTo>
                  <a:pt x="162458" y="265175"/>
                </a:lnTo>
                <a:close/>
              </a:path>
              <a:path w="352425" h="367664">
                <a:moveTo>
                  <a:pt x="3048" y="274319"/>
                </a:moveTo>
                <a:lnTo>
                  <a:pt x="0" y="268224"/>
                </a:lnTo>
                <a:lnTo>
                  <a:pt x="1524" y="263651"/>
                </a:lnTo>
                <a:lnTo>
                  <a:pt x="7620" y="260604"/>
                </a:lnTo>
                <a:lnTo>
                  <a:pt x="12191" y="262127"/>
                </a:lnTo>
                <a:lnTo>
                  <a:pt x="13716" y="265175"/>
                </a:lnTo>
                <a:lnTo>
                  <a:pt x="15239" y="269748"/>
                </a:lnTo>
                <a:lnTo>
                  <a:pt x="16764" y="271272"/>
                </a:lnTo>
                <a:lnTo>
                  <a:pt x="16764" y="272796"/>
                </a:lnTo>
                <a:lnTo>
                  <a:pt x="3048" y="272796"/>
                </a:lnTo>
                <a:lnTo>
                  <a:pt x="3048" y="274319"/>
                </a:lnTo>
                <a:close/>
              </a:path>
              <a:path w="352425" h="367664">
                <a:moveTo>
                  <a:pt x="120395" y="307848"/>
                </a:moveTo>
                <a:lnTo>
                  <a:pt x="88391" y="307848"/>
                </a:lnTo>
                <a:lnTo>
                  <a:pt x="91439" y="303275"/>
                </a:lnTo>
                <a:lnTo>
                  <a:pt x="97535" y="297180"/>
                </a:lnTo>
                <a:lnTo>
                  <a:pt x="100583" y="295656"/>
                </a:lnTo>
                <a:lnTo>
                  <a:pt x="105156" y="291083"/>
                </a:lnTo>
                <a:lnTo>
                  <a:pt x="108204" y="288035"/>
                </a:lnTo>
                <a:lnTo>
                  <a:pt x="111252" y="283464"/>
                </a:lnTo>
                <a:lnTo>
                  <a:pt x="126491" y="268224"/>
                </a:lnTo>
                <a:lnTo>
                  <a:pt x="132587" y="263651"/>
                </a:lnTo>
                <a:lnTo>
                  <a:pt x="131064" y="265175"/>
                </a:lnTo>
                <a:lnTo>
                  <a:pt x="162458" y="265175"/>
                </a:lnTo>
                <a:lnTo>
                  <a:pt x="161543" y="266700"/>
                </a:lnTo>
                <a:lnTo>
                  <a:pt x="141731" y="286511"/>
                </a:lnTo>
                <a:lnTo>
                  <a:pt x="137160" y="289559"/>
                </a:lnTo>
                <a:lnTo>
                  <a:pt x="134112" y="292608"/>
                </a:lnTo>
                <a:lnTo>
                  <a:pt x="132587" y="292608"/>
                </a:lnTo>
                <a:lnTo>
                  <a:pt x="129539" y="298704"/>
                </a:lnTo>
                <a:lnTo>
                  <a:pt x="124968" y="303275"/>
                </a:lnTo>
                <a:lnTo>
                  <a:pt x="123443" y="303275"/>
                </a:lnTo>
                <a:lnTo>
                  <a:pt x="120395" y="307848"/>
                </a:lnTo>
                <a:close/>
              </a:path>
              <a:path w="352425" h="367664">
                <a:moveTo>
                  <a:pt x="4572" y="280416"/>
                </a:moveTo>
                <a:lnTo>
                  <a:pt x="3048" y="275843"/>
                </a:lnTo>
                <a:lnTo>
                  <a:pt x="3048" y="272796"/>
                </a:lnTo>
                <a:lnTo>
                  <a:pt x="16764" y="272796"/>
                </a:lnTo>
                <a:lnTo>
                  <a:pt x="19811" y="278891"/>
                </a:lnTo>
                <a:lnTo>
                  <a:pt x="4572" y="278891"/>
                </a:lnTo>
                <a:lnTo>
                  <a:pt x="4572" y="280416"/>
                </a:lnTo>
                <a:close/>
              </a:path>
              <a:path w="352425" h="367664">
                <a:moveTo>
                  <a:pt x="9143" y="300227"/>
                </a:moveTo>
                <a:lnTo>
                  <a:pt x="7620" y="295656"/>
                </a:lnTo>
                <a:lnTo>
                  <a:pt x="7620" y="294132"/>
                </a:lnTo>
                <a:lnTo>
                  <a:pt x="4572" y="284988"/>
                </a:lnTo>
                <a:lnTo>
                  <a:pt x="4572" y="278891"/>
                </a:lnTo>
                <a:lnTo>
                  <a:pt x="19811" y="278891"/>
                </a:lnTo>
                <a:lnTo>
                  <a:pt x="21335" y="281940"/>
                </a:lnTo>
                <a:lnTo>
                  <a:pt x="22860" y="283464"/>
                </a:lnTo>
                <a:lnTo>
                  <a:pt x="24383" y="288035"/>
                </a:lnTo>
                <a:lnTo>
                  <a:pt x="22860" y="288035"/>
                </a:lnTo>
                <a:lnTo>
                  <a:pt x="25908" y="291083"/>
                </a:lnTo>
                <a:lnTo>
                  <a:pt x="27431" y="294132"/>
                </a:lnTo>
                <a:lnTo>
                  <a:pt x="27431" y="297180"/>
                </a:lnTo>
                <a:lnTo>
                  <a:pt x="9143" y="297180"/>
                </a:lnTo>
                <a:lnTo>
                  <a:pt x="9143" y="300227"/>
                </a:lnTo>
                <a:close/>
              </a:path>
              <a:path w="352425" h="367664">
                <a:moveTo>
                  <a:pt x="103631" y="292608"/>
                </a:moveTo>
                <a:lnTo>
                  <a:pt x="105155" y="291083"/>
                </a:lnTo>
                <a:lnTo>
                  <a:pt x="103631" y="292608"/>
                </a:lnTo>
                <a:close/>
              </a:path>
              <a:path w="352425" h="367664">
                <a:moveTo>
                  <a:pt x="132587" y="294132"/>
                </a:moveTo>
                <a:lnTo>
                  <a:pt x="132587" y="292608"/>
                </a:lnTo>
                <a:lnTo>
                  <a:pt x="134112" y="292608"/>
                </a:lnTo>
                <a:lnTo>
                  <a:pt x="132587" y="294132"/>
                </a:lnTo>
                <a:close/>
              </a:path>
              <a:path w="352425" h="367664">
                <a:moveTo>
                  <a:pt x="12191" y="313943"/>
                </a:moveTo>
                <a:lnTo>
                  <a:pt x="9143" y="301751"/>
                </a:lnTo>
                <a:lnTo>
                  <a:pt x="9143" y="297180"/>
                </a:lnTo>
                <a:lnTo>
                  <a:pt x="27431" y="297180"/>
                </a:lnTo>
                <a:lnTo>
                  <a:pt x="27431" y="298704"/>
                </a:lnTo>
                <a:lnTo>
                  <a:pt x="28956" y="303275"/>
                </a:lnTo>
                <a:lnTo>
                  <a:pt x="31241" y="312419"/>
                </a:lnTo>
                <a:lnTo>
                  <a:pt x="12191" y="312419"/>
                </a:lnTo>
                <a:lnTo>
                  <a:pt x="12191" y="313943"/>
                </a:lnTo>
                <a:close/>
              </a:path>
              <a:path w="352425" h="367664">
                <a:moveTo>
                  <a:pt x="85343" y="310896"/>
                </a:moveTo>
                <a:lnTo>
                  <a:pt x="88391" y="306324"/>
                </a:lnTo>
                <a:lnTo>
                  <a:pt x="88391" y="307848"/>
                </a:lnTo>
                <a:lnTo>
                  <a:pt x="120395" y="307848"/>
                </a:lnTo>
                <a:lnTo>
                  <a:pt x="118872" y="309372"/>
                </a:lnTo>
                <a:lnTo>
                  <a:pt x="86868" y="309372"/>
                </a:lnTo>
                <a:lnTo>
                  <a:pt x="85343" y="310896"/>
                </a:lnTo>
                <a:close/>
              </a:path>
              <a:path w="352425" h="367664">
                <a:moveTo>
                  <a:pt x="112776" y="313943"/>
                </a:moveTo>
                <a:lnTo>
                  <a:pt x="83820" y="313943"/>
                </a:lnTo>
                <a:lnTo>
                  <a:pt x="86868" y="309372"/>
                </a:lnTo>
                <a:lnTo>
                  <a:pt x="118872" y="309372"/>
                </a:lnTo>
                <a:lnTo>
                  <a:pt x="114300" y="312419"/>
                </a:lnTo>
                <a:lnTo>
                  <a:pt x="112776" y="313943"/>
                </a:lnTo>
                <a:close/>
              </a:path>
              <a:path w="352425" h="367664">
                <a:moveTo>
                  <a:pt x="39624" y="364235"/>
                </a:moveTo>
                <a:lnTo>
                  <a:pt x="33527" y="361188"/>
                </a:lnTo>
                <a:lnTo>
                  <a:pt x="30479" y="358140"/>
                </a:lnTo>
                <a:lnTo>
                  <a:pt x="27431" y="356616"/>
                </a:lnTo>
                <a:lnTo>
                  <a:pt x="24383" y="353567"/>
                </a:lnTo>
                <a:lnTo>
                  <a:pt x="24383" y="352043"/>
                </a:lnTo>
                <a:lnTo>
                  <a:pt x="21335" y="350519"/>
                </a:lnTo>
                <a:lnTo>
                  <a:pt x="21335" y="348996"/>
                </a:lnTo>
                <a:lnTo>
                  <a:pt x="15239" y="336804"/>
                </a:lnTo>
                <a:lnTo>
                  <a:pt x="16764" y="336804"/>
                </a:lnTo>
                <a:lnTo>
                  <a:pt x="15239" y="333756"/>
                </a:lnTo>
                <a:lnTo>
                  <a:pt x="13716" y="332232"/>
                </a:lnTo>
                <a:lnTo>
                  <a:pt x="13716" y="323088"/>
                </a:lnTo>
                <a:lnTo>
                  <a:pt x="12191" y="318516"/>
                </a:lnTo>
                <a:lnTo>
                  <a:pt x="12191" y="312419"/>
                </a:lnTo>
                <a:lnTo>
                  <a:pt x="31241" y="312419"/>
                </a:lnTo>
                <a:lnTo>
                  <a:pt x="32004" y="315467"/>
                </a:lnTo>
                <a:lnTo>
                  <a:pt x="32004" y="320040"/>
                </a:lnTo>
                <a:lnTo>
                  <a:pt x="33527" y="324611"/>
                </a:lnTo>
                <a:lnTo>
                  <a:pt x="33527" y="327659"/>
                </a:lnTo>
                <a:lnTo>
                  <a:pt x="34289" y="327659"/>
                </a:lnTo>
                <a:lnTo>
                  <a:pt x="35052" y="329183"/>
                </a:lnTo>
                <a:lnTo>
                  <a:pt x="35052" y="330708"/>
                </a:lnTo>
                <a:lnTo>
                  <a:pt x="36575" y="333756"/>
                </a:lnTo>
                <a:lnTo>
                  <a:pt x="38100" y="338327"/>
                </a:lnTo>
                <a:lnTo>
                  <a:pt x="44195" y="341375"/>
                </a:lnTo>
                <a:lnTo>
                  <a:pt x="45720" y="342900"/>
                </a:lnTo>
                <a:lnTo>
                  <a:pt x="44195" y="342900"/>
                </a:lnTo>
                <a:lnTo>
                  <a:pt x="47243" y="344424"/>
                </a:lnTo>
                <a:lnTo>
                  <a:pt x="48768" y="344424"/>
                </a:lnTo>
                <a:lnTo>
                  <a:pt x="51816" y="345948"/>
                </a:lnTo>
                <a:lnTo>
                  <a:pt x="86360" y="345948"/>
                </a:lnTo>
                <a:lnTo>
                  <a:pt x="85343" y="347472"/>
                </a:lnTo>
                <a:lnTo>
                  <a:pt x="82295" y="350519"/>
                </a:lnTo>
                <a:lnTo>
                  <a:pt x="82295" y="352043"/>
                </a:lnTo>
                <a:lnTo>
                  <a:pt x="71627" y="362711"/>
                </a:lnTo>
                <a:lnTo>
                  <a:pt x="39624" y="362711"/>
                </a:lnTo>
                <a:lnTo>
                  <a:pt x="39624" y="364235"/>
                </a:lnTo>
                <a:close/>
              </a:path>
              <a:path w="352425" h="367664">
                <a:moveTo>
                  <a:pt x="92455" y="336804"/>
                </a:moveTo>
                <a:lnTo>
                  <a:pt x="67056" y="336804"/>
                </a:lnTo>
                <a:lnTo>
                  <a:pt x="70104" y="332232"/>
                </a:lnTo>
                <a:lnTo>
                  <a:pt x="70104" y="330708"/>
                </a:lnTo>
                <a:lnTo>
                  <a:pt x="79248" y="316991"/>
                </a:lnTo>
                <a:lnTo>
                  <a:pt x="82295" y="313943"/>
                </a:lnTo>
                <a:lnTo>
                  <a:pt x="112775" y="313943"/>
                </a:lnTo>
                <a:lnTo>
                  <a:pt x="102108" y="324611"/>
                </a:lnTo>
                <a:lnTo>
                  <a:pt x="102108" y="326135"/>
                </a:lnTo>
                <a:lnTo>
                  <a:pt x="100584" y="327659"/>
                </a:lnTo>
                <a:lnTo>
                  <a:pt x="99060" y="327659"/>
                </a:lnTo>
                <a:lnTo>
                  <a:pt x="97535" y="330708"/>
                </a:lnTo>
                <a:lnTo>
                  <a:pt x="95503" y="333756"/>
                </a:lnTo>
                <a:lnTo>
                  <a:pt x="94487" y="333756"/>
                </a:lnTo>
                <a:lnTo>
                  <a:pt x="92455" y="336804"/>
                </a:lnTo>
                <a:close/>
              </a:path>
              <a:path w="352425" h="367664">
                <a:moveTo>
                  <a:pt x="111252" y="315467"/>
                </a:moveTo>
                <a:lnTo>
                  <a:pt x="112775" y="313943"/>
                </a:lnTo>
                <a:lnTo>
                  <a:pt x="111252" y="315467"/>
                </a:lnTo>
                <a:close/>
              </a:path>
              <a:path w="352425" h="367664">
                <a:moveTo>
                  <a:pt x="108204" y="318516"/>
                </a:moveTo>
                <a:lnTo>
                  <a:pt x="109727" y="316991"/>
                </a:lnTo>
                <a:lnTo>
                  <a:pt x="108204" y="318516"/>
                </a:lnTo>
                <a:close/>
              </a:path>
              <a:path w="352425" h="367664">
                <a:moveTo>
                  <a:pt x="34289" y="327659"/>
                </a:moveTo>
                <a:lnTo>
                  <a:pt x="33527" y="327659"/>
                </a:lnTo>
                <a:lnTo>
                  <a:pt x="33527" y="326135"/>
                </a:lnTo>
                <a:lnTo>
                  <a:pt x="34289" y="327659"/>
                </a:lnTo>
                <a:close/>
              </a:path>
              <a:path w="352425" h="367664">
                <a:moveTo>
                  <a:pt x="99060" y="329183"/>
                </a:moveTo>
                <a:lnTo>
                  <a:pt x="99060" y="327659"/>
                </a:lnTo>
                <a:lnTo>
                  <a:pt x="100584" y="327659"/>
                </a:lnTo>
                <a:lnTo>
                  <a:pt x="99060" y="329183"/>
                </a:lnTo>
                <a:close/>
              </a:path>
              <a:path w="352425" h="367664">
                <a:moveTo>
                  <a:pt x="94487" y="335280"/>
                </a:moveTo>
                <a:lnTo>
                  <a:pt x="94487" y="333756"/>
                </a:lnTo>
                <a:lnTo>
                  <a:pt x="95503" y="333756"/>
                </a:lnTo>
                <a:lnTo>
                  <a:pt x="94487" y="335280"/>
                </a:lnTo>
                <a:close/>
              </a:path>
              <a:path w="352425" h="367664">
                <a:moveTo>
                  <a:pt x="59436" y="344424"/>
                </a:moveTo>
                <a:lnTo>
                  <a:pt x="64008" y="339851"/>
                </a:lnTo>
                <a:lnTo>
                  <a:pt x="65531" y="338327"/>
                </a:lnTo>
                <a:lnTo>
                  <a:pt x="67056" y="335280"/>
                </a:lnTo>
                <a:lnTo>
                  <a:pt x="67056" y="336804"/>
                </a:lnTo>
                <a:lnTo>
                  <a:pt x="92455" y="336804"/>
                </a:lnTo>
                <a:lnTo>
                  <a:pt x="88392" y="342900"/>
                </a:lnTo>
                <a:lnTo>
                  <a:pt x="62483" y="342900"/>
                </a:lnTo>
                <a:lnTo>
                  <a:pt x="59436" y="344424"/>
                </a:lnTo>
                <a:close/>
              </a:path>
              <a:path w="352425" h="367664">
                <a:moveTo>
                  <a:pt x="39624" y="338327"/>
                </a:moveTo>
                <a:lnTo>
                  <a:pt x="38100" y="338327"/>
                </a:lnTo>
                <a:lnTo>
                  <a:pt x="38100" y="336804"/>
                </a:lnTo>
                <a:lnTo>
                  <a:pt x="39624" y="338327"/>
                </a:lnTo>
                <a:close/>
              </a:path>
              <a:path w="352425" h="367664">
                <a:moveTo>
                  <a:pt x="62483" y="341375"/>
                </a:moveTo>
                <a:lnTo>
                  <a:pt x="64007" y="339851"/>
                </a:lnTo>
                <a:lnTo>
                  <a:pt x="62483" y="341375"/>
                </a:lnTo>
                <a:close/>
              </a:path>
              <a:path w="352425" h="367664">
                <a:moveTo>
                  <a:pt x="57912" y="345948"/>
                </a:moveTo>
                <a:lnTo>
                  <a:pt x="59436" y="344424"/>
                </a:lnTo>
                <a:lnTo>
                  <a:pt x="62483" y="342900"/>
                </a:lnTo>
                <a:lnTo>
                  <a:pt x="57912" y="345948"/>
                </a:lnTo>
                <a:close/>
              </a:path>
              <a:path w="352425" h="367664">
                <a:moveTo>
                  <a:pt x="86360" y="345948"/>
                </a:moveTo>
                <a:lnTo>
                  <a:pt x="57912" y="345948"/>
                </a:lnTo>
                <a:lnTo>
                  <a:pt x="62483" y="342900"/>
                </a:lnTo>
                <a:lnTo>
                  <a:pt x="88392" y="342900"/>
                </a:lnTo>
                <a:lnTo>
                  <a:pt x="86360" y="345948"/>
                </a:lnTo>
                <a:close/>
              </a:path>
              <a:path w="352425" h="367664">
                <a:moveTo>
                  <a:pt x="57912" y="345948"/>
                </a:moveTo>
                <a:lnTo>
                  <a:pt x="53339" y="345948"/>
                </a:lnTo>
                <a:lnTo>
                  <a:pt x="56387" y="344424"/>
                </a:lnTo>
                <a:lnTo>
                  <a:pt x="59436" y="344424"/>
                </a:lnTo>
                <a:lnTo>
                  <a:pt x="57912" y="345948"/>
                </a:lnTo>
                <a:close/>
              </a:path>
              <a:path w="352425" h="367664">
                <a:moveTo>
                  <a:pt x="53339" y="345948"/>
                </a:moveTo>
                <a:lnTo>
                  <a:pt x="51816" y="345948"/>
                </a:lnTo>
                <a:lnTo>
                  <a:pt x="48768" y="344424"/>
                </a:lnTo>
                <a:lnTo>
                  <a:pt x="53339" y="345948"/>
                </a:lnTo>
                <a:close/>
              </a:path>
              <a:path w="352425" h="367664">
                <a:moveTo>
                  <a:pt x="56387" y="367283"/>
                </a:moveTo>
                <a:lnTo>
                  <a:pt x="48768" y="367283"/>
                </a:lnTo>
                <a:lnTo>
                  <a:pt x="39624" y="362711"/>
                </a:lnTo>
                <a:lnTo>
                  <a:pt x="71627" y="362711"/>
                </a:lnTo>
                <a:lnTo>
                  <a:pt x="67056" y="364235"/>
                </a:lnTo>
                <a:lnTo>
                  <a:pt x="65531" y="364235"/>
                </a:lnTo>
                <a:lnTo>
                  <a:pt x="62483" y="365759"/>
                </a:lnTo>
                <a:lnTo>
                  <a:pt x="60960" y="365759"/>
                </a:lnTo>
                <a:lnTo>
                  <a:pt x="56387" y="3672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2840" y="4465320"/>
            <a:ext cx="804671" cy="99060"/>
          </a:xfrm>
          <a:prstGeom prst="rect">
            <a:avLst/>
          </a:prstGeom>
        </p:spPr>
      </p:pic>
      <p:sp>
        <p:nvSpPr>
          <p:cNvPr id="1048604" name="object 9"/>
          <p:cNvSpPr/>
          <p:nvPr/>
        </p:nvSpPr>
        <p:spPr>
          <a:xfrm>
            <a:off x="920496" y="3753611"/>
            <a:ext cx="449580" cy="410209"/>
          </a:xfrm>
          <a:custGeom>
            <a:avLst/>
            <a:gdLst/>
            <a:ahLst/>
            <a:cxnLst/>
            <a:rect l="l" t="t" r="r" b="b"/>
            <a:pathLst>
              <a:path w="449580" h="410210">
                <a:moveTo>
                  <a:pt x="144779" y="323088"/>
                </a:moveTo>
                <a:lnTo>
                  <a:pt x="156972" y="304800"/>
                </a:lnTo>
                <a:lnTo>
                  <a:pt x="164591" y="294132"/>
                </a:lnTo>
                <a:lnTo>
                  <a:pt x="164591" y="292608"/>
                </a:lnTo>
                <a:lnTo>
                  <a:pt x="179831" y="271272"/>
                </a:lnTo>
                <a:lnTo>
                  <a:pt x="188976" y="260604"/>
                </a:lnTo>
                <a:lnTo>
                  <a:pt x="207264" y="236220"/>
                </a:lnTo>
                <a:lnTo>
                  <a:pt x="217931" y="224028"/>
                </a:lnTo>
                <a:lnTo>
                  <a:pt x="249935" y="182880"/>
                </a:lnTo>
                <a:lnTo>
                  <a:pt x="262128" y="170688"/>
                </a:lnTo>
                <a:lnTo>
                  <a:pt x="260604" y="170688"/>
                </a:lnTo>
                <a:lnTo>
                  <a:pt x="271272" y="156972"/>
                </a:lnTo>
                <a:lnTo>
                  <a:pt x="280416" y="143256"/>
                </a:lnTo>
                <a:lnTo>
                  <a:pt x="291083" y="131064"/>
                </a:lnTo>
                <a:lnTo>
                  <a:pt x="312420" y="103632"/>
                </a:lnTo>
                <a:lnTo>
                  <a:pt x="333755" y="79248"/>
                </a:lnTo>
                <a:lnTo>
                  <a:pt x="356616" y="56388"/>
                </a:lnTo>
                <a:lnTo>
                  <a:pt x="368808" y="45720"/>
                </a:lnTo>
                <a:lnTo>
                  <a:pt x="381000" y="36576"/>
                </a:lnTo>
                <a:lnTo>
                  <a:pt x="394716" y="27432"/>
                </a:lnTo>
                <a:lnTo>
                  <a:pt x="406908" y="18288"/>
                </a:lnTo>
                <a:lnTo>
                  <a:pt x="419100" y="10668"/>
                </a:lnTo>
                <a:lnTo>
                  <a:pt x="419100" y="9144"/>
                </a:lnTo>
                <a:lnTo>
                  <a:pt x="431292" y="3048"/>
                </a:lnTo>
                <a:lnTo>
                  <a:pt x="435863" y="0"/>
                </a:lnTo>
                <a:lnTo>
                  <a:pt x="443483" y="1524"/>
                </a:lnTo>
                <a:lnTo>
                  <a:pt x="446532" y="6096"/>
                </a:lnTo>
                <a:lnTo>
                  <a:pt x="449579" y="12191"/>
                </a:lnTo>
                <a:lnTo>
                  <a:pt x="448055" y="18288"/>
                </a:lnTo>
                <a:lnTo>
                  <a:pt x="443483" y="21336"/>
                </a:lnTo>
                <a:lnTo>
                  <a:pt x="431292" y="28956"/>
                </a:lnTo>
                <a:lnTo>
                  <a:pt x="432816" y="28956"/>
                </a:lnTo>
                <a:lnTo>
                  <a:pt x="420624" y="38100"/>
                </a:lnTo>
                <a:lnTo>
                  <a:pt x="408432" y="45720"/>
                </a:lnTo>
                <a:lnTo>
                  <a:pt x="397981" y="54864"/>
                </a:lnTo>
                <a:lnTo>
                  <a:pt x="396240" y="54864"/>
                </a:lnTo>
                <a:lnTo>
                  <a:pt x="385789" y="64008"/>
                </a:lnTo>
                <a:lnTo>
                  <a:pt x="384048" y="64008"/>
                </a:lnTo>
                <a:lnTo>
                  <a:pt x="373379" y="74676"/>
                </a:lnTo>
                <a:lnTo>
                  <a:pt x="362712" y="83820"/>
                </a:lnTo>
                <a:lnTo>
                  <a:pt x="353377" y="94488"/>
                </a:lnTo>
                <a:lnTo>
                  <a:pt x="352044" y="94488"/>
                </a:lnTo>
                <a:lnTo>
                  <a:pt x="339852" y="106680"/>
                </a:lnTo>
                <a:lnTo>
                  <a:pt x="341375" y="106680"/>
                </a:lnTo>
                <a:lnTo>
                  <a:pt x="330708" y="118872"/>
                </a:lnTo>
                <a:lnTo>
                  <a:pt x="320040" y="132588"/>
                </a:lnTo>
                <a:lnTo>
                  <a:pt x="309371" y="144780"/>
                </a:lnTo>
                <a:lnTo>
                  <a:pt x="301244" y="156972"/>
                </a:lnTo>
                <a:lnTo>
                  <a:pt x="300228" y="156972"/>
                </a:lnTo>
                <a:lnTo>
                  <a:pt x="289560" y="170688"/>
                </a:lnTo>
                <a:lnTo>
                  <a:pt x="280416" y="184404"/>
                </a:lnTo>
                <a:lnTo>
                  <a:pt x="278891" y="185928"/>
                </a:lnTo>
                <a:lnTo>
                  <a:pt x="268224" y="198120"/>
                </a:lnTo>
                <a:lnTo>
                  <a:pt x="257556" y="211836"/>
                </a:lnTo>
                <a:lnTo>
                  <a:pt x="245364" y="225552"/>
                </a:lnTo>
                <a:lnTo>
                  <a:pt x="236220" y="237744"/>
                </a:lnTo>
                <a:lnTo>
                  <a:pt x="234696" y="237744"/>
                </a:lnTo>
                <a:lnTo>
                  <a:pt x="225552" y="249936"/>
                </a:lnTo>
                <a:lnTo>
                  <a:pt x="214883" y="262128"/>
                </a:lnTo>
                <a:lnTo>
                  <a:pt x="207264" y="274320"/>
                </a:lnTo>
                <a:lnTo>
                  <a:pt x="205739" y="274320"/>
                </a:lnTo>
                <a:lnTo>
                  <a:pt x="175260" y="316991"/>
                </a:lnTo>
                <a:lnTo>
                  <a:pt x="175913" y="316991"/>
                </a:lnTo>
                <a:lnTo>
                  <a:pt x="173300" y="321564"/>
                </a:lnTo>
                <a:lnTo>
                  <a:pt x="146304" y="321564"/>
                </a:lnTo>
                <a:lnTo>
                  <a:pt x="144779" y="323088"/>
                </a:lnTo>
                <a:close/>
              </a:path>
              <a:path w="449580" h="410210">
                <a:moveTo>
                  <a:pt x="396240" y="56388"/>
                </a:moveTo>
                <a:lnTo>
                  <a:pt x="396240" y="54864"/>
                </a:lnTo>
                <a:lnTo>
                  <a:pt x="397981" y="54864"/>
                </a:lnTo>
                <a:lnTo>
                  <a:pt x="396240" y="56388"/>
                </a:lnTo>
                <a:close/>
              </a:path>
              <a:path w="449580" h="410210">
                <a:moveTo>
                  <a:pt x="384048" y="65532"/>
                </a:moveTo>
                <a:lnTo>
                  <a:pt x="384048" y="64008"/>
                </a:lnTo>
                <a:lnTo>
                  <a:pt x="385789" y="64008"/>
                </a:lnTo>
                <a:lnTo>
                  <a:pt x="384048" y="65532"/>
                </a:lnTo>
                <a:close/>
              </a:path>
              <a:path w="449580" h="410210">
                <a:moveTo>
                  <a:pt x="352044" y="96012"/>
                </a:moveTo>
                <a:lnTo>
                  <a:pt x="352044" y="94488"/>
                </a:lnTo>
                <a:lnTo>
                  <a:pt x="353377" y="94488"/>
                </a:lnTo>
                <a:lnTo>
                  <a:pt x="352044" y="96012"/>
                </a:lnTo>
                <a:close/>
              </a:path>
              <a:path w="449580" h="410210">
                <a:moveTo>
                  <a:pt x="300228" y="158496"/>
                </a:moveTo>
                <a:lnTo>
                  <a:pt x="300228" y="156972"/>
                </a:lnTo>
                <a:lnTo>
                  <a:pt x="301244" y="156972"/>
                </a:lnTo>
                <a:lnTo>
                  <a:pt x="300228" y="158496"/>
                </a:lnTo>
                <a:close/>
              </a:path>
              <a:path w="449580" h="410210">
                <a:moveTo>
                  <a:pt x="175913" y="316991"/>
                </a:moveTo>
                <a:lnTo>
                  <a:pt x="175260" y="316991"/>
                </a:lnTo>
                <a:lnTo>
                  <a:pt x="176783" y="315468"/>
                </a:lnTo>
                <a:lnTo>
                  <a:pt x="175913" y="316991"/>
                </a:lnTo>
                <a:close/>
              </a:path>
              <a:path w="449580" h="410210">
                <a:moveTo>
                  <a:pt x="53339" y="382524"/>
                </a:moveTo>
                <a:lnTo>
                  <a:pt x="25907" y="382524"/>
                </a:lnTo>
                <a:lnTo>
                  <a:pt x="24383" y="381000"/>
                </a:lnTo>
                <a:lnTo>
                  <a:pt x="22860" y="381000"/>
                </a:lnTo>
                <a:lnTo>
                  <a:pt x="18287" y="376428"/>
                </a:lnTo>
                <a:lnTo>
                  <a:pt x="15239" y="370332"/>
                </a:lnTo>
                <a:lnTo>
                  <a:pt x="12191" y="368808"/>
                </a:lnTo>
                <a:lnTo>
                  <a:pt x="12191" y="367284"/>
                </a:lnTo>
                <a:lnTo>
                  <a:pt x="9143" y="364236"/>
                </a:lnTo>
                <a:lnTo>
                  <a:pt x="7620" y="361188"/>
                </a:lnTo>
                <a:lnTo>
                  <a:pt x="6096" y="359664"/>
                </a:lnTo>
                <a:lnTo>
                  <a:pt x="3048" y="350520"/>
                </a:lnTo>
                <a:lnTo>
                  <a:pt x="3048" y="348996"/>
                </a:lnTo>
                <a:lnTo>
                  <a:pt x="1524" y="347472"/>
                </a:lnTo>
                <a:lnTo>
                  <a:pt x="1524" y="344424"/>
                </a:lnTo>
                <a:lnTo>
                  <a:pt x="0" y="341376"/>
                </a:lnTo>
                <a:lnTo>
                  <a:pt x="0" y="329184"/>
                </a:lnTo>
                <a:lnTo>
                  <a:pt x="4572" y="320040"/>
                </a:lnTo>
                <a:lnTo>
                  <a:pt x="7620" y="318516"/>
                </a:lnTo>
                <a:lnTo>
                  <a:pt x="12191" y="318516"/>
                </a:lnTo>
                <a:lnTo>
                  <a:pt x="15239" y="320040"/>
                </a:lnTo>
                <a:lnTo>
                  <a:pt x="18287" y="324612"/>
                </a:lnTo>
                <a:lnTo>
                  <a:pt x="18287" y="327660"/>
                </a:lnTo>
                <a:lnTo>
                  <a:pt x="17525" y="329184"/>
                </a:lnTo>
                <a:lnTo>
                  <a:pt x="16764" y="329184"/>
                </a:lnTo>
                <a:lnTo>
                  <a:pt x="16764" y="330708"/>
                </a:lnTo>
                <a:lnTo>
                  <a:pt x="17525" y="330708"/>
                </a:lnTo>
                <a:lnTo>
                  <a:pt x="18287" y="332232"/>
                </a:lnTo>
                <a:lnTo>
                  <a:pt x="18287" y="333756"/>
                </a:lnTo>
                <a:lnTo>
                  <a:pt x="16764" y="333756"/>
                </a:lnTo>
                <a:lnTo>
                  <a:pt x="19812" y="339852"/>
                </a:lnTo>
                <a:lnTo>
                  <a:pt x="19812" y="342900"/>
                </a:lnTo>
                <a:lnTo>
                  <a:pt x="20573" y="342900"/>
                </a:lnTo>
                <a:lnTo>
                  <a:pt x="21335" y="344424"/>
                </a:lnTo>
                <a:lnTo>
                  <a:pt x="21335" y="345948"/>
                </a:lnTo>
                <a:lnTo>
                  <a:pt x="23621" y="350520"/>
                </a:lnTo>
                <a:lnTo>
                  <a:pt x="22860" y="350520"/>
                </a:lnTo>
                <a:lnTo>
                  <a:pt x="27431" y="355091"/>
                </a:lnTo>
                <a:lnTo>
                  <a:pt x="25908" y="355091"/>
                </a:lnTo>
                <a:lnTo>
                  <a:pt x="28956" y="358140"/>
                </a:lnTo>
                <a:lnTo>
                  <a:pt x="30479" y="358140"/>
                </a:lnTo>
                <a:lnTo>
                  <a:pt x="32004" y="361188"/>
                </a:lnTo>
                <a:lnTo>
                  <a:pt x="33528" y="362712"/>
                </a:lnTo>
                <a:lnTo>
                  <a:pt x="34290" y="364236"/>
                </a:lnTo>
                <a:lnTo>
                  <a:pt x="33528" y="364236"/>
                </a:lnTo>
                <a:lnTo>
                  <a:pt x="36576" y="367284"/>
                </a:lnTo>
                <a:lnTo>
                  <a:pt x="37338" y="367284"/>
                </a:lnTo>
                <a:lnTo>
                  <a:pt x="39624" y="368808"/>
                </a:lnTo>
                <a:lnTo>
                  <a:pt x="39624" y="370332"/>
                </a:lnTo>
                <a:lnTo>
                  <a:pt x="42672" y="371856"/>
                </a:lnTo>
                <a:lnTo>
                  <a:pt x="44196" y="373380"/>
                </a:lnTo>
                <a:lnTo>
                  <a:pt x="47243" y="376428"/>
                </a:lnTo>
                <a:lnTo>
                  <a:pt x="48768" y="376428"/>
                </a:lnTo>
                <a:lnTo>
                  <a:pt x="50292" y="379476"/>
                </a:lnTo>
                <a:lnTo>
                  <a:pt x="53339" y="382524"/>
                </a:lnTo>
                <a:close/>
              </a:path>
              <a:path w="449580" h="410210">
                <a:moveTo>
                  <a:pt x="141731" y="365760"/>
                </a:moveTo>
                <a:lnTo>
                  <a:pt x="114300" y="365760"/>
                </a:lnTo>
                <a:lnTo>
                  <a:pt x="123443" y="353568"/>
                </a:lnTo>
                <a:lnTo>
                  <a:pt x="128016" y="345948"/>
                </a:lnTo>
                <a:lnTo>
                  <a:pt x="140208" y="330708"/>
                </a:lnTo>
                <a:lnTo>
                  <a:pt x="146304" y="321564"/>
                </a:lnTo>
                <a:lnTo>
                  <a:pt x="173300" y="321564"/>
                </a:lnTo>
                <a:lnTo>
                  <a:pt x="170687" y="326136"/>
                </a:lnTo>
                <a:lnTo>
                  <a:pt x="169164" y="326136"/>
                </a:lnTo>
                <a:lnTo>
                  <a:pt x="164591" y="335280"/>
                </a:lnTo>
                <a:lnTo>
                  <a:pt x="163068" y="335280"/>
                </a:lnTo>
                <a:lnTo>
                  <a:pt x="156972" y="342900"/>
                </a:lnTo>
                <a:lnTo>
                  <a:pt x="152400" y="352044"/>
                </a:lnTo>
                <a:lnTo>
                  <a:pt x="150876" y="352044"/>
                </a:lnTo>
                <a:lnTo>
                  <a:pt x="147218" y="358140"/>
                </a:lnTo>
                <a:lnTo>
                  <a:pt x="146304" y="358140"/>
                </a:lnTo>
                <a:lnTo>
                  <a:pt x="141731" y="365760"/>
                </a:lnTo>
                <a:close/>
              </a:path>
              <a:path w="449580" h="410210">
                <a:moveTo>
                  <a:pt x="16764" y="330708"/>
                </a:moveTo>
                <a:lnTo>
                  <a:pt x="16764" y="329184"/>
                </a:lnTo>
                <a:lnTo>
                  <a:pt x="17144" y="329946"/>
                </a:lnTo>
                <a:lnTo>
                  <a:pt x="16764" y="330708"/>
                </a:lnTo>
                <a:close/>
              </a:path>
              <a:path w="449580" h="410210">
                <a:moveTo>
                  <a:pt x="17144" y="329946"/>
                </a:moveTo>
                <a:lnTo>
                  <a:pt x="16764" y="329184"/>
                </a:lnTo>
                <a:lnTo>
                  <a:pt x="17525" y="329184"/>
                </a:lnTo>
                <a:lnTo>
                  <a:pt x="17144" y="329946"/>
                </a:lnTo>
                <a:close/>
              </a:path>
              <a:path w="449580" h="410210">
                <a:moveTo>
                  <a:pt x="17525" y="330708"/>
                </a:moveTo>
                <a:lnTo>
                  <a:pt x="16764" y="330708"/>
                </a:lnTo>
                <a:lnTo>
                  <a:pt x="17144" y="329946"/>
                </a:lnTo>
                <a:lnTo>
                  <a:pt x="17525" y="330708"/>
                </a:lnTo>
                <a:close/>
              </a:path>
              <a:path w="449580" h="410210">
                <a:moveTo>
                  <a:pt x="18287" y="336804"/>
                </a:moveTo>
                <a:lnTo>
                  <a:pt x="16764" y="333756"/>
                </a:lnTo>
                <a:lnTo>
                  <a:pt x="18287" y="336804"/>
                </a:lnTo>
                <a:close/>
              </a:path>
              <a:path w="449580" h="410210">
                <a:moveTo>
                  <a:pt x="18287" y="336804"/>
                </a:moveTo>
                <a:lnTo>
                  <a:pt x="16764" y="333756"/>
                </a:lnTo>
                <a:lnTo>
                  <a:pt x="18287" y="333756"/>
                </a:lnTo>
                <a:lnTo>
                  <a:pt x="18287" y="336804"/>
                </a:lnTo>
                <a:close/>
              </a:path>
              <a:path w="449580" h="410210">
                <a:moveTo>
                  <a:pt x="20573" y="342900"/>
                </a:moveTo>
                <a:lnTo>
                  <a:pt x="19812" y="342900"/>
                </a:lnTo>
                <a:lnTo>
                  <a:pt x="19812" y="341376"/>
                </a:lnTo>
                <a:lnTo>
                  <a:pt x="20573" y="342900"/>
                </a:lnTo>
                <a:close/>
              </a:path>
              <a:path w="449580" h="410210">
                <a:moveTo>
                  <a:pt x="24383" y="352043"/>
                </a:moveTo>
                <a:lnTo>
                  <a:pt x="22860" y="350520"/>
                </a:lnTo>
                <a:lnTo>
                  <a:pt x="23621" y="350520"/>
                </a:lnTo>
                <a:lnTo>
                  <a:pt x="24383" y="352043"/>
                </a:lnTo>
                <a:close/>
              </a:path>
              <a:path w="449580" h="410210">
                <a:moveTo>
                  <a:pt x="146304" y="359664"/>
                </a:moveTo>
                <a:lnTo>
                  <a:pt x="146304" y="358140"/>
                </a:lnTo>
                <a:lnTo>
                  <a:pt x="147218" y="358140"/>
                </a:lnTo>
                <a:lnTo>
                  <a:pt x="146304" y="359664"/>
                </a:lnTo>
                <a:close/>
              </a:path>
              <a:path w="449580" h="410210">
                <a:moveTo>
                  <a:pt x="35051" y="365760"/>
                </a:moveTo>
                <a:lnTo>
                  <a:pt x="33528" y="364236"/>
                </a:lnTo>
                <a:lnTo>
                  <a:pt x="34290" y="364236"/>
                </a:lnTo>
                <a:lnTo>
                  <a:pt x="35051" y="365760"/>
                </a:lnTo>
                <a:close/>
              </a:path>
              <a:path w="449580" h="410210">
                <a:moveTo>
                  <a:pt x="134493" y="374904"/>
                </a:moveTo>
                <a:lnTo>
                  <a:pt x="106679" y="374904"/>
                </a:lnTo>
                <a:lnTo>
                  <a:pt x="111252" y="370332"/>
                </a:lnTo>
                <a:lnTo>
                  <a:pt x="109728" y="370332"/>
                </a:lnTo>
                <a:lnTo>
                  <a:pt x="114300" y="364236"/>
                </a:lnTo>
                <a:lnTo>
                  <a:pt x="114300" y="365760"/>
                </a:lnTo>
                <a:lnTo>
                  <a:pt x="141731" y="365760"/>
                </a:lnTo>
                <a:lnTo>
                  <a:pt x="137160" y="373380"/>
                </a:lnTo>
                <a:lnTo>
                  <a:pt x="135635" y="373380"/>
                </a:lnTo>
                <a:lnTo>
                  <a:pt x="134493" y="374904"/>
                </a:lnTo>
                <a:close/>
              </a:path>
              <a:path w="449580" h="410210">
                <a:moveTo>
                  <a:pt x="37338" y="367284"/>
                </a:moveTo>
                <a:lnTo>
                  <a:pt x="36576" y="367284"/>
                </a:lnTo>
                <a:lnTo>
                  <a:pt x="35052" y="365760"/>
                </a:lnTo>
                <a:lnTo>
                  <a:pt x="37338" y="367284"/>
                </a:lnTo>
                <a:close/>
              </a:path>
              <a:path w="449580" h="410210">
                <a:moveTo>
                  <a:pt x="121920" y="390144"/>
                </a:moveTo>
                <a:lnTo>
                  <a:pt x="74676" y="390144"/>
                </a:lnTo>
                <a:lnTo>
                  <a:pt x="79248" y="388620"/>
                </a:lnTo>
                <a:lnTo>
                  <a:pt x="80772" y="388620"/>
                </a:lnTo>
                <a:lnTo>
                  <a:pt x="83820" y="387096"/>
                </a:lnTo>
                <a:lnTo>
                  <a:pt x="82296" y="387096"/>
                </a:lnTo>
                <a:lnTo>
                  <a:pt x="86868" y="385572"/>
                </a:lnTo>
                <a:lnTo>
                  <a:pt x="88391" y="385572"/>
                </a:lnTo>
                <a:lnTo>
                  <a:pt x="94487" y="382524"/>
                </a:lnTo>
                <a:lnTo>
                  <a:pt x="97535" y="382524"/>
                </a:lnTo>
                <a:lnTo>
                  <a:pt x="100583" y="379476"/>
                </a:lnTo>
                <a:lnTo>
                  <a:pt x="106679" y="373380"/>
                </a:lnTo>
                <a:lnTo>
                  <a:pt x="106679" y="374904"/>
                </a:lnTo>
                <a:lnTo>
                  <a:pt x="134493" y="374904"/>
                </a:lnTo>
                <a:lnTo>
                  <a:pt x="131063" y="379476"/>
                </a:lnTo>
                <a:lnTo>
                  <a:pt x="126491" y="384048"/>
                </a:lnTo>
                <a:lnTo>
                  <a:pt x="126491" y="385572"/>
                </a:lnTo>
                <a:lnTo>
                  <a:pt x="121920" y="390144"/>
                </a:lnTo>
                <a:close/>
              </a:path>
              <a:path w="449580" h="410210">
                <a:moveTo>
                  <a:pt x="100583" y="379476"/>
                </a:moveTo>
                <a:close/>
              </a:path>
              <a:path w="449580" h="410210">
                <a:moveTo>
                  <a:pt x="97535" y="382524"/>
                </a:moveTo>
                <a:lnTo>
                  <a:pt x="96012" y="382524"/>
                </a:lnTo>
                <a:lnTo>
                  <a:pt x="100583" y="379476"/>
                </a:lnTo>
                <a:lnTo>
                  <a:pt x="97535" y="382524"/>
                </a:lnTo>
                <a:close/>
              </a:path>
              <a:path w="449580" h="410210">
                <a:moveTo>
                  <a:pt x="35052" y="391668"/>
                </a:moveTo>
                <a:lnTo>
                  <a:pt x="32004" y="390144"/>
                </a:lnTo>
                <a:lnTo>
                  <a:pt x="32004" y="388620"/>
                </a:lnTo>
                <a:lnTo>
                  <a:pt x="25908" y="382524"/>
                </a:lnTo>
                <a:lnTo>
                  <a:pt x="53339" y="382524"/>
                </a:lnTo>
                <a:lnTo>
                  <a:pt x="51816" y="381000"/>
                </a:lnTo>
                <a:lnTo>
                  <a:pt x="54864" y="382524"/>
                </a:lnTo>
                <a:lnTo>
                  <a:pt x="59435" y="385572"/>
                </a:lnTo>
                <a:lnTo>
                  <a:pt x="60960" y="385572"/>
                </a:lnTo>
                <a:lnTo>
                  <a:pt x="64008" y="387096"/>
                </a:lnTo>
                <a:lnTo>
                  <a:pt x="65531" y="387096"/>
                </a:lnTo>
                <a:lnTo>
                  <a:pt x="71628" y="390144"/>
                </a:lnTo>
                <a:lnTo>
                  <a:pt x="35052" y="390144"/>
                </a:lnTo>
                <a:lnTo>
                  <a:pt x="35052" y="391668"/>
                </a:lnTo>
                <a:close/>
              </a:path>
              <a:path w="449580" h="410210">
                <a:moveTo>
                  <a:pt x="60960" y="385572"/>
                </a:moveTo>
                <a:lnTo>
                  <a:pt x="59435" y="385572"/>
                </a:lnTo>
                <a:lnTo>
                  <a:pt x="57912" y="384048"/>
                </a:lnTo>
                <a:lnTo>
                  <a:pt x="60960" y="385572"/>
                </a:lnTo>
                <a:close/>
              </a:path>
              <a:path w="449580" h="410210">
                <a:moveTo>
                  <a:pt x="73152" y="390144"/>
                </a:moveTo>
                <a:lnTo>
                  <a:pt x="71628" y="390144"/>
                </a:lnTo>
                <a:lnTo>
                  <a:pt x="70104" y="388620"/>
                </a:lnTo>
                <a:lnTo>
                  <a:pt x="73152" y="390144"/>
                </a:lnTo>
                <a:close/>
              </a:path>
              <a:path w="449580" h="410210">
                <a:moveTo>
                  <a:pt x="74676" y="390144"/>
                </a:moveTo>
                <a:lnTo>
                  <a:pt x="73152" y="390144"/>
                </a:lnTo>
                <a:lnTo>
                  <a:pt x="76200" y="388620"/>
                </a:lnTo>
                <a:lnTo>
                  <a:pt x="74676" y="390144"/>
                </a:lnTo>
                <a:close/>
              </a:path>
              <a:path w="449580" h="410210">
                <a:moveTo>
                  <a:pt x="103631" y="402336"/>
                </a:moveTo>
                <a:lnTo>
                  <a:pt x="48768" y="402336"/>
                </a:lnTo>
                <a:lnTo>
                  <a:pt x="45720" y="399288"/>
                </a:lnTo>
                <a:lnTo>
                  <a:pt x="42672" y="397764"/>
                </a:lnTo>
                <a:lnTo>
                  <a:pt x="41148" y="396240"/>
                </a:lnTo>
                <a:lnTo>
                  <a:pt x="38100" y="394716"/>
                </a:lnTo>
                <a:lnTo>
                  <a:pt x="38100" y="393191"/>
                </a:lnTo>
                <a:lnTo>
                  <a:pt x="35052" y="390144"/>
                </a:lnTo>
                <a:lnTo>
                  <a:pt x="120396" y="390144"/>
                </a:lnTo>
                <a:lnTo>
                  <a:pt x="112776" y="397764"/>
                </a:lnTo>
                <a:lnTo>
                  <a:pt x="103631" y="402336"/>
                </a:lnTo>
                <a:close/>
              </a:path>
              <a:path w="449580" h="410210">
                <a:moveTo>
                  <a:pt x="115824" y="394716"/>
                </a:moveTo>
                <a:lnTo>
                  <a:pt x="117348" y="393191"/>
                </a:lnTo>
                <a:lnTo>
                  <a:pt x="115824" y="394716"/>
                </a:lnTo>
                <a:close/>
              </a:path>
              <a:path w="449580" h="410210">
                <a:moveTo>
                  <a:pt x="57912" y="405384"/>
                </a:moveTo>
                <a:lnTo>
                  <a:pt x="53339" y="403860"/>
                </a:lnTo>
                <a:lnTo>
                  <a:pt x="50291" y="402336"/>
                </a:lnTo>
                <a:lnTo>
                  <a:pt x="105156" y="402336"/>
                </a:lnTo>
                <a:lnTo>
                  <a:pt x="100583" y="403860"/>
                </a:lnTo>
                <a:lnTo>
                  <a:pt x="54864" y="403860"/>
                </a:lnTo>
                <a:lnTo>
                  <a:pt x="57912" y="405384"/>
                </a:lnTo>
                <a:close/>
              </a:path>
              <a:path w="449580" h="410210">
                <a:moveTo>
                  <a:pt x="86868" y="408432"/>
                </a:moveTo>
                <a:lnTo>
                  <a:pt x="64008" y="408432"/>
                </a:lnTo>
                <a:lnTo>
                  <a:pt x="60960" y="406908"/>
                </a:lnTo>
                <a:lnTo>
                  <a:pt x="59435" y="405384"/>
                </a:lnTo>
                <a:lnTo>
                  <a:pt x="54864" y="403860"/>
                </a:lnTo>
                <a:lnTo>
                  <a:pt x="99060" y="403860"/>
                </a:lnTo>
                <a:lnTo>
                  <a:pt x="94487" y="405384"/>
                </a:lnTo>
                <a:lnTo>
                  <a:pt x="96012" y="405384"/>
                </a:lnTo>
                <a:lnTo>
                  <a:pt x="91439" y="406908"/>
                </a:lnTo>
                <a:lnTo>
                  <a:pt x="89916" y="406908"/>
                </a:lnTo>
                <a:lnTo>
                  <a:pt x="86868" y="408432"/>
                </a:lnTo>
                <a:close/>
              </a:path>
              <a:path w="449580" h="410210">
                <a:moveTo>
                  <a:pt x="82296" y="409956"/>
                </a:moveTo>
                <a:lnTo>
                  <a:pt x="71628" y="409956"/>
                </a:lnTo>
                <a:lnTo>
                  <a:pt x="68579" y="408432"/>
                </a:lnTo>
                <a:lnTo>
                  <a:pt x="85343" y="408432"/>
                </a:lnTo>
                <a:lnTo>
                  <a:pt x="82296" y="409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object 10"/>
          <p:cNvSpPr/>
          <p:nvPr/>
        </p:nvSpPr>
        <p:spPr>
          <a:xfrm>
            <a:off x="903732" y="4443984"/>
            <a:ext cx="478790" cy="439420"/>
          </a:xfrm>
          <a:custGeom>
            <a:avLst/>
            <a:gdLst/>
            <a:ahLst/>
            <a:cxnLst/>
            <a:rect l="l" t="t" r="r" b="b"/>
            <a:pathLst>
              <a:path w="478790" h="439420">
                <a:moveTo>
                  <a:pt x="477012" y="15240"/>
                </a:moveTo>
                <a:lnTo>
                  <a:pt x="454152" y="15240"/>
                </a:lnTo>
                <a:lnTo>
                  <a:pt x="454152" y="10160"/>
                </a:lnTo>
                <a:lnTo>
                  <a:pt x="455676" y="3810"/>
                </a:lnTo>
                <a:lnTo>
                  <a:pt x="461772" y="0"/>
                </a:lnTo>
                <a:lnTo>
                  <a:pt x="467868" y="1270"/>
                </a:lnTo>
                <a:lnTo>
                  <a:pt x="473964" y="1270"/>
                </a:lnTo>
                <a:lnTo>
                  <a:pt x="478535" y="6350"/>
                </a:lnTo>
                <a:lnTo>
                  <a:pt x="477012" y="12700"/>
                </a:lnTo>
                <a:lnTo>
                  <a:pt x="477012" y="15240"/>
                </a:lnTo>
                <a:close/>
              </a:path>
              <a:path w="478790" h="439420">
                <a:moveTo>
                  <a:pt x="473964" y="27940"/>
                </a:moveTo>
                <a:lnTo>
                  <a:pt x="449580" y="27940"/>
                </a:lnTo>
                <a:lnTo>
                  <a:pt x="451104" y="24130"/>
                </a:lnTo>
                <a:lnTo>
                  <a:pt x="451104" y="20320"/>
                </a:lnTo>
                <a:lnTo>
                  <a:pt x="452627" y="17780"/>
                </a:lnTo>
                <a:lnTo>
                  <a:pt x="452627" y="16510"/>
                </a:lnTo>
                <a:lnTo>
                  <a:pt x="454152" y="12700"/>
                </a:lnTo>
                <a:lnTo>
                  <a:pt x="454152" y="15240"/>
                </a:lnTo>
                <a:lnTo>
                  <a:pt x="477012" y="15240"/>
                </a:lnTo>
                <a:lnTo>
                  <a:pt x="477012" y="20320"/>
                </a:lnTo>
                <a:lnTo>
                  <a:pt x="475488" y="21590"/>
                </a:lnTo>
                <a:lnTo>
                  <a:pt x="475488" y="24130"/>
                </a:lnTo>
                <a:lnTo>
                  <a:pt x="473964" y="26670"/>
                </a:lnTo>
                <a:lnTo>
                  <a:pt x="473964" y="27940"/>
                </a:lnTo>
                <a:close/>
              </a:path>
              <a:path w="478790" h="439420">
                <a:moveTo>
                  <a:pt x="472440" y="34290"/>
                </a:moveTo>
                <a:lnTo>
                  <a:pt x="446531" y="34290"/>
                </a:lnTo>
                <a:lnTo>
                  <a:pt x="449580" y="26670"/>
                </a:lnTo>
                <a:lnTo>
                  <a:pt x="449580" y="27940"/>
                </a:lnTo>
                <a:lnTo>
                  <a:pt x="473964" y="27940"/>
                </a:lnTo>
                <a:lnTo>
                  <a:pt x="472948" y="30480"/>
                </a:lnTo>
                <a:lnTo>
                  <a:pt x="472440" y="30480"/>
                </a:lnTo>
                <a:lnTo>
                  <a:pt x="472440" y="34290"/>
                </a:lnTo>
                <a:close/>
              </a:path>
              <a:path w="478790" h="439420">
                <a:moveTo>
                  <a:pt x="472440" y="31750"/>
                </a:moveTo>
                <a:lnTo>
                  <a:pt x="472440" y="30480"/>
                </a:lnTo>
                <a:lnTo>
                  <a:pt x="472948" y="30480"/>
                </a:lnTo>
                <a:lnTo>
                  <a:pt x="472440" y="31750"/>
                </a:lnTo>
                <a:close/>
              </a:path>
              <a:path w="478790" h="439420">
                <a:moveTo>
                  <a:pt x="435102" y="93980"/>
                </a:moveTo>
                <a:lnTo>
                  <a:pt x="409956" y="93980"/>
                </a:lnTo>
                <a:lnTo>
                  <a:pt x="413004" y="86360"/>
                </a:lnTo>
                <a:lnTo>
                  <a:pt x="414527" y="86360"/>
                </a:lnTo>
                <a:lnTo>
                  <a:pt x="423672" y="71120"/>
                </a:lnTo>
                <a:lnTo>
                  <a:pt x="428244" y="64770"/>
                </a:lnTo>
                <a:lnTo>
                  <a:pt x="426719" y="64770"/>
                </a:lnTo>
                <a:lnTo>
                  <a:pt x="431292" y="58420"/>
                </a:lnTo>
                <a:lnTo>
                  <a:pt x="431292" y="57150"/>
                </a:lnTo>
                <a:lnTo>
                  <a:pt x="437388" y="48260"/>
                </a:lnTo>
                <a:lnTo>
                  <a:pt x="437388" y="46990"/>
                </a:lnTo>
                <a:lnTo>
                  <a:pt x="441960" y="41910"/>
                </a:lnTo>
                <a:lnTo>
                  <a:pt x="445008" y="38100"/>
                </a:lnTo>
                <a:lnTo>
                  <a:pt x="446531" y="33020"/>
                </a:lnTo>
                <a:lnTo>
                  <a:pt x="446531" y="34290"/>
                </a:lnTo>
                <a:lnTo>
                  <a:pt x="472440" y="34290"/>
                </a:lnTo>
                <a:lnTo>
                  <a:pt x="470916" y="35560"/>
                </a:lnTo>
                <a:lnTo>
                  <a:pt x="469773" y="39370"/>
                </a:lnTo>
                <a:lnTo>
                  <a:pt x="469392" y="39370"/>
                </a:lnTo>
                <a:lnTo>
                  <a:pt x="467868" y="43180"/>
                </a:lnTo>
                <a:lnTo>
                  <a:pt x="466344" y="44450"/>
                </a:lnTo>
                <a:lnTo>
                  <a:pt x="464819" y="49530"/>
                </a:lnTo>
                <a:lnTo>
                  <a:pt x="463296" y="49530"/>
                </a:lnTo>
                <a:lnTo>
                  <a:pt x="460857" y="54610"/>
                </a:lnTo>
                <a:lnTo>
                  <a:pt x="460248" y="54610"/>
                </a:lnTo>
                <a:lnTo>
                  <a:pt x="457962" y="58420"/>
                </a:lnTo>
                <a:lnTo>
                  <a:pt x="457200" y="58420"/>
                </a:lnTo>
                <a:lnTo>
                  <a:pt x="454152" y="64770"/>
                </a:lnTo>
                <a:lnTo>
                  <a:pt x="449580" y="71120"/>
                </a:lnTo>
                <a:lnTo>
                  <a:pt x="450342" y="71120"/>
                </a:lnTo>
                <a:lnTo>
                  <a:pt x="446531" y="77470"/>
                </a:lnTo>
                <a:lnTo>
                  <a:pt x="441960" y="82550"/>
                </a:lnTo>
                <a:lnTo>
                  <a:pt x="435102" y="93980"/>
                </a:lnTo>
                <a:close/>
              </a:path>
              <a:path w="478790" h="439420">
                <a:moveTo>
                  <a:pt x="469392" y="40640"/>
                </a:moveTo>
                <a:lnTo>
                  <a:pt x="469392" y="39370"/>
                </a:lnTo>
                <a:lnTo>
                  <a:pt x="469773" y="39370"/>
                </a:lnTo>
                <a:lnTo>
                  <a:pt x="469392" y="40640"/>
                </a:lnTo>
                <a:close/>
              </a:path>
              <a:path w="478790" h="439420">
                <a:moveTo>
                  <a:pt x="460248" y="55880"/>
                </a:moveTo>
                <a:lnTo>
                  <a:pt x="460248" y="54610"/>
                </a:lnTo>
                <a:lnTo>
                  <a:pt x="460857" y="54610"/>
                </a:lnTo>
                <a:lnTo>
                  <a:pt x="460248" y="55880"/>
                </a:lnTo>
                <a:close/>
              </a:path>
              <a:path w="478790" h="439420">
                <a:moveTo>
                  <a:pt x="457200" y="59690"/>
                </a:moveTo>
                <a:lnTo>
                  <a:pt x="457200" y="58420"/>
                </a:lnTo>
                <a:lnTo>
                  <a:pt x="457962" y="58420"/>
                </a:lnTo>
                <a:lnTo>
                  <a:pt x="457200" y="59690"/>
                </a:lnTo>
                <a:close/>
              </a:path>
              <a:path w="478790" h="439420">
                <a:moveTo>
                  <a:pt x="450342" y="71120"/>
                </a:moveTo>
                <a:lnTo>
                  <a:pt x="449580" y="71120"/>
                </a:lnTo>
                <a:lnTo>
                  <a:pt x="451104" y="69850"/>
                </a:lnTo>
                <a:lnTo>
                  <a:pt x="450342" y="71120"/>
                </a:lnTo>
                <a:close/>
              </a:path>
              <a:path w="478790" h="439420">
                <a:moveTo>
                  <a:pt x="365542" y="195580"/>
                </a:moveTo>
                <a:lnTo>
                  <a:pt x="338327" y="195580"/>
                </a:lnTo>
                <a:lnTo>
                  <a:pt x="350519" y="177800"/>
                </a:lnTo>
                <a:lnTo>
                  <a:pt x="356616" y="170180"/>
                </a:lnTo>
                <a:lnTo>
                  <a:pt x="381000" y="133350"/>
                </a:lnTo>
                <a:lnTo>
                  <a:pt x="387096" y="125730"/>
                </a:lnTo>
                <a:lnTo>
                  <a:pt x="393192" y="116840"/>
                </a:lnTo>
                <a:lnTo>
                  <a:pt x="397764" y="107950"/>
                </a:lnTo>
                <a:lnTo>
                  <a:pt x="399288" y="107950"/>
                </a:lnTo>
                <a:lnTo>
                  <a:pt x="405384" y="100330"/>
                </a:lnTo>
                <a:lnTo>
                  <a:pt x="403860" y="100330"/>
                </a:lnTo>
                <a:lnTo>
                  <a:pt x="409956" y="92710"/>
                </a:lnTo>
                <a:lnTo>
                  <a:pt x="409956" y="93980"/>
                </a:lnTo>
                <a:lnTo>
                  <a:pt x="435102" y="93980"/>
                </a:lnTo>
                <a:lnTo>
                  <a:pt x="433578" y="96520"/>
                </a:lnTo>
                <a:lnTo>
                  <a:pt x="432816" y="96520"/>
                </a:lnTo>
                <a:lnTo>
                  <a:pt x="429768" y="104140"/>
                </a:lnTo>
                <a:lnTo>
                  <a:pt x="423672" y="114300"/>
                </a:lnTo>
                <a:lnTo>
                  <a:pt x="422148" y="114300"/>
                </a:lnTo>
                <a:lnTo>
                  <a:pt x="416052" y="120650"/>
                </a:lnTo>
                <a:lnTo>
                  <a:pt x="417576" y="120650"/>
                </a:lnTo>
                <a:lnTo>
                  <a:pt x="405384" y="138430"/>
                </a:lnTo>
                <a:lnTo>
                  <a:pt x="399288" y="146050"/>
                </a:lnTo>
                <a:lnTo>
                  <a:pt x="399288" y="147320"/>
                </a:lnTo>
                <a:lnTo>
                  <a:pt x="393192" y="154940"/>
                </a:lnTo>
                <a:lnTo>
                  <a:pt x="388619" y="163830"/>
                </a:lnTo>
                <a:lnTo>
                  <a:pt x="387096" y="163830"/>
                </a:lnTo>
                <a:lnTo>
                  <a:pt x="368808" y="191770"/>
                </a:lnTo>
                <a:lnTo>
                  <a:pt x="365542" y="195580"/>
                </a:lnTo>
                <a:close/>
              </a:path>
              <a:path w="478790" h="439420">
                <a:moveTo>
                  <a:pt x="432816" y="97790"/>
                </a:moveTo>
                <a:lnTo>
                  <a:pt x="432816" y="96520"/>
                </a:lnTo>
                <a:lnTo>
                  <a:pt x="433578" y="96520"/>
                </a:lnTo>
                <a:lnTo>
                  <a:pt x="432816" y="97790"/>
                </a:lnTo>
                <a:close/>
              </a:path>
              <a:path w="478790" h="439420">
                <a:moveTo>
                  <a:pt x="344932" y="222250"/>
                </a:moveTo>
                <a:lnTo>
                  <a:pt x="318516" y="222250"/>
                </a:lnTo>
                <a:lnTo>
                  <a:pt x="324612" y="212090"/>
                </a:lnTo>
                <a:lnTo>
                  <a:pt x="330708" y="205740"/>
                </a:lnTo>
                <a:lnTo>
                  <a:pt x="330708" y="203200"/>
                </a:lnTo>
                <a:lnTo>
                  <a:pt x="338327" y="194310"/>
                </a:lnTo>
                <a:lnTo>
                  <a:pt x="338327" y="195580"/>
                </a:lnTo>
                <a:lnTo>
                  <a:pt x="365542" y="195580"/>
                </a:lnTo>
                <a:lnTo>
                  <a:pt x="361188" y="200660"/>
                </a:lnTo>
                <a:lnTo>
                  <a:pt x="362712" y="200660"/>
                </a:lnTo>
                <a:lnTo>
                  <a:pt x="356616" y="208280"/>
                </a:lnTo>
                <a:lnTo>
                  <a:pt x="355092" y="209550"/>
                </a:lnTo>
                <a:lnTo>
                  <a:pt x="344932" y="222250"/>
                </a:lnTo>
                <a:close/>
              </a:path>
              <a:path w="478790" h="439420">
                <a:moveTo>
                  <a:pt x="316171" y="261620"/>
                </a:moveTo>
                <a:lnTo>
                  <a:pt x="289560" y="261620"/>
                </a:lnTo>
                <a:lnTo>
                  <a:pt x="295656" y="254000"/>
                </a:lnTo>
                <a:lnTo>
                  <a:pt x="300228" y="246380"/>
                </a:lnTo>
                <a:lnTo>
                  <a:pt x="306324" y="237490"/>
                </a:lnTo>
                <a:lnTo>
                  <a:pt x="312420" y="229870"/>
                </a:lnTo>
                <a:lnTo>
                  <a:pt x="318516" y="220980"/>
                </a:lnTo>
                <a:lnTo>
                  <a:pt x="318516" y="222250"/>
                </a:lnTo>
                <a:lnTo>
                  <a:pt x="344932" y="222250"/>
                </a:lnTo>
                <a:lnTo>
                  <a:pt x="342900" y="224790"/>
                </a:lnTo>
                <a:lnTo>
                  <a:pt x="342900" y="226060"/>
                </a:lnTo>
                <a:lnTo>
                  <a:pt x="336804" y="233680"/>
                </a:lnTo>
                <a:lnTo>
                  <a:pt x="336804" y="234950"/>
                </a:lnTo>
                <a:lnTo>
                  <a:pt x="329184" y="243840"/>
                </a:lnTo>
                <a:lnTo>
                  <a:pt x="324612" y="250190"/>
                </a:lnTo>
                <a:lnTo>
                  <a:pt x="316171" y="261620"/>
                </a:lnTo>
                <a:close/>
              </a:path>
              <a:path w="478790" h="439420">
                <a:moveTo>
                  <a:pt x="304582" y="275590"/>
                </a:moveTo>
                <a:lnTo>
                  <a:pt x="277368" y="275590"/>
                </a:lnTo>
                <a:lnTo>
                  <a:pt x="289560" y="260350"/>
                </a:lnTo>
                <a:lnTo>
                  <a:pt x="289560" y="261620"/>
                </a:lnTo>
                <a:lnTo>
                  <a:pt x="316171" y="261620"/>
                </a:lnTo>
                <a:lnTo>
                  <a:pt x="312420" y="266700"/>
                </a:lnTo>
                <a:lnTo>
                  <a:pt x="307848" y="273050"/>
                </a:lnTo>
                <a:lnTo>
                  <a:pt x="306324" y="273050"/>
                </a:lnTo>
                <a:lnTo>
                  <a:pt x="304582" y="275590"/>
                </a:lnTo>
                <a:close/>
              </a:path>
              <a:path w="478790" h="439420">
                <a:moveTo>
                  <a:pt x="239268" y="317500"/>
                </a:moveTo>
                <a:lnTo>
                  <a:pt x="245364" y="311150"/>
                </a:lnTo>
                <a:lnTo>
                  <a:pt x="245364" y="309880"/>
                </a:lnTo>
                <a:lnTo>
                  <a:pt x="259080" y="298450"/>
                </a:lnTo>
                <a:lnTo>
                  <a:pt x="271272" y="283210"/>
                </a:lnTo>
                <a:lnTo>
                  <a:pt x="271272" y="281940"/>
                </a:lnTo>
                <a:lnTo>
                  <a:pt x="278892" y="273050"/>
                </a:lnTo>
                <a:lnTo>
                  <a:pt x="277368" y="275590"/>
                </a:lnTo>
                <a:lnTo>
                  <a:pt x="304582" y="275590"/>
                </a:lnTo>
                <a:lnTo>
                  <a:pt x="300228" y="281940"/>
                </a:lnTo>
                <a:lnTo>
                  <a:pt x="301752" y="281940"/>
                </a:lnTo>
                <a:lnTo>
                  <a:pt x="295656" y="288290"/>
                </a:lnTo>
                <a:lnTo>
                  <a:pt x="288036" y="297180"/>
                </a:lnTo>
                <a:lnTo>
                  <a:pt x="275843" y="311150"/>
                </a:lnTo>
                <a:lnTo>
                  <a:pt x="270764" y="316230"/>
                </a:lnTo>
                <a:lnTo>
                  <a:pt x="240792" y="316230"/>
                </a:lnTo>
                <a:lnTo>
                  <a:pt x="239268" y="317500"/>
                </a:lnTo>
                <a:close/>
              </a:path>
              <a:path w="478790" h="439420">
                <a:moveTo>
                  <a:pt x="258064" y="330200"/>
                </a:moveTo>
                <a:lnTo>
                  <a:pt x="228600" y="330200"/>
                </a:lnTo>
                <a:lnTo>
                  <a:pt x="233172" y="323850"/>
                </a:lnTo>
                <a:lnTo>
                  <a:pt x="240792" y="316230"/>
                </a:lnTo>
                <a:lnTo>
                  <a:pt x="270764" y="316230"/>
                </a:lnTo>
                <a:lnTo>
                  <a:pt x="260604" y="326390"/>
                </a:lnTo>
                <a:lnTo>
                  <a:pt x="261112" y="326390"/>
                </a:lnTo>
                <a:lnTo>
                  <a:pt x="258064" y="330200"/>
                </a:lnTo>
                <a:close/>
              </a:path>
              <a:path w="478790" h="439420">
                <a:moveTo>
                  <a:pt x="261112" y="326390"/>
                </a:moveTo>
                <a:lnTo>
                  <a:pt x="260604" y="326390"/>
                </a:lnTo>
                <a:lnTo>
                  <a:pt x="262128" y="325120"/>
                </a:lnTo>
                <a:lnTo>
                  <a:pt x="261112" y="326390"/>
                </a:lnTo>
                <a:close/>
              </a:path>
              <a:path w="478790" h="439420">
                <a:moveTo>
                  <a:pt x="228600" y="360680"/>
                </a:moveTo>
                <a:lnTo>
                  <a:pt x="228600" y="359410"/>
                </a:lnTo>
                <a:lnTo>
                  <a:pt x="201168" y="359410"/>
                </a:lnTo>
                <a:lnTo>
                  <a:pt x="204216" y="354330"/>
                </a:lnTo>
                <a:lnTo>
                  <a:pt x="208788" y="349250"/>
                </a:lnTo>
                <a:lnTo>
                  <a:pt x="211836" y="345440"/>
                </a:lnTo>
                <a:lnTo>
                  <a:pt x="213360" y="345440"/>
                </a:lnTo>
                <a:lnTo>
                  <a:pt x="217932" y="340360"/>
                </a:lnTo>
                <a:lnTo>
                  <a:pt x="216408" y="340360"/>
                </a:lnTo>
                <a:lnTo>
                  <a:pt x="228600" y="328930"/>
                </a:lnTo>
                <a:lnTo>
                  <a:pt x="228600" y="330200"/>
                </a:lnTo>
                <a:lnTo>
                  <a:pt x="258064" y="330200"/>
                </a:lnTo>
                <a:lnTo>
                  <a:pt x="256032" y="332740"/>
                </a:lnTo>
                <a:lnTo>
                  <a:pt x="243840" y="345440"/>
                </a:lnTo>
                <a:lnTo>
                  <a:pt x="237743" y="349250"/>
                </a:lnTo>
                <a:lnTo>
                  <a:pt x="233172" y="354330"/>
                </a:lnTo>
                <a:lnTo>
                  <a:pt x="233172" y="355600"/>
                </a:lnTo>
                <a:lnTo>
                  <a:pt x="228600" y="360680"/>
                </a:lnTo>
                <a:close/>
              </a:path>
              <a:path w="478790" h="439420">
                <a:moveTo>
                  <a:pt x="210312" y="381000"/>
                </a:moveTo>
                <a:lnTo>
                  <a:pt x="179832" y="381000"/>
                </a:lnTo>
                <a:lnTo>
                  <a:pt x="182880" y="375920"/>
                </a:lnTo>
                <a:lnTo>
                  <a:pt x="184404" y="375920"/>
                </a:lnTo>
                <a:lnTo>
                  <a:pt x="187452" y="373380"/>
                </a:lnTo>
                <a:lnTo>
                  <a:pt x="190500" y="368300"/>
                </a:lnTo>
                <a:lnTo>
                  <a:pt x="198120" y="361950"/>
                </a:lnTo>
                <a:lnTo>
                  <a:pt x="201168" y="358140"/>
                </a:lnTo>
                <a:lnTo>
                  <a:pt x="201168" y="359410"/>
                </a:lnTo>
                <a:lnTo>
                  <a:pt x="228600" y="359410"/>
                </a:lnTo>
                <a:lnTo>
                  <a:pt x="225552" y="363220"/>
                </a:lnTo>
                <a:lnTo>
                  <a:pt x="225552" y="364490"/>
                </a:lnTo>
                <a:lnTo>
                  <a:pt x="222123" y="368300"/>
                </a:lnTo>
                <a:lnTo>
                  <a:pt x="220980" y="368300"/>
                </a:lnTo>
                <a:lnTo>
                  <a:pt x="214884" y="377190"/>
                </a:lnTo>
                <a:lnTo>
                  <a:pt x="213360" y="377190"/>
                </a:lnTo>
                <a:lnTo>
                  <a:pt x="210312" y="381000"/>
                </a:lnTo>
                <a:close/>
              </a:path>
              <a:path w="478790" h="439420">
                <a:moveTo>
                  <a:pt x="220980" y="369570"/>
                </a:moveTo>
                <a:lnTo>
                  <a:pt x="220980" y="368300"/>
                </a:lnTo>
                <a:lnTo>
                  <a:pt x="222123" y="368300"/>
                </a:lnTo>
                <a:lnTo>
                  <a:pt x="220980" y="369570"/>
                </a:lnTo>
                <a:close/>
              </a:path>
              <a:path w="478790" h="439420">
                <a:moveTo>
                  <a:pt x="149352" y="407670"/>
                </a:moveTo>
                <a:lnTo>
                  <a:pt x="161543" y="396240"/>
                </a:lnTo>
                <a:lnTo>
                  <a:pt x="166116" y="393700"/>
                </a:lnTo>
                <a:lnTo>
                  <a:pt x="169164" y="391160"/>
                </a:lnTo>
                <a:lnTo>
                  <a:pt x="170688" y="387350"/>
                </a:lnTo>
                <a:lnTo>
                  <a:pt x="181356" y="378460"/>
                </a:lnTo>
                <a:lnTo>
                  <a:pt x="179832" y="381000"/>
                </a:lnTo>
                <a:lnTo>
                  <a:pt x="210312" y="381000"/>
                </a:lnTo>
                <a:lnTo>
                  <a:pt x="210312" y="382270"/>
                </a:lnTo>
                <a:lnTo>
                  <a:pt x="205740" y="384810"/>
                </a:lnTo>
                <a:lnTo>
                  <a:pt x="199643" y="391160"/>
                </a:lnTo>
                <a:lnTo>
                  <a:pt x="196596" y="396240"/>
                </a:lnTo>
                <a:lnTo>
                  <a:pt x="195072" y="396240"/>
                </a:lnTo>
                <a:lnTo>
                  <a:pt x="190500" y="398780"/>
                </a:lnTo>
                <a:lnTo>
                  <a:pt x="192024" y="398780"/>
                </a:lnTo>
                <a:lnTo>
                  <a:pt x="188366" y="402590"/>
                </a:lnTo>
                <a:lnTo>
                  <a:pt x="187452" y="402590"/>
                </a:lnTo>
                <a:lnTo>
                  <a:pt x="184186" y="406400"/>
                </a:lnTo>
                <a:lnTo>
                  <a:pt x="150876" y="406400"/>
                </a:lnTo>
                <a:lnTo>
                  <a:pt x="149352" y="407670"/>
                </a:lnTo>
                <a:close/>
              </a:path>
              <a:path w="478790" h="439420">
                <a:moveTo>
                  <a:pt x="82296" y="407670"/>
                </a:moveTo>
                <a:lnTo>
                  <a:pt x="3048" y="407670"/>
                </a:lnTo>
                <a:lnTo>
                  <a:pt x="3048" y="405130"/>
                </a:lnTo>
                <a:lnTo>
                  <a:pt x="6096" y="401320"/>
                </a:lnTo>
                <a:lnTo>
                  <a:pt x="7620" y="398780"/>
                </a:lnTo>
                <a:lnTo>
                  <a:pt x="13716" y="396240"/>
                </a:lnTo>
                <a:lnTo>
                  <a:pt x="15240" y="393700"/>
                </a:lnTo>
                <a:lnTo>
                  <a:pt x="19812" y="392430"/>
                </a:lnTo>
                <a:lnTo>
                  <a:pt x="41148" y="392430"/>
                </a:lnTo>
                <a:lnTo>
                  <a:pt x="42672" y="393700"/>
                </a:lnTo>
                <a:lnTo>
                  <a:pt x="48768" y="393700"/>
                </a:lnTo>
                <a:lnTo>
                  <a:pt x="50292" y="396240"/>
                </a:lnTo>
                <a:lnTo>
                  <a:pt x="51816" y="396240"/>
                </a:lnTo>
                <a:lnTo>
                  <a:pt x="54864" y="397510"/>
                </a:lnTo>
                <a:lnTo>
                  <a:pt x="57912" y="397510"/>
                </a:lnTo>
                <a:lnTo>
                  <a:pt x="60960" y="398780"/>
                </a:lnTo>
                <a:lnTo>
                  <a:pt x="65532" y="400050"/>
                </a:lnTo>
                <a:lnTo>
                  <a:pt x="64008" y="400050"/>
                </a:lnTo>
                <a:lnTo>
                  <a:pt x="67056" y="401320"/>
                </a:lnTo>
                <a:lnTo>
                  <a:pt x="68580" y="401320"/>
                </a:lnTo>
                <a:lnTo>
                  <a:pt x="71628" y="402590"/>
                </a:lnTo>
                <a:lnTo>
                  <a:pt x="74676" y="402590"/>
                </a:lnTo>
                <a:lnTo>
                  <a:pt x="79248" y="406400"/>
                </a:lnTo>
                <a:lnTo>
                  <a:pt x="82296" y="407670"/>
                </a:lnTo>
                <a:close/>
              </a:path>
              <a:path w="478790" h="439420">
                <a:moveTo>
                  <a:pt x="185928" y="405130"/>
                </a:moveTo>
                <a:lnTo>
                  <a:pt x="187452" y="402590"/>
                </a:lnTo>
                <a:lnTo>
                  <a:pt x="188366" y="402590"/>
                </a:lnTo>
                <a:lnTo>
                  <a:pt x="185928" y="405130"/>
                </a:lnTo>
                <a:close/>
              </a:path>
              <a:path w="478790" h="439420">
                <a:moveTo>
                  <a:pt x="7620" y="433070"/>
                </a:moveTo>
                <a:lnTo>
                  <a:pt x="4572" y="431800"/>
                </a:lnTo>
                <a:lnTo>
                  <a:pt x="1524" y="429260"/>
                </a:lnTo>
                <a:lnTo>
                  <a:pt x="0" y="424180"/>
                </a:lnTo>
                <a:lnTo>
                  <a:pt x="0" y="414020"/>
                </a:lnTo>
                <a:lnTo>
                  <a:pt x="1524" y="411480"/>
                </a:lnTo>
                <a:lnTo>
                  <a:pt x="1524" y="408940"/>
                </a:lnTo>
                <a:lnTo>
                  <a:pt x="3048" y="406400"/>
                </a:lnTo>
                <a:lnTo>
                  <a:pt x="3048" y="407670"/>
                </a:lnTo>
                <a:lnTo>
                  <a:pt x="83820" y="407670"/>
                </a:lnTo>
                <a:lnTo>
                  <a:pt x="88392" y="408940"/>
                </a:lnTo>
                <a:lnTo>
                  <a:pt x="21336" y="408940"/>
                </a:lnTo>
                <a:lnTo>
                  <a:pt x="17272" y="411480"/>
                </a:lnTo>
                <a:lnTo>
                  <a:pt x="16764" y="411480"/>
                </a:lnTo>
                <a:lnTo>
                  <a:pt x="15240" y="412750"/>
                </a:lnTo>
                <a:lnTo>
                  <a:pt x="16002" y="412750"/>
                </a:lnTo>
                <a:lnTo>
                  <a:pt x="15240" y="414020"/>
                </a:lnTo>
                <a:lnTo>
                  <a:pt x="13716" y="415290"/>
                </a:lnTo>
                <a:lnTo>
                  <a:pt x="15240" y="415290"/>
                </a:lnTo>
                <a:lnTo>
                  <a:pt x="14732" y="416560"/>
                </a:lnTo>
                <a:lnTo>
                  <a:pt x="13716" y="416560"/>
                </a:lnTo>
                <a:lnTo>
                  <a:pt x="12192" y="420370"/>
                </a:lnTo>
                <a:lnTo>
                  <a:pt x="13716" y="420370"/>
                </a:lnTo>
                <a:lnTo>
                  <a:pt x="13716" y="421640"/>
                </a:lnTo>
                <a:lnTo>
                  <a:pt x="12192" y="421640"/>
                </a:lnTo>
                <a:lnTo>
                  <a:pt x="12192" y="424180"/>
                </a:lnTo>
                <a:lnTo>
                  <a:pt x="13716" y="424180"/>
                </a:lnTo>
                <a:lnTo>
                  <a:pt x="13716" y="430530"/>
                </a:lnTo>
                <a:lnTo>
                  <a:pt x="7620" y="433070"/>
                </a:lnTo>
                <a:close/>
              </a:path>
              <a:path w="478790" h="439420">
                <a:moveTo>
                  <a:pt x="83820" y="407670"/>
                </a:moveTo>
                <a:lnTo>
                  <a:pt x="82296" y="407670"/>
                </a:lnTo>
                <a:lnTo>
                  <a:pt x="80772" y="406400"/>
                </a:lnTo>
                <a:lnTo>
                  <a:pt x="83820" y="407670"/>
                </a:lnTo>
                <a:close/>
              </a:path>
              <a:path w="478790" h="439420">
                <a:moveTo>
                  <a:pt x="179832" y="411480"/>
                </a:moveTo>
                <a:lnTo>
                  <a:pt x="144780" y="411480"/>
                </a:lnTo>
                <a:lnTo>
                  <a:pt x="150876" y="406400"/>
                </a:lnTo>
                <a:lnTo>
                  <a:pt x="184186" y="406400"/>
                </a:lnTo>
                <a:lnTo>
                  <a:pt x="179832" y="411480"/>
                </a:lnTo>
                <a:close/>
              </a:path>
              <a:path w="478790" h="439420">
                <a:moveTo>
                  <a:pt x="18288" y="411480"/>
                </a:moveTo>
                <a:lnTo>
                  <a:pt x="21336" y="408940"/>
                </a:lnTo>
                <a:lnTo>
                  <a:pt x="22860" y="408940"/>
                </a:lnTo>
                <a:lnTo>
                  <a:pt x="18288" y="411480"/>
                </a:lnTo>
                <a:close/>
              </a:path>
              <a:path w="478790" h="439420">
                <a:moveTo>
                  <a:pt x="108204" y="420370"/>
                </a:moveTo>
                <a:lnTo>
                  <a:pt x="60960" y="420370"/>
                </a:lnTo>
                <a:lnTo>
                  <a:pt x="57912" y="419100"/>
                </a:lnTo>
                <a:lnTo>
                  <a:pt x="53340" y="416560"/>
                </a:lnTo>
                <a:lnTo>
                  <a:pt x="50292" y="415290"/>
                </a:lnTo>
                <a:lnTo>
                  <a:pt x="47243" y="415290"/>
                </a:lnTo>
                <a:lnTo>
                  <a:pt x="41148" y="412750"/>
                </a:lnTo>
                <a:lnTo>
                  <a:pt x="38100" y="412750"/>
                </a:lnTo>
                <a:lnTo>
                  <a:pt x="33528" y="411480"/>
                </a:lnTo>
                <a:lnTo>
                  <a:pt x="27432" y="411480"/>
                </a:lnTo>
                <a:lnTo>
                  <a:pt x="24384" y="408940"/>
                </a:lnTo>
                <a:lnTo>
                  <a:pt x="86868" y="408940"/>
                </a:lnTo>
                <a:lnTo>
                  <a:pt x="91440" y="411480"/>
                </a:lnTo>
                <a:lnTo>
                  <a:pt x="94488" y="412750"/>
                </a:lnTo>
                <a:lnTo>
                  <a:pt x="99060" y="414020"/>
                </a:lnTo>
                <a:lnTo>
                  <a:pt x="102108" y="415290"/>
                </a:lnTo>
                <a:lnTo>
                  <a:pt x="103632" y="416560"/>
                </a:lnTo>
                <a:lnTo>
                  <a:pt x="105156" y="416560"/>
                </a:lnTo>
                <a:lnTo>
                  <a:pt x="107188" y="419100"/>
                </a:lnTo>
                <a:lnTo>
                  <a:pt x="105156" y="419100"/>
                </a:lnTo>
                <a:lnTo>
                  <a:pt x="108204" y="420370"/>
                </a:lnTo>
                <a:close/>
              </a:path>
              <a:path w="478790" h="439420">
                <a:moveTo>
                  <a:pt x="15240" y="412750"/>
                </a:moveTo>
                <a:lnTo>
                  <a:pt x="16764" y="411480"/>
                </a:lnTo>
                <a:lnTo>
                  <a:pt x="16459" y="411988"/>
                </a:lnTo>
                <a:lnTo>
                  <a:pt x="15240" y="412750"/>
                </a:lnTo>
                <a:close/>
              </a:path>
              <a:path w="478790" h="439420">
                <a:moveTo>
                  <a:pt x="16459" y="411988"/>
                </a:moveTo>
                <a:lnTo>
                  <a:pt x="16764" y="411480"/>
                </a:lnTo>
                <a:lnTo>
                  <a:pt x="17272" y="411480"/>
                </a:lnTo>
                <a:lnTo>
                  <a:pt x="16459" y="411988"/>
                </a:lnTo>
                <a:close/>
              </a:path>
              <a:path w="478790" h="439420">
                <a:moveTo>
                  <a:pt x="171602" y="416052"/>
                </a:moveTo>
                <a:lnTo>
                  <a:pt x="172212" y="415290"/>
                </a:lnTo>
                <a:lnTo>
                  <a:pt x="137160" y="415290"/>
                </a:lnTo>
                <a:lnTo>
                  <a:pt x="140208" y="414020"/>
                </a:lnTo>
                <a:lnTo>
                  <a:pt x="141732" y="414020"/>
                </a:lnTo>
                <a:lnTo>
                  <a:pt x="144780" y="412750"/>
                </a:lnTo>
                <a:lnTo>
                  <a:pt x="146304" y="411480"/>
                </a:lnTo>
                <a:lnTo>
                  <a:pt x="178308" y="411480"/>
                </a:lnTo>
                <a:lnTo>
                  <a:pt x="175260" y="414020"/>
                </a:lnTo>
                <a:lnTo>
                  <a:pt x="171602" y="416052"/>
                </a:lnTo>
                <a:close/>
              </a:path>
              <a:path w="478790" h="439420">
                <a:moveTo>
                  <a:pt x="15240" y="412750"/>
                </a:moveTo>
                <a:lnTo>
                  <a:pt x="16459" y="411988"/>
                </a:lnTo>
                <a:lnTo>
                  <a:pt x="16256" y="412326"/>
                </a:lnTo>
                <a:lnTo>
                  <a:pt x="15240" y="412750"/>
                </a:lnTo>
                <a:close/>
              </a:path>
              <a:path w="478790" h="439420">
                <a:moveTo>
                  <a:pt x="16002" y="412750"/>
                </a:moveTo>
                <a:lnTo>
                  <a:pt x="15240" y="412750"/>
                </a:lnTo>
                <a:lnTo>
                  <a:pt x="16256" y="412326"/>
                </a:lnTo>
                <a:lnTo>
                  <a:pt x="16002" y="412750"/>
                </a:lnTo>
                <a:close/>
              </a:path>
              <a:path w="478790" h="439420">
                <a:moveTo>
                  <a:pt x="160020" y="425450"/>
                </a:moveTo>
                <a:lnTo>
                  <a:pt x="73152" y="425450"/>
                </a:lnTo>
                <a:lnTo>
                  <a:pt x="71628" y="424180"/>
                </a:lnTo>
                <a:lnTo>
                  <a:pt x="68580" y="422910"/>
                </a:lnTo>
                <a:lnTo>
                  <a:pt x="67056" y="422910"/>
                </a:lnTo>
                <a:lnTo>
                  <a:pt x="64008" y="421640"/>
                </a:lnTo>
                <a:lnTo>
                  <a:pt x="62484" y="421640"/>
                </a:lnTo>
                <a:lnTo>
                  <a:pt x="59436" y="420370"/>
                </a:lnTo>
                <a:lnTo>
                  <a:pt x="123443" y="420370"/>
                </a:lnTo>
                <a:lnTo>
                  <a:pt x="126492" y="419100"/>
                </a:lnTo>
                <a:lnTo>
                  <a:pt x="131064" y="419100"/>
                </a:lnTo>
                <a:lnTo>
                  <a:pt x="135636" y="415290"/>
                </a:lnTo>
                <a:lnTo>
                  <a:pt x="172212" y="415290"/>
                </a:lnTo>
                <a:lnTo>
                  <a:pt x="170688" y="416560"/>
                </a:lnTo>
                <a:lnTo>
                  <a:pt x="167640" y="420370"/>
                </a:lnTo>
                <a:lnTo>
                  <a:pt x="166116" y="422910"/>
                </a:lnTo>
                <a:lnTo>
                  <a:pt x="68580" y="422910"/>
                </a:lnTo>
                <a:lnTo>
                  <a:pt x="71628" y="424180"/>
                </a:lnTo>
                <a:lnTo>
                  <a:pt x="163068" y="424180"/>
                </a:lnTo>
                <a:lnTo>
                  <a:pt x="160020" y="425450"/>
                </a:lnTo>
                <a:close/>
              </a:path>
              <a:path w="478790" h="439420">
                <a:moveTo>
                  <a:pt x="170688" y="416560"/>
                </a:moveTo>
                <a:lnTo>
                  <a:pt x="172212" y="415290"/>
                </a:lnTo>
                <a:lnTo>
                  <a:pt x="171602" y="416052"/>
                </a:lnTo>
                <a:lnTo>
                  <a:pt x="170688" y="416560"/>
                </a:lnTo>
                <a:close/>
              </a:path>
              <a:path w="478790" h="439420">
                <a:moveTo>
                  <a:pt x="169164" y="419100"/>
                </a:moveTo>
                <a:lnTo>
                  <a:pt x="170688" y="416560"/>
                </a:lnTo>
                <a:lnTo>
                  <a:pt x="171602" y="416052"/>
                </a:lnTo>
                <a:lnTo>
                  <a:pt x="169164" y="419100"/>
                </a:lnTo>
                <a:close/>
              </a:path>
              <a:path w="478790" h="439420">
                <a:moveTo>
                  <a:pt x="13716" y="419100"/>
                </a:moveTo>
                <a:lnTo>
                  <a:pt x="13716" y="416560"/>
                </a:lnTo>
                <a:lnTo>
                  <a:pt x="14732" y="416560"/>
                </a:lnTo>
                <a:lnTo>
                  <a:pt x="13716" y="419100"/>
                </a:lnTo>
                <a:close/>
              </a:path>
              <a:path w="478790" h="439420">
                <a:moveTo>
                  <a:pt x="13716" y="420370"/>
                </a:moveTo>
                <a:lnTo>
                  <a:pt x="12192" y="420370"/>
                </a:lnTo>
                <a:lnTo>
                  <a:pt x="13716" y="419100"/>
                </a:lnTo>
                <a:lnTo>
                  <a:pt x="13716" y="420370"/>
                </a:lnTo>
                <a:close/>
              </a:path>
              <a:path w="478790" h="439420">
                <a:moveTo>
                  <a:pt x="108204" y="420370"/>
                </a:moveTo>
                <a:lnTo>
                  <a:pt x="105156" y="419100"/>
                </a:lnTo>
                <a:lnTo>
                  <a:pt x="106680" y="419100"/>
                </a:lnTo>
                <a:lnTo>
                  <a:pt x="107333" y="419281"/>
                </a:lnTo>
                <a:lnTo>
                  <a:pt x="108204" y="420370"/>
                </a:lnTo>
                <a:close/>
              </a:path>
              <a:path w="478790" h="439420">
                <a:moveTo>
                  <a:pt x="107333" y="419281"/>
                </a:moveTo>
                <a:lnTo>
                  <a:pt x="106680" y="419100"/>
                </a:lnTo>
                <a:lnTo>
                  <a:pt x="107188" y="419100"/>
                </a:lnTo>
                <a:lnTo>
                  <a:pt x="107333" y="419281"/>
                </a:lnTo>
                <a:close/>
              </a:path>
              <a:path w="478790" h="439420">
                <a:moveTo>
                  <a:pt x="123443" y="420370"/>
                </a:moveTo>
                <a:lnTo>
                  <a:pt x="120396" y="420370"/>
                </a:lnTo>
                <a:lnTo>
                  <a:pt x="123443" y="419100"/>
                </a:lnTo>
                <a:lnTo>
                  <a:pt x="123443" y="420370"/>
                </a:lnTo>
                <a:close/>
              </a:path>
              <a:path w="478790" h="439420">
                <a:moveTo>
                  <a:pt x="111252" y="420370"/>
                </a:moveTo>
                <a:lnTo>
                  <a:pt x="108204" y="420370"/>
                </a:lnTo>
                <a:lnTo>
                  <a:pt x="107333" y="419281"/>
                </a:lnTo>
                <a:lnTo>
                  <a:pt x="111252" y="420370"/>
                </a:lnTo>
                <a:close/>
              </a:path>
              <a:path w="478790" h="439420">
                <a:moveTo>
                  <a:pt x="12192" y="424180"/>
                </a:moveTo>
                <a:lnTo>
                  <a:pt x="12192" y="421640"/>
                </a:lnTo>
                <a:lnTo>
                  <a:pt x="12954" y="422910"/>
                </a:lnTo>
                <a:lnTo>
                  <a:pt x="12192" y="424180"/>
                </a:lnTo>
                <a:close/>
              </a:path>
              <a:path w="478790" h="439420">
                <a:moveTo>
                  <a:pt x="12954" y="422910"/>
                </a:moveTo>
                <a:lnTo>
                  <a:pt x="12192" y="421640"/>
                </a:lnTo>
                <a:lnTo>
                  <a:pt x="13716" y="421640"/>
                </a:lnTo>
                <a:lnTo>
                  <a:pt x="12954" y="422910"/>
                </a:lnTo>
                <a:close/>
              </a:path>
              <a:path w="478790" h="439420">
                <a:moveTo>
                  <a:pt x="13716" y="424180"/>
                </a:moveTo>
                <a:lnTo>
                  <a:pt x="12192" y="424180"/>
                </a:lnTo>
                <a:lnTo>
                  <a:pt x="12954" y="422910"/>
                </a:lnTo>
                <a:lnTo>
                  <a:pt x="13716" y="424180"/>
                </a:lnTo>
                <a:close/>
              </a:path>
              <a:path w="478790" h="439420">
                <a:moveTo>
                  <a:pt x="138684" y="438150"/>
                </a:moveTo>
                <a:lnTo>
                  <a:pt x="99060" y="438150"/>
                </a:lnTo>
                <a:lnTo>
                  <a:pt x="92964" y="435610"/>
                </a:lnTo>
                <a:lnTo>
                  <a:pt x="89916" y="433070"/>
                </a:lnTo>
                <a:lnTo>
                  <a:pt x="85343" y="430530"/>
                </a:lnTo>
                <a:lnTo>
                  <a:pt x="83820" y="430530"/>
                </a:lnTo>
                <a:lnTo>
                  <a:pt x="79248" y="429260"/>
                </a:lnTo>
                <a:lnTo>
                  <a:pt x="74676" y="425450"/>
                </a:lnTo>
                <a:lnTo>
                  <a:pt x="161543" y="425450"/>
                </a:lnTo>
                <a:lnTo>
                  <a:pt x="155448" y="430530"/>
                </a:lnTo>
                <a:lnTo>
                  <a:pt x="149352" y="433070"/>
                </a:lnTo>
                <a:lnTo>
                  <a:pt x="146304" y="433070"/>
                </a:lnTo>
                <a:lnTo>
                  <a:pt x="144780" y="435610"/>
                </a:lnTo>
                <a:lnTo>
                  <a:pt x="138684" y="438150"/>
                </a:lnTo>
                <a:close/>
              </a:path>
              <a:path w="478790" h="439420">
                <a:moveTo>
                  <a:pt x="144780" y="435610"/>
                </a:moveTo>
                <a:lnTo>
                  <a:pt x="146304" y="433070"/>
                </a:lnTo>
                <a:lnTo>
                  <a:pt x="147828" y="433070"/>
                </a:lnTo>
                <a:lnTo>
                  <a:pt x="144780" y="435610"/>
                </a:lnTo>
                <a:close/>
              </a:path>
              <a:path w="478790" h="439420">
                <a:moveTo>
                  <a:pt x="132588" y="439420"/>
                </a:moveTo>
                <a:lnTo>
                  <a:pt x="106680" y="439420"/>
                </a:lnTo>
                <a:lnTo>
                  <a:pt x="102108" y="438150"/>
                </a:lnTo>
                <a:lnTo>
                  <a:pt x="135636" y="438150"/>
                </a:lnTo>
                <a:lnTo>
                  <a:pt x="132588" y="439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11"/>
          <p:cNvSpPr/>
          <p:nvPr/>
        </p:nvSpPr>
        <p:spPr>
          <a:xfrm>
            <a:off x="915924" y="5148071"/>
            <a:ext cx="439420" cy="478790"/>
          </a:xfrm>
          <a:custGeom>
            <a:avLst/>
            <a:gdLst/>
            <a:ahLst/>
            <a:cxnLst/>
            <a:rect l="l" t="t" r="r" b="b"/>
            <a:pathLst>
              <a:path w="439419" h="478789">
                <a:moveTo>
                  <a:pt x="325720" y="198120"/>
                </a:moveTo>
                <a:lnTo>
                  <a:pt x="300227" y="198120"/>
                </a:lnTo>
                <a:lnTo>
                  <a:pt x="307847" y="179832"/>
                </a:lnTo>
                <a:lnTo>
                  <a:pt x="316991" y="163067"/>
                </a:lnTo>
                <a:lnTo>
                  <a:pt x="324612" y="144780"/>
                </a:lnTo>
                <a:lnTo>
                  <a:pt x="333755" y="128016"/>
                </a:lnTo>
                <a:lnTo>
                  <a:pt x="341375" y="112776"/>
                </a:lnTo>
                <a:lnTo>
                  <a:pt x="342900" y="112776"/>
                </a:lnTo>
                <a:lnTo>
                  <a:pt x="352043" y="97535"/>
                </a:lnTo>
                <a:lnTo>
                  <a:pt x="350520" y="97535"/>
                </a:lnTo>
                <a:lnTo>
                  <a:pt x="368808" y="70104"/>
                </a:lnTo>
                <a:lnTo>
                  <a:pt x="377951" y="54864"/>
                </a:lnTo>
                <a:lnTo>
                  <a:pt x="388620" y="41148"/>
                </a:lnTo>
                <a:lnTo>
                  <a:pt x="397763" y="28956"/>
                </a:lnTo>
                <a:lnTo>
                  <a:pt x="397763" y="27432"/>
                </a:lnTo>
                <a:lnTo>
                  <a:pt x="408431" y="15240"/>
                </a:lnTo>
                <a:lnTo>
                  <a:pt x="417575" y="4572"/>
                </a:lnTo>
                <a:lnTo>
                  <a:pt x="422147" y="0"/>
                </a:lnTo>
                <a:lnTo>
                  <a:pt x="428243" y="0"/>
                </a:lnTo>
                <a:lnTo>
                  <a:pt x="432816" y="3048"/>
                </a:lnTo>
                <a:lnTo>
                  <a:pt x="437387" y="7620"/>
                </a:lnTo>
                <a:lnTo>
                  <a:pt x="438912" y="13716"/>
                </a:lnTo>
                <a:lnTo>
                  <a:pt x="435863" y="18288"/>
                </a:lnTo>
                <a:lnTo>
                  <a:pt x="417575" y="42672"/>
                </a:lnTo>
                <a:lnTo>
                  <a:pt x="408431" y="56388"/>
                </a:lnTo>
                <a:lnTo>
                  <a:pt x="397763" y="68580"/>
                </a:lnTo>
                <a:lnTo>
                  <a:pt x="390143" y="82296"/>
                </a:lnTo>
                <a:lnTo>
                  <a:pt x="381000" y="96012"/>
                </a:lnTo>
                <a:lnTo>
                  <a:pt x="371855" y="111251"/>
                </a:lnTo>
                <a:lnTo>
                  <a:pt x="362712" y="124967"/>
                </a:lnTo>
                <a:lnTo>
                  <a:pt x="355091" y="140208"/>
                </a:lnTo>
                <a:lnTo>
                  <a:pt x="346779" y="155448"/>
                </a:lnTo>
                <a:lnTo>
                  <a:pt x="345947" y="155448"/>
                </a:lnTo>
                <a:lnTo>
                  <a:pt x="338327" y="173735"/>
                </a:lnTo>
                <a:lnTo>
                  <a:pt x="329183" y="190500"/>
                </a:lnTo>
                <a:lnTo>
                  <a:pt x="325720" y="198120"/>
                </a:lnTo>
                <a:close/>
              </a:path>
              <a:path w="439419" h="478789">
                <a:moveTo>
                  <a:pt x="345947" y="156972"/>
                </a:moveTo>
                <a:lnTo>
                  <a:pt x="345947" y="155448"/>
                </a:lnTo>
                <a:lnTo>
                  <a:pt x="346779" y="155448"/>
                </a:lnTo>
                <a:lnTo>
                  <a:pt x="345947" y="156972"/>
                </a:lnTo>
                <a:close/>
              </a:path>
              <a:path w="439419" h="478789">
                <a:moveTo>
                  <a:pt x="297942" y="252983"/>
                </a:moveTo>
                <a:lnTo>
                  <a:pt x="272795" y="252983"/>
                </a:lnTo>
                <a:lnTo>
                  <a:pt x="280415" y="233172"/>
                </a:lnTo>
                <a:lnTo>
                  <a:pt x="289559" y="214883"/>
                </a:lnTo>
                <a:lnTo>
                  <a:pt x="300227" y="196596"/>
                </a:lnTo>
                <a:lnTo>
                  <a:pt x="300227" y="198120"/>
                </a:lnTo>
                <a:lnTo>
                  <a:pt x="325720" y="198120"/>
                </a:lnTo>
                <a:lnTo>
                  <a:pt x="321563" y="207264"/>
                </a:lnTo>
                <a:lnTo>
                  <a:pt x="320039" y="208788"/>
                </a:lnTo>
                <a:lnTo>
                  <a:pt x="310895" y="225551"/>
                </a:lnTo>
                <a:lnTo>
                  <a:pt x="301751" y="243840"/>
                </a:lnTo>
                <a:lnTo>
                  <a:pt x="297942" y="252983"/>
                </a:lnTo>
                <a:close/>
              </a:path>
              <a:path w="439419" h="478789">
                <a:moveTo>
                  <a:pt x="196595" y="425196"/>
                </a:moveTo>
                <a:lnTo>
                  <a:pt x="169163" y="425196"/>
                </a:lnTo>
                <a:lnTo>
                  <a:pt x="175259" y="416051"/>
                </a:lnTo>
                <a:lnTo>
                  <a:pt x="182879" y="408432"/>
                </a:lnTo>
                <a:lnTo>
                  <a:pt x="181355" y="408432"/>
                </a:lnTo>
                <a:lnTo>
                  <a:pt x="188975" y="399288"/>
                </a:lnTo>
                <a:lnTo>
                  <a:pt x="187451" y="399288"/>
                </a:lnTo>
                <a:lnTo>
                  <a:pt x="202691" y="374904"/>
                </a:lnTo>
                <a:lnTo>
                  <a:pt x="217931" y="347472"/>
                </a:lnTo>
                <a:lnTo>
                  <a:pt x="227075" y="332232"/>
                </a:lnTo>
                <a:lnTo>
                  <a:pt x="237743" y="316992"/>
                </a:lnTo>
                <a:lnTo>
                  <a:pt x="236219" y="316992"/>
                </a:lnTo>
                <a:lnTo>
                  <a:pt x="246887" y="301751"/>
                </a:lnTo>
                <a:lnTo>
                  <a:pt x="245363" y="301751"/>
                </a:lnTo>
                <a:lnTo>
                  <a:pt x="256031" y="286512"/>
                </a:lnTo>
                <a:lnTo>
                  <a:pt x="254507" y="286512"/>
                </a:lnTo>
                <a:lnTo>
                  <a:pt x="263651" y="269748"/>
                </a:lnTo>
                <a:lnTo>
                  <a:pt x="272795" y="251460"/>
                </a:lnTo>
                <a:lnTo>
                  <a:pt x="272795" y="252983"/>
                </a:lnTo>
                <a:lnTo>
                  <a:pt x="297942" y="252983"/>
                </a:lnTo>
                <a:lnTo>
                  <a:pt x="294131" y="262128"/>
                </a:lnTo>
                <a:lnTo>
                  <a:pt x="284987" y="280416"/>
                </a:lnTo>
                <a:lnTo>
                  <a:pt x="266700" y="313944"/>
                </a:lnTo>
                <a:lnTo>
                  <a:pt x="256031" y="329183"/>
                </a:lnTo>
                <a:lnTo>
                  <a:pt x="256031" y="330708"/>
                </a:lnTo>
                <a:lnTo>
                  <a:pt x="246887" y="344424"/>
                </a:lnTo>
                <a:lnTo>
                  <a:pt x="237743" y="359664"/>
                </a:lnTo>
                <a:lnTo>
                  <a:pt x="230123" y="373380"/>
                </a:lnTo>
                <a:lnTo>
                  <a:pt x="220979" y="387096"/>
                </a:lnTo>
                <a:lnTo>
                  <a:pt x="214883" y="399288"/>
                </a:lnTo>
                <a:lnTo>
                  <a:pt x="207263" y="409956"/>
                </a:lnTo>
                <a:lnTo>
                  <a:pt x="207263" y="411480"/>
                </a:lnTo>
                <a:lnTo>
                  <a:pt x="199643" y="420624"/>
                </a:lnTo>
                <a:lnTo>
                  <a:pt x="199643" y="422148"/>
                </a:lnTo>
                <a:lnTo>
                  <a:pt x="196595" y="425196"/>
                </a:lnTo>
                <a:close/>
              </a:path>
              <a:path w="439419" h="478789">
                <a:moveTo>
                  <a:pt x="182879" y="441960"/>
                </a:moveTo>
                <a:lnTo>
                  <a:pt x="152400" y="441960"/>
                </a:lnTo>
                <a:lnTo>
                  <a:pt x="158495" y="437388"/>
                </a:lnTo>
                <a:lnTo>
                  <a:pt x="163067" y="431292"/>
                </a:lnTo>
                <a:lnTo>
                  <a:pt x="169163" y="423672"/>
                </a:lnTo>
                <a:lnTo>
                  <a:pt x="169163" y="425196"/>
                </a:lnTo>
                <a:lnTo>
                  <a:pt x="196595" y="425196"/>
                </a:lnTo>
                <a:lnTo>
                  <a:pt x="192023" y="429767"/>
                </a:lnTo>
                <a:lnTo>
                  <a:pt x="185927" y="438912"/>
                </a:lnTo>
                <a:lnTo>
                  <a:pt x="182879" y="441960"/>
                </a:lnTo>
                <a:close/>
              </a:path>
              <a:path w="439419" h="478789">
                <a:moveTo>
                  <a:pt x="132587" y="477012"/>
                </a:moveTo>
                <a:lnTo>
                  <a:pt x="97535" y="477012"/>
                </a:lnTo>
                <a:lnTo>
                  <a:pt x="91439" y="475488"/>
                </a:lnTo>
                <a:lnTo>
                  <a:pt x="85343" y="475488"/>
                </a:lnTo>
                <a:lnTo>
                  <a:pt x="76200" y="472440"/>
                </a:lnTo>
                <a:lnTo>
                  <a:pt x="74675" y="472440"/>
                </a:lnTo>
                <a:lnTo>
                  <a:pt x="68579" y="470916"/>
                </a:lnTo>
                <a:lnTo>
                  <a:pt x="64007" y="470916"/>
                </a:lnTo>
                <a:lnTo>
                  <a:pt x="59435" y="469392"/>
                </a:lnTo>
                <a:lnTo>
                  <a:pt x="53339" y="469392"/>
                </a:lnTo>
                <a:lnTo>
                  <a:pt x="48767" y="467867"/>
                </a:lnTo>
                <a:lnTo>
                  <a:pt x="38100" y="467867"/>
                </a:lnTo>
                <a:lnTo>
                  <a:pt x="33527" y="466344"/>
                </a:lnTo>
                <a:lnTo>
                  <a:pt x="28955" y="466344"/>
                </a:lnTo>
                <a:lnTo>
                  <a:pt x="25907" y="464820"/>
                </a:lnTo>
                <a:lnTo>
                  <a:pt x="18287" y="464820"/>
                </a:lnTo>
                <a:lnTo>
                  <a:pt x="16763" y="463296"/>
                </a:lnTo>
                <a:lnTo>
                  <a:pt x="12191" y="461772"/>
                </a:lnTo>
                <a:lnTo>
                  <a:pt x="6095" y="458724"/>
                </a:lnTo>
                <a:lnTo>
                  <a:pt x="1523" y="455676"/>
                </a:lnTo>
                <a:lnTo>
                  <a:pt x="0" y="449580"/>
                </a:lnTo>
                <a:lnTo>
                  <a:pt x="6095" y="440435"/>
                </a:lnTo>
                <a:lnTo>
                  <a:pt x="10667" y="438912"/>
                </a:lnTo>
                <a:lnTo>
                  <a:pt x="15239" y="441960"/>
                </a:lnTo>
                <a:lnTo>
                  <a:pt x="18287" y="441960"/>
                </a:lnTo>
                <a:lnTo>
                  <a:pt x="24383" y="445008"/>
                </a:lnTo>
                <a:lnTo>
                  <a:pt x="30479" y="445008"/>
                </a:lnTo>
                <a:lnTo>
                  <a:pt x="33527" y="446532"/>
                </a:lnTo>
                <a:lnTo>
                  <a:pt x="47243" y="446532"/>
                </a:lnTo>
                <a:lnTo>
                  <a:pt x="51815" y="448056"/>
                </a:lnTo>
                <a:lnTo>
                  <a:pt x="56387" y="448056"/>
                </a:lnTo>
                <a:lnTo>
                  <a:pt x="62483" y="449580"/>
                </a:lnTo>
                <a:lnTo>
                  <a:pt x="67055" y="449580"/>
                </a:lnTo>
                <a:lnTo>
                  <a:pt x="73151" y="451104"/>
                </a:lnTo>
                <a:lnTo>
                  <a:pt x="74675" y="451104"/>
                </a:lnTo>
                <a:lnTo>
                  <a:pt x="79247" y="452628"/>
                </a:lnTo>
                <a:lnTo>
                  <a:pt x="83819" y="452628"/>
                </a:lnTo>
                <a:lnTo>
                  <a:pt x="89915" y="454151"/>
                </a:lnTo>
                <a:lnTo>
                  <a:pt x="94487" y="454151"/>
                </a:lnTo>
                <a:lnTo>
                  <a:pt x="100583" y="455676"/>
                </a:lnTo>
                <a:lnTo>
                  <a:pt x="106679" y="455676"/>
                </a:lnTo>
                <a:lnTo>
                  <a:pt x="112775" y="457200"/>
                </a:lnTo>
                <a:lnTo>
                  <a:pt x="167639" y="457200"/>
                </a:lnTo>
                <a:lnTo>
                  <a:pt x="161543" y="463296"/>
                </a:lnTo>
                <a:lnTo>
                  <a:pt x="160019" y="463296"/>
                </a:lnTo>
                <a:lnTo>
                  <a:pt x="150875" y="469392"/>
                </a:lnTo>
                <a:lnTo>
                  <a:pt x="149351" y="470916"/>
                </a:lnTo>
                <a:lnTo>
                  <a:pt x="144779" y="472440"/>
                </a:lnTo>
                <a:lnTo>
                  <a:pt x="143255" y="473964"/>
                </a:lnTo>
                <a:lnTo>
                  <a:pt x="137159" y="475488"/>
                </a:lnTo>
                <a:lnTo>
                  <a:pt x="132587" y="477012"/>
                </a:lnTo>
                <a:close/>
              </a:path>
              <a:path w="439419" h="478789">
                <a:moveTo>
                  <a:pt x="176783" y="449580"/>
                </a:moveTo>
                <a:lnTo>
                  <a:pt x="143255" y="449580"/>
                </a:lnTo>
                <a:lnTo>
                  <a:pt x="147827" y="445008"/>
                </a:lnTo>
                <a:lnTo>
                  <a:pt x="153923" y="440435"/>
                </a:lnTo>
                <a:lnTo>
                  <a:pt x="152400" y="441960"/>
                </a:lnTo>
                <a:lnTo>
                  <a:pt x="182879" y="441960"/>
                </a:lnTo>
                <a:lnTo>
                  <a:pt x="179831" y="445008"/>
                </a:lnTo>
                <a:lnTo>
                  <a:pt x="179831" y="446532"/>
                </a:lnTo>
                <a:lnTo>
                  <a:pt x="176783" y="449580"/>
                </a:lnTo>
                <a:close/>
              </a:path>
              <a:path w="439419" h="478789">
                <a:moveTo>
                  <a:pt x="173735" y="452628"/>
                </a:moveTo>
                <a:lnTo>
                  <a:pt x="138683" y="452628"/>
                </a:lnTo>
                <a:lnTo>
                  <a:pt x="143255" y="448056"/>
                </a:lnTo>
                <a:lnTo>
                  <a:pt x="143255" y="449580"/>
                </a:lnTo>
                <a:lnTo>
                  <a:pt x="176783" y="449580"/>
                </a:lnTo>
                <a:lnTo>
                  <a:pt x="173735" y="452628"/>
                </a:lnTo>
                <a:close/>
              </a:path>
              <a:path w="439419" h="478789">
                <a:moveTo>
                  <a:pt x="167639" y="457200"/>
                </a:moveTo>
                <a:lnTo>
                  <a:pt x="123443" y="457200"/>
                </a:lnTo>
                <a:lnTo>
                  <a:pt x="128015" y="455676"/>
                </a:lnTo>
                <a:lnTo>
                  <a:pt x="131063" y="455676"/>
                </a:lnTo>
                <a:lnTo>
                  <a:pt x="137159" y="454151"/>
                </a:lnTo>
                <a:lnTo>
                  <a:pt x="134111" y="454151"/>
                </a:lnTo>
                <a:lnTo>
                  <a:pt x="138683" y="451104"/>
                </a:lnTo>
                <a:lnTo>
                  <a:pt x="138683" y="452628"/>
                </a:lnTo>
                <a:lnTo>
                  <a:pt x="173735" y="452628"/>
                </a:lnTo>
                <a:lnTo>
                  <a:pt x="167639" y="457200"/>
                </a:lnTo>
                <a:close/>
              </a:path>
              <a:path w="439419" h="478789">
                <a:moveTo>
                  <a:pt x="27431" y="466344"/>
                </a:moveTo>
                <a:lnTo>
                  <a:pt x="22859" y="464820"/>
                </a:lnTo>
                <a:lnTo>
                  <a:pt x="25907" y="464820"/>
                </a:lnTo>
                <a:lnTo>
                  <a:pt x="27431" y="466344"/>
                </a:lnTo>
                <a:close/>
              </a:path>
              <a:path w="439419" h="478789">
                <a:moveTo>
                  <a:pt x="120395" y="478535"/>
                </a:moveTo>
                <a:lnTo>
                  <a:pt x="111251" y="478535"/>
                </a:lnTo>
                <a:lnTo>
                  <a:pt x="109727" y="477012"/>
                </a:lnTo>
                <a:lnTo>
                  <a:pt x="121919" y="477012"/>
                </a:lnTo>
                <a:lnTo>
                  <a:pt x="120395" y="4785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12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8732" y="5513832"/>
            <a:ext cx="2247900" cy="142240"/>
          </a:xfrm>
          <a:prstGeom prst="rect">
            <a:avLst/>
          </a:prstGeom>
        </p:spPr>
      </p:pic>
      <p:sp>
        <p:nvSpPr>
          <p:cNvPr id="1048607" name="object 13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/>
          <p:nvPr/>
        </p:nvSpPr>
        <p:spPr>
          <a:xfrm>
            <a:off x="1017479" y="1890257"/>
            <a:ext cx="74549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33782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Consider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parallel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plate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insulating medium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separated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distance 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figure.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plates,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equilibrium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exists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due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decay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09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47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4BC"/>
                </a:solidFill>
              </a:rPr>
              <a:t>Townsend’s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Current</a:t>
            </a:r>
            <a:r>
              <a:rPr sz="2400" spc="1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Growth</a:t>
            </a:r>
            <a:r>
              <a:rPr sz="2400" spc="-5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Equation</a:t>
            </a:r>
            <a:endParaRPr sz="2400"/>
          </a:p>
        </p:txBody>
      </p:sp>
      <p:sp>
        <p:nvSpPr>
          <p:cNvPr id="1048610" name="object 4"/>
          <p:cNvSpPr/>
          <p:nvPr/>
        </p:nvSpPr>
        <p:spPr>
          <a:xfrm>
            <a:off x="2025396" y="6414516"/>
            <a:ext cx="236220" cy="303530"/>
          </a:xfrm>
          <a:custGeom>
            <a:avLst/>
            <a:gdLst/>
            <a:ahLst/>
            <a:cxnLst/>
            <a:rect l="l" t="t" r="r" b="b"/>
            <a:pathLst>
              <a:path w="236219" h="303529">
                <a:moveTo>
                  <a:pt x="208787" y="28955"/>
                </a:moveTo>
                <a:lnTo>
                  <a:pt x="208787" y="15239"/>
                </a:lnTo>
                <a:lnTo>
                  <a:pt x="207263" y="9144"/>
                </a:lnTo>
                <a:lnTo>
                  <a:pt x="211836" y="4571"/>
                </a:lnTo>
                <a:lnTo>
                  <a:pt x="216408" y="1523"/>
                </a:lnTo>
                <a:lnTo>
                  <a:pt x="222504" y="0"/>
                </a:lnTo>
                <a:lnTo>
                  <a:pt x="228600" y="1523"/>
                </a:lnTo>
                <a:lnTo>
                  <a:pt x="233171" y="6096"/>
                </a:lnTo>
                <a:lnTo>
                  <a:pt x="234696" y="9144"/>
                </a:lnTo>
                <a:lnTo>
                  <a:pt x="236220" y="13716"/>
                </a:lnTo>
                <a:lnTo>
                  <a:pt x="236220" y="25907"/>
                </a:lnTo>
                <a:lnTo>
                  <a:pt x="210312" y="25907"/>
                </a:lnTo>
                <a:lnTo>
                  <a:pt x="208787" y="28955"/>
                </a:lnTo>
                <a:close/>
              </a:path>
              <a:path w="236219" h="303529">
                <a:moveTo>
                  <a:pt x="233934" y="42671"/>
                </a:moveTo>
                <a:lnTo>
                  <a:pt x="205740" y="42671"/>
                </a:lnTo>
                <a:lnTo>
                  <a:pt x="207263" y="38100"/>
                </a:lnTo>
                <a:lnTo>
                  <a:pt x="207263" y="33528"/>
                </a:lnTo>
                <a:lnTo>
                  <a:pt x="208787" y="28955"/>
                </a:lnTo>
                <a:lnTo>
                  <a:pt x="210312" y="25907"/>
                </a:lnTo>
                <a:lnTo>
                  <a:pt x="236220" y="25907"/>
                </a:lnTo>
                <a:lnTo>
                  <a:pt x="236220" y="33528"/>
                </a:lnTo>
                <a:lnTo>
                  <a:pt x="234696" y="36576"/>
                </a:lnTo>
                <a:lnTo>
                  <a:pt x="234696" y="41148"/>
                </a:lnTo>
                <a:lnTo>
                  <a:pt x="233934" y="42671"/>
                </a:lnTo>
                <a:close/>
              </a:path>
              <a:path w="236219" h="303529">
                <a:moveTo>
                  <a:pt x="231648" y="51816"/>
                </a:moveTo>
                <a:lnTo>
                  <a:pt x="202691" y="51816"/>
                </a:lnTo>
                <a:lnTo>
                  <a:pt x="204216" y="45719"/>
                </a:lnTo>
                <a:lnTo>
                  <a:pt x="205740" y="41148"/>
                </a:lnTo>
                <a:lnTo>
                  <a:pt x="205740" y="42671"/>
                </a:lnTo>
                <a:lnTo>
                  <a:pt x="233934" y="42671"/>
                </a:lnTo>
                <a:lnTo>
                  <a:pt x="233171" y="44196"/>
                </a:lnTo>
                <a:lnTo>
                  <a:pt x="231648" y="48767"/>
                </a:lnTo>
                <a:lnTo>
                  <a:pt x="231648" y="51816"/>
                </a:lnTo>
                <a:close/>
              </a:path>
              <a:path w="236219" h="303529">
                <a:moveTo>
                  <a:pt x="229616" y="56387"/>
                </a:moveTo>
                <a:lnTo>
                  <a:pt x="201167" y="56387"/>
                </a:lnTo>
                <a:lnTo>
                  <a:pt x="202691" y="50291"/>
                </a:lnTo>
                <a:lnTo>
                  <a:pt x="202691" y="51816"/>
                </a:lnTo>
                <a:lnTo>
                  <a:pt x="231648" y="51816"/>
                </a:lnTo>
                <a:lnTo>
                  <a:pt x="230631" y="54864"/>
                </a:lnTo>
                <a:lnTo>
                  <a:pt x="230124" y="54864"/>
                </a:lnTo>
                <a:lnTo>
                  <a:pt x="229616" y="56387"/>
                </a:lnTo>
                <a:close/>
              </a:path>
              <a:path w="236219" h="303529">
                <a:moveTo>
                  <a:pt x="218947" y="89916"/>
                </a:moveTo>
                <a:lnTo>
                  <a:pt x="190500" y="89916"/>
                </a:lnTo>
                <a:lnTo>
                  <a:pt x="192024" y="83819"/>
                </a:lnTo>
                <a:lnTo>
                  <a:pt x="192024" y="82296"/>
                </a:lnTo>
                <a:lnTo>
                  <a:pt x="195071" y="73151"/>
                </a:lnTo>
                <a:lnTo>
                  <a:pt x="195071" y="71628"/>
                </a:lnTo>
                <a:lnTo>
                  <a:pt x="198120" y="65532"/>
                </a:lnTo>
                <a:lnTo>
                  <a:pt x="196596" y="65532"/>
                </a:lnTo>
                <a:lnTo>
                  <a:pt x="199644" y="60960"/>
                </a:lnTo>
                <a:lnTo>
                  <a:pt x="199644" y="59435"/>
                </a:lnTo>
                <a:lnTo>
                  <a:pt x="201167" y="54864"/>
                </a:lnTo>
                <a:lnTo>
                  <a:pt x="201167" y="56387"/>
                </a:lnTo>
                <a:lnTo>
                  <a:pt x="229616" y="56387"/>
                </a:lnTo>
                <a:lnTo>
                  <a:pt x="227075" y="64007"/>
                </a:lnTo>
                <a:lnTo>
                  <a:pt x="225932" y="68580"/>
                </a:lnTo>
                <a:lnTo>
                  <a:pt x="225552" y="68580"/>
                </a:lnTo>
                <a:lnTo>
                  <a:pt x="224028" y="74676"/>
                </a:lnTo>
                <a:lnTo>
                  <a:pt x="220979" y="80771"/>
                </a:lnTo>
                <a:lnTo>
                  <a:pt x="222123" y="80771"/>
                </a:lnTo>
                <a:lnTo>
                  <a:pt x="220979" y="85344"/>
                </a:lnTo>
                <a:lnTo>
                  <a:pt x="219455" y="88391"/>
                </a:lnTo>
                <a:lnTo>
                  <a:pt x="218947" y="89916"/>
                </a:lnTo>
                <a:close/>
              </a:path>
              <a:path w="236219" h="303529">
                <a:moveTo>
                  <a:pt x="230124" y="56387"/>
                </a:moveTo>
                <a:lnTo>
                  <a:pt x="230124" y="54864"/>
                </a:lnTo>
                <a:lnTo>
                  <a:pt x="230631" y="54864"/>
                </a:lnTo>
                <a:lnTo>
                  <a:pt x="230124" y="56387"/>
                </a:lnTo>
                <a:close/>
              </a:path>
              <a:path w="236219" h="303529">
                <a:moveTo>
                  <a:pt x="225552" y="70103"/>
                </a:moveTo>
                <a:lnTo>
                  <a:pt x="225552" y="68580"/>
                </a:lnTo>
                <a:lnTo>
                  <a:pt x="225932" y="68580"/>
                </a:lnTo>
                <a:lnTo>
                  <a:pt x="225552" y="70103"/>
                </a:lnTo>
                <a:close/>
              </a:path>
              <a:path w="236219" h="303529">
                <a:moveTo>
                  <a:pt x="222123" y="80771"/>
                </a:moveTo>
                <a:lnTo>
                  <a:pt x="220979" y="80771"/>
                </a:lnTo>
                <a:lnTo>
                  <a:pt x="222504" y="79248"/>
                </a:lnTo>
                <a:lnTo>
                  <a:pt x="222123" y="80771"/>
                </a:lnTo>
                <a:close/>
              </a:path>
              <a:path w="236219" h="303529">
                <a:moveTo>
                  <a:pt x="179832" y="112776"/>
                </a:moveTo>
                <a:lnTo>
                  <a:pt x="182879" y="105155"/>
                </a:lnTo>
                <a:lnTo>
                  <a:pt x="185928" y="100583"/>
                </a:lnTo>
                <a:lnTo>
                  <a:pt x="187452" y="94487"/>
                </a:lnTo>
                <a:lnTo>
                  <a:pt x="190500" y="88391"/>
                </a:lnTo>
                <a:lnTo>
                  <a:pt x="190500" y="89916"/>
                </a:lnTo>
                <a:lnTo>
                  <a:pt x="218947" y="89916"/>
                </a:lnTo>
                <a:lnTo>
                  <a:pt x="217932" y="92964"/>
                </a:lnTo>
                <a:lnTo>
                  <a:pt x="214883" y="97535"/>
                </a:lnTo>
                <a:lnTo>
                  <a:pt x="214883" y="99060"/>
                </a:lnTo>
                <a:lnTo>
                  <a:pt x="209549" y="109728"/>
                </a:lnTo>
                <a:lnTo>
                  <a:pt x="208787" y="109728"/>
                </a:lnTo>
                <a:lnTo>
                  <a:pt x="208407" y="111251"/>
                </a:lnTo>
                <a:lnTo>
                  <a:pt x="181355" y="111251"/>
                </a:lnTo>
                <a:lnTo>
                  <a:pt x="179832" y="112776"/>
                </a:lnTo>
                <a:close/>
              </a:path>
              <a:path w="236219" h="303529">
                <a:moveTo>
                  <a:pt x="208787" y="111251"/>
                </a:moveTo>
                <a:lnTo>
                  <a:pt x="208787" y="109728"/>
                </a:lnTo>
                <a:lnTo>
                  <a:pt x="209549" y="109728"/>
                </a:lnTo>
                <a:lnTo>
                  <a:pt x="208787" y="111251"/>
                </a:lnTo>
                <a:close/>
              </a:path>
              <a:path w="236219" h="303529">
                <a:moveTo>
                  <a:pt x="146304" y="173735"/>
                </a:moveTo>
                <a:lnTo>
                  <a:pt x="150875" y="167639"/>
                </a:lnTo>
                <a:lnTo>
                  <a:pt x="150875" y="166116"/>
                </a:lnTo>
                <a:lnTo>
                  <a:pt x="155448" y="160019"/>
                </a:lnTo>
                <a:lnTo>
                  <a:pt x="158496" y="153923"/>
                </a:lnTo>
                <a:lnTo>
                  <a:pt x="163067" y="149351"/>
                </a:lnTo>
                <a:lnTo>
                  <a:pt x="161544" y="149351"/>
                </a:lnTo>
                <a:lnTo>
                  <a:pt x="173736" y="124967"/>
                </a:lnTo>
                <a:lnTo>
                  <a:pt x="173736" y="123444"/>
                </a:lnTo>
                <a:lnTo>
                  <a:pt x="178308" y="117348"/>
                </a:lnTo>
                <a:lnTo>
                  <a:pt x="181355" y="111251"/>
                </a:lnTo>
                <a:lnTo>
                  <a:pt x="208407" y="111251"/>
                </a:lnTo>
                <a:lnTo>
                  <a:pt x="207263" y="115823"/>
                </a:lnTo>
                <a:lnTo>
                  <a:pt x="204216" y="121919"/>
                </a:lnTo>
                <a:lnTo>
                  <a:pt x="202691" y="123444"/>
                </a:lnTo>
                <a:lnTo>
                  <a:pt x="197357" y="134112"/>
                </a:lnTo>
                <a:lnTo>
                  <a:pt x="196596" y="134112"/>
                </a:lnTo>
                <a:lnTo>
                  <a:pt x="193548" y="140207"/>
                </a:lnTo>
                <a:lnTo>
                  <a:pt x="193548" y="141732"/>
                </a:lnTo>
                <a:lnTo>
                  <a:pt x="190500" y="147828"/>
                </a:lnTo>
                <a:lnTo>
                  <a:pt x="187452" y="155448"/>
                </a:lnTo>
                <a:lnTo>
                  <a:pt x="184404" y="161544"/>
                </a:lnTo>
                <a:lnTo>
                  <a:pt x="182879" y="161544"/>
                </a:lnTo>
                <a:lnTo>
                  <a:pt x="179832" y="167639"/>
                </a:lnTo>
                <a:lnTo>
                  <a:pt x="176402" y="172212"/>
                </a:lnTo>
                <a:lnTo>
                  <a:pt x="147828" y="172212"/>
                </a:lnTo>
                <a:lnTo>
                  <a:pt x="146304" y="173735"/>
                </a:lnTo>
                <a:close/>
              </a:path>
              <a:path w="236219" h="303529">
                <a:moveTo>
                  <a:pt x="196596" y="135635"/>
                </a:moveTo>
                <a:lnTo>
                  <a:pt x="196596" y="134112"/>
                </a:lnTo>
                <a:lnTo>
                  <a:pt x="197357" y="134112"/>
                </a:lnTo>
                <a:lnTo>
                  <a:pt x="196596" y="135635"/>
                </a:lnTo>
                <a:close/>
              </a:path>
              <a:path w="236219" h="303529">
                <a:moveTo>
                  <a:pt x="120396" y="210312"/>
                </a:moveTo>
                <a:lnTo>
                  <a:pt x="124967" y="204216"/>
                </a:lnTo>
                <a:lnTo>
                  <a:pt x="124967" y="202691"/>
                </a:lnTo>
                <a:lnTo>
                  <a:pt x="147828" y="172212"/>
                </a:lnTo>
                <a:lnTo>
                  <a:pt x="176402" y="172212"/>
                </a:lnTo>
                <a:lnTo>
                  <a:pt x="175259" y="173735"/>
                </a:lnTo>
                <a:lnTo>
                  <a:pt x="172212" y="179832"/>
                </a:lnTo>
                <a:lnTo>
                  <a:pt x="167640" y="185928"/>
                </a:lnTo>
                <a:lnTo>
                  <a:pt x="167640" y="187451"/>
                </a:lnTo>
                <a:lnTo>
                  <a:pt x="151638" y="208787"/>
                </a:lnTo>
                <a:lnTo>
                  <a:pt x="121920" y="208787"/>
                </a:lnTo>
                <a:lnTo>
                  <a:pt x="120396" y="210312"/>
                </a:lnTo>
                <a:close/>
              </a:path>
              <a:path w="236219" h="303529">
                <a:moveTo>
                  <a:pt x="121412" y="254507"/>
                </a:moveTo>
                <a:lnTo>
                  <a:pt x="92963" y="254507"/>
                </a:lnTo>
                <a:lnTo>
                  <a:pt x="94487" y="251460"/>
                </a:lnTo>
                <a:lnTo>
                  <a:pt x="97536" y="246887"/>
                </a:lnTo>
                <a:lnTo>
                  <a:pt x="99059" y="242316"/>
                </a:lnTo>
                <a:lnTo>
                  <a:pt x="100583" y="242316"/>
                </a:lnTo>
                <a:lnTo>
                  <a:pt x="109728" y="228600"/>
                </a:lnTo>
                <a:lnTo>
                  <a:pt x="112775" y="222503"/>
                </a:lnTo>
                <a:lnTo>
                  <a:pt x="117348" y="216407"/>
                </a:lnTo>
                <a:lnTo>
                  <a:pt x="121920" y="208787"/>
                </a:lnTo>
                <a:lnTo>
                  <a:pt x="151638" y="208787"/>
                </a:lnTo>
                <a:lnTo>
                  <a:pt x="150494" y="210312"/>
                </a:lnTo>
                <a:lnTo>
                  <a:pt x="149352" y="210312"/>
                </a:lnTo>
                <a:lnTo>
                  <a:pt x="144779" y="216407"/>
                </a:lnTo>
                <a:lnTo>
                  <a:pt x="146304" y="216407"/>
                </a:lnTo>
                <a:lnTo>
                  <a:pt x="141732" y="222503"/>
                </a:lnTo>
                <a:lnTo>
                  <a:pt x="137159" y="230123"/>
                </a:lnTo>
                <a:lnTo>
                  <a:pt x="134873" y="234696"/>
                </a:lnTo>
                <a:lnTo>
                  <a:pt x="134112" y="234696"/>
                </a:lnTo>
                <a:lnTo>
                  <a:pt x="131063" y="240791"/>
                </a:lnTo>
                <a:lnTo>
                  <a:pt x="131063" y="242316"/>
                </a:lnTo>
                <a:lnTo>
                  <a:pt x="126491" y="246887"/>
                </a:lnTo>
                <a:lnTo>
                  <a:pt x="121412" y="254507"/>
                </a:lnTo>
                <a:close/>
              </a:path>
              <a:path w="236219" h="303529">
                <a:moveTo>
                  <a:pt x="149352" y="211835"/>
                </a:moveTo>
                <a:lnTo>
                  <a:pt x="149352" y="210312"/>
                </a:lnTo>
                <a:lnTo>
                  <a:pt x="150494" y="210312"/>
                </a:lnTo>
                <a:lnTo>
                  <a:pt x="149352" y="211835"/>
                </a:lnTo>
                <a:close/>
              </a:path>
              <a:path w="236219" h="303529">
                <a:moveTo>
                  <a:pt x="13716" y="246887"/>
                </a:moveTo>
                <a:lnTo>
                  <a:pt x="7619" y="246887"/>
                </a:lnTo>
                <a:lnTo>
                  <a:pt x="3048" y="243839"/>
                </a:lnTo>
                <a:lnTo>
                  <a:pt x="0" y="239267"/>
                </a:lnTo>
                <a:lnTo>
                  <a:pt x="0" y="233171"/>
                </a:lnTo>
                <a:lnTo>
                  <a:pt x="3048" y="228600"/>
                </a:lnTo>
                <a:lnTo>
                  <a:pt x="7620" y="224028"/>
                </a:lnTo>
                <a:lnTo>
                  <a:pt x="24383" y="224028"/>
                </a:lnTo>
                <a:lnTo>
                  <a:pt x="33528" y="228600"/>
                </a:lnTo>
                <a:lnTo>
                  <a:pt x="33528" y="230123"/>
                </a:lnTo>
                <a:lnTo>
                  <a:pt x="36575" y="231648"/>
                </a:lnTo>
                <a:lnTo>
                  <a:pt x="41148" y="236219"/>
                </a:lnTo>
                <a:lnTo>
                  <a:pt x="41148" y="237744"/>
                </a:lnTo>
                <a:lnTo>
                  <a:pt x="42672" y="239267"/>
                </a:lnTo>
                <a:lnTo>
                  <a:pt x="45719" y="242316"/>
                </a:lnTo>
                <a:lnTo>
                  <a:pt x="19812" y="242316"/>
                </a:lnTo>
                <a:lnTo>
                  <a:pt x="12191" y="243839"/>
                </a:lnTo>
                <a:lnTo>
                  <a:pt x="13716" y="243839"/>
                </a:lnTo>
                <a:lnTo>
                  <a:pt x="16763" y="244855"/>
                </a:lnTo>
                <a:lnTo>
                  <a:pt x="13716" y="246887"/>
                </a:lnTo>
                <a:close/>
              </a:path>
              <a:path w="236219" h="303529">
                <a:moveTo>
                  <a:pt x="134112" y="236219"/>
                </a:moveTo>
                <a:lnTo>
                  <a:pt x="134112" y="234696"/>
                </a:lnTo>
                <a:lnTo>
                  <a:pt x="134873" y="234696"/>
                </a:lnTo>
                <a:lnTo>
                  <a:pt x="134112" y="236219"/>
                </a:lnTo>
                <a:close/>
              </a:path>
              <a:path w="236219" h="303529">
                <a:moveTo>
                  <a:pt x="16763" y="244855"/>
                </a:moveTo>
                <a:lnTo>
                  <a:pt x="13716" y="243839"/>
                </a:lnTo>
                <a:lnTo>
                  <a:pt x="12191" y="243839"/>
                </a:lnTo>
                <a:lnTo>
                  <a:pt x="19812" y="242316"/>
                </a:lnTo>
                <a:lnTo>
                  <a:pt x="18287" y="243839"/>
                </a:lnTo>
                <a:lnTo>
                  <a:pt x="16763" y="244855"/>
                </a:lnTo>
                <a:close/>
              </a:path>
              <a:path w="236219" h="303529">
                <a:moveTo>
                  <a:pt x="49529" y="246887"/>
                </a:moveTo>
                <a:lnTo>
                  <a:pt x="21335" y="246887"/>
                </a:lnTo>
                <a:lnTo>
                  <a:pt x="19812" y="245364"/>
                </a:lnTo>
                <a:lnTo>
                  <a:pt x="18287" y="245364"/>
                </a:lnTo>
                <a:lnTo>
                  <a:pt x="16763" y="244855"/>
                </a:lnTo>
                <a:lnTo>
                  <a:pt x="18287" y="243839"/>
                </a:lnTo>
                <a:lnTo>
                  <a:pt x="19812" y="242316"/>
                </a:lnTo>
                <a:lnTo>
                  <a:pt x="45719" y="242316"/>
                </a:lnTo>
                <a:lnTo>
                  <a:pt x="48767" y="245364"/>
                </a:lnTo>
                <a:lnTo>
                  <a:pt x="19812" y="245364"/>
                </a:lnTo>
                <a:lnTo>
                  <a:pt x="21335" y="246887"/>
                </a:lnTo>
                <a:lnTo>
                  <a:pt x="49529" y="246887"/>
                </a:lnTo>
                <a:close/>
              </a:path>
              <a:path w="236219" h="303529">
                <a:moveTo>
                  <a:pt x="19812" y="246887"/>
                </a:moveTo>
                <a:lnTo>
                  <a:pt x="16763" y="245364"/>
                </a:lnTo>
                <a:lnTo>
                  <a:pt x="18287" y="245364"/>
                </a:lnTo>
                <a:lnTo>
                  <a:pt x="19812" y="246887"/>
                </a:lnTo>
                <a:close/>
              </a:path>
              <a:path w="236219" h="303529">
                <a:moveTo>
                  <a:pt x="51816" y="251460"/>
                </a:moveTo>
                <a:lnTo>
                  <a:pt x="25908" y="251460"/>
                </a:lnTo>
                <a:lnTo>
                  <a:pt x="24383" y="248412"/>
                </a:lnTo>
                <a:lnTo>
                  <a:pt x="22859" y="248412"/>
                </a:lnTo>
                <a:lnTo>
                  <a:pt x="21335" y="246887"/>
                </a:lnTo>
                <a:lnTo>
                  <a:pt x="49529" y="246887"/>
                </a:lnTo>
                <a:lnTo>
                  <a:pt x="51816" y="251460"/>
                </a:lnTo>
                <a:close/>
              </a:path>
              <a:path w="236219" h="303529">
                <a:moveTo>
                  <a:pt x="25254" y="251024"/>
                </a:moveTo>
                <a:lnTo>
                  <a:pt x="21336" y="248412"/>
                </a:lnTo>
                <a:lnTo>
                  <a:pt x="24383" y="248412"/>
                </a:lnTo>
                <a:lnTo>
                  <a:pt x="25254" y="251024"/>
                </a:lnTo>
                <a:close/>
              </a:path>
              <a:path w="236219" h="303529">
                <a:moveTo>
                  <a:pt x="25908" y="251460"/>
                </a:moveTo>
                <a:lnTo>
                  <a:pt x="25254" y="251024"/>
                </a:lnTo>
                <a:lnTo>
                  <a:pt x="24383" y="248412"/>
                </a:lnTo>
                <a:lnTo>
                  <a:pt x="25908" y="251460"/>
                </a:lnTo>
                <a:close/>
              </a:path>
              <a:path w="236219" h="303529">
                <a:moveTo>
                  <a:pt x="52578" y="251460"/>
                </a:moveTo>
                <a:lnTo>
                  <a:pt x="51816" y="251460"/>
                </a:lnTo>
                <a:lnTo>
                  <a:pt x="51816" y="249935"/>
                </a:lnTo>
                <a:lnTo>
                  <a:pt x="52578" y="251460"/>
                </a:lnTo>
                <a:close/>
              </a:path>
              <a:path w="236219" h="303529">
                <a:moveTo>
                  <a:pt x="30987" y="259079"/>
                </a:moveTo>
                <a:lnTo>
                  <a:pt x="28955" y="256032"/>
                </a:lnTo>
                <a:lnTo>
                  <a:pt x="25908" y="252983"/>
                </a:lnTo>
                <a:lnTo>
                  <a:pt x="25254" y="251024"/>
                </a:lnTo>
                <a:lnTo>
                  <a:pt x="25908" y="251460"/>
                </a:lnTo>
                <a:lnTo>
                  <a:pt x="52578" y="251460"/>
                </a:lnTo>
                <a:lnTo>
                  <a:pt x="53340" y="252983"/>
                </a:lnTo>
                <a:lnTo>
                  <a:pt x="54863" y="254507"/>
                </a:lnTo>
                <a:lnTo>
                  <a:pt x="55626" y="256032"/>
                </a:lnTo>
                <a:lnTo>
                  <a:pt x="54863" y="256032"/>
                </a:lnTo>
                <a:lnTo>
                  <a:pt x="56387" y="257555"/>
                </a:lnTo>
                <a:lnTo>
                  <a:pt x="30479" y="257555"/>
                </a:lnTo>
                <a:lnTo>
                  <a:pt x="30987" y="259079"/>
                </a:lnTo>
                <a:close/>
              </a:path>
              <a:path w="236219" h="303529">
                <a:moveTo>
                  <a:pt x="86867" y="266700"/>
                </a:moveTo>
                <a:lnTo>
                  <a:pt x="86867" y="265176"/>
                </a:lnTo>
                <a:lnTo>
                  <a:pt x="88391" y="262128"/>
                </a:lnTo>
                <a:lnTo>
                  <a:pt x="91440" y="257555"/>
                </a:lnTo>
                <a:lnTo>
                  <a:pt x="91440" y="256032"/>
                </a:lnTo>
                <a:lnTo>
                  <a:pt x="92963" y="252983"/>
                </a:lnTo>
                <a:lnTo>
                  <a:pt x="92963" y="254507"/>
                </a:lnTo>
                <a:lnTo>
                  <a:pt x="121412" y="254507"/>
                </a:lnTo>
                <a:lnTo>
                  <a:pt x="120396" y="256032"/>
                </a:lnTo>
                <a:lnTo>
                  <a:pt x="119379" y="259080"/>
                </a:lnTo>
                <a:lnTo>
                  <a:pt x="118871" y="259080"/>
                </a:lnTo>
                <a:lnTo>
                  <a:pt x="115824" y="263651"/>
                </a:lnTo>
                <a:lnTo>
                  <a:pt x="115061" y="265176"/>
                </a:lnTo>
                <a:lnTo>
                  <a:pt x="88391" y="265176"/>
                </a:lnTo>
                <a:lnTo>
                  <a:pt x="86867" y="266700"/>
                </a:lnTo>
                <a:close/>
              </a:path>
              <a:path w="236219" h="303529">
                <a:moveTo>
                  <a:pt x="56387" y="257555"/>
                </a:moveTo>
                <a:lnTo>
                  <a:pt x="54863" y="256032"/>
                </a:lnTo>
                <a:lnTo>
                  <a:pt x="55626" y="256032"/>
                </a:lnTo>
                <a:lnTo>
                  <a:pt x="56387" y="257555"/>
                </a:lnTo>
                <a:close/>
              </a:path>
              <a:path w="236219" h="303529">
                <a:moveTo>
                  <a:pt x="32004" y="260603"/>
                </a:moveTo>
                <a:lnTo>
                  <a:pt x="30987" y="259079"/>
                </a:lnTo>
                <a:lnTo>
                  <a:pt x="30479" y="257555"/>
                </a:lnTo>
                <a:lnTo>
                  <a:pt x="32004" y="260603"/>
                </a:lnTo>
                <a:close/>
              </a:path>
              <a:path w="236219" h="303529">
                <a:moveTo>
                  <a:pt x="59435" y="260603"/>
                </a:moveTo>
                <a:lnTo>
                  <a:pt x="32004" y="260603"/>
                </a:lnTo>
                <a:lnTo>
                  <a:pt x="30479" y="257555"/>
                </a:lnTo>
                <a:lnTo>
                  <a:pt x="56387" y="257555"/>
                </a:lnTo>
                <a:lnTo>
                  <a:pt x="59435" y="260603"/>
                </a:lnTo>
                <a:close/>
              </a:path>
              <a:path w="236219" h="303529">
                <a:moveTo>
                  <a:pt x="35052" y="266700"/>
                </a:moveTo>
                <a:lnTo>
                  <a:pt x="33528" y="263651"/>
                </a:lnTo>
                <a:lnTo>
                  <a:pt x="32004" y="262128"/>
                </a:lnTo>
                <a:lnTo>
                  <a:pt x="30987" y="259079"/>
                </a:lnTo>
                <a:lnTo>
                  <a:pt x="32004" y="260603"/>
                </a:lnTo>
                <a:lnTo>
                  <a:pt x="59435" y="260603"/>
                </a:lnTo>
                <a:lnTo>
                  <a:pt x="60959" y="262128"/>
                </a:lnTo>
                <a:lnTo>
                  <a:pt x="62483" y="265176"/>
                </a:lnTo>
                <a:lnTo>
                  <a:pt x="35052" y="265176"/>
                </a:lnTo>
                <a:lnTo>
                  <a:pt x="35052" y="266700"/>
                </a:lnTo>
                <a:close/>
              </a:path>
              <a:path w="236219" h="303529">
                <a:moveTo>
                  <a:pt x="118871" y="260603"/>
                </a:moveTo>
                <a:lnTo>
                  <a:pt x="118871" y="259080"/>
                </a:lnTo>
                <a:lnTo>
                  <a:pt x="119379" y="259080"/>
                </a:lnTo>
                <a:lnTo>
                  <a:pt x="118871" y="260603"/>
                </a:lnTo>
                <a:close/>
              </a:path>
              <a:path w="236219" h="303529">
                <a:moveTo>
                  <a:pt x="73152" y="275844"/>
                </a:moveTo>
                <a:lnTo>
                  <a:pt x="41148" y="275844"/>
                </a:lnTo>
                <a:lnTo>
                  <a:pt x="39623" y="272795"/>
                </a:lnTo>
                <a:lnTo>
                  <a:pt x="36575" y="269748"/>
                </a:lnTo>
                <a:lnTo>
                  <a:pt x="36575" y="268223"/>
                </a:lnTo>
                <a:lnTo>
                  <a:pt x="35052" y="265176"/>
                </a:lnTo>
                <a:lnTo>
                  <a:pt x="64008" y="265176"/>
                </a:lnTo>
                <a:lnTo>
                  <a:pt x="64770" y="266700"/>
                </a:lnTo>
                <a:lnTo>
                  <a:pt x="64008" y="266700"/>
                </a:lnTo>
                <a:lnTo>
                  <a:pt x="67055" y="269748"/>
                </a:lnTo>
                <a:lnTo>
                  <a:pt x="65532" y="269748"/>
                </a:lnTo>
                <a:lnTo>
                  <a:pt x="70104" y="271271"/>
                </a:lnTo>
                <a:lnTo>
                  <a:pt x="70104" y="272796"/>
                </a:lnTo>
                <a:lnTo>
                  <a:pt x="73152" y="275844"/>
                </a:lnTo>
                <a:close/>
              </a:path>
              <a:path w="236219" h="303529">
                <a:moveTo>
                  <a:pt x="85344" y="269748"/>
                </a:moveTo>
                <a:lnTo>
                  <a:pt x="86868" y="266700"/>
                </a:lnTo>
                <a:lnTo>
                  <a:pt x="88391" y="265176"/>
                </a:lnTo>
                <a:lnTo>
                  <a:pt x="85344" y="269748"/>
                </a:lnTo>
                <a:close/>
              </a:path>
              <a:path w="236219" h="303529">
                <a:moveTo>
                  <a:pt x="111252" y="269748"/>
                </a:moveTo>
                <a:lnTo>
                  <a:pt x="85344" y="269748"/>
                </a:lnTo>
                <a:lnTo>
                  <a:pt x="88391" y="265176"/>
                </a:lnTo>
                <a:lnTo>
                  <a:pt x="115061" y="265176"/>
                </a:lnTo>
                <a:lnTo>
                  <a:pt x="114299" y="266700"/>
                </a:lnTo>
                <a:lnTo>
                  <a:pt x="111252" y="269748"/>
                </a:lnTo>
                <a:close/>
              </a:path>
              <a:path w="236219" h="303529">
                <a:moveTo>
                  <a:pt x="65532" y="268223"/>
                </a:moveTo>
                <a:lnTo>
                  <a:pt x="64008" y="266700"/>
                </a:lnTo>
                <a:lnTo>
                  <a:pt x="64770" y="266700"/>
                </a:lnTo>
                <a:lnTo>
                  <a:pt x="65532" y="268223"/>
                </a:lnTo>
                <a:close/>
              </a:path>
              <a:path w="236219" h="303529">
                <a:moveTo>
                  <a:pt x="82296" y="272795"/>
                </a:moveTo>
                <a:lnTo>
                  <a:pt x="83820" y="269748"/>
                </a:lnTo>
                <a:lnTo>
                  <a:pt x="86867" y="266700"/>
                </a:lnTo>
                <a:lnTo>
                  <a:pt x="85344" y="269748"/>
                </a:lnTo>
                <a:lnTo>
                  <a:pt x="112775" y="269748"/>
                </a:lnTo>
                <a:lnTo>
                  <a:pt x="112014" y="271271"/>
                </a:lnTo>
                <a:lnTo>
                  <a:pt x="83820" y="271271"/>
                </a:lnTo>
                <a:lnTo>
                  <a:pt x="82296" y="272795"/>
                </a:lnTo>
                <a:close/>
              </a:path>
              <a:path w="236219" h="303529">
                <a:moveTo>
                  <a:pt x="111252" y="272796"/>
                </a:moveTo>
                <a:lnTo>
                  <a:pt x="82296" y="272796"/>
                </a:lnTo>
                <a:lnTo>
                  <a:pt x="83820" y="271271"/>
                </a:lnTo>
                <a:lnTo>
                  <a:pt x="112014" y="271271"/>
                </a:lnTo>
                <a:lnTo>
                  <a:pt x="111252" y="272796"/>
                </a:lnTo>
                <a:close/>
              </a:path>
              <a:path w="236219" h="303529">
                <a:moveTo>
                  <a:pt x="76962" y="279272"/>
                </a:moveTo>
                <a:lnTo>
                  <a:pt x="76200" y="278891"/>
                </a:lnTo>
                <a:lnTo>
                  <a:pt x="77724" y="277367"/>
                </a:lnTo>
                <a:lnTo>
                  <a:pt x="79248" y="277367"/>
                </a:lnTo>
                <a:lnTo>
                  <a:pt x="80771" y="274319"/>
                </a:lnTo>
                <a:lnTo>
                  <a:pt x="82296" y="272795"/>
                </a:lnTo>
                <a:lnTo>
                  <a:pt x="111252" y="272796"/>
                </a:lnTo>
                <a:lnTo>
                  <a:pt x="108204" y="275844"/>
                </a:lnTo>
                <a:lnTo>
                  <a:pt x="109728" y="275844"/>
                </a:lnTo>
                <a:lnTo>
                  <a:pt x="108204" y="278891"/>
                </a:lnTo>
                <a:lnTo>
                  <a:pt x="77723" y="278891"/>
                </a:lnTo>
                <a:lnTo>
                  <a:pt x="76962" y="279272"/>
                </a:lnTo>
                <a:close/>
              </a:path>
              <a:path w="236219" h="303529">
                <a:moveTo>
                  <a:pt x="80771" y="303276"/>
                </a:moveTo>
                <a:lnTo>
                  <a:pt x="70104" y="303276"/>
                </a:lnTo>
                <a:lnTo>
                  <a:pt x="68579" y="301751"/>
                </a:lnTo>
                <a:lnTo>
                  <a:pt x="65532" y="300228"/>
                </a:lnTo>
                <a:lnTo>
                  <a:pt x="62483" y="297180"/>
                </a:lnTo>
                <a:lnTo>
                  <a:pt x="59436" y="295655"/>
                </a:lnTo>
                <a:lnTo>
                  <a:pt x="60959" y="295655"/>
                </a:lnTo>
                <a:lnTo>
                  <a:pt x="56387" y="292607"/>
                </a:lnTo>
                <a:lnTo>
                  <a:pt x="45720" y="281939"/>
                </a:lnTo>
                <a:lnTo>
                  <a:pt x="42671" y="275844"/>
                </a:lnTo>
                <a:lnTo>
                  <a:pt x="73152" y="275844"/>
                </a:lnTo>
                <a:lnTo>
                  <a:pt x="73152" y="274319"/>
                </a:lnTo>
                <a:lnTo>
                  <a:pt x="76200" y="277367"/>
                </a:lnTo>
                <a:lnTo>
                  <a:pt x="76200" y="278891"/>
                </a:lnTo>
                <a:lnTo>
                  <a:pt x="74675" y="278891"/>
                </a:lnTo>
                <a:lnTo>
                  <a:pt x="75819" y="279272"/>
                </a:lnTo>
                <a:lnTo>
                  <a:pt x="74675" y="280416"/>
                </a:lnTo>
                <a:lnTo>
                  <a:pt x="107187" y="280416"/>
                </a:lnTo>
                <a:lnTo>
                  <a:pt x="105155" y="283464"/>
                </a:lnTo>
                <a:lnTo>
                  <a:pt x="102108" y="284987"/>
                </a:lnTo>
                <a:lnTo>
                  <a:pt x="103632" y="284987"/>
                </a:lnTo>
                <a:lnTo>
                  <a:pt x="99059" y="289560"/>
                </a:lnTo>
                <a:lnTo>
                  <a:pt x="99821" y="289560"/>
                </a:lnTo>
                <a:lnTo>
                  <a:pt x="99059" y="291083"/>
                </a:lnTo>
                <a:lnTo>
                  <a:pt x="96012" y="292607"/>
                </a:lnTo>
                <a:lnTo>
                  <a:pt x="95249" y="294132"/>
                </a:lnTo>
                <a:lnTo>
                  <a:pt x="94487" y="294132"/>
                </a:lnTo>
                <a:lnTo>
                  <a:pt x="92963" y="297180"/>
                </a:lnTo>
                <a:lnTo>
                  <a:pt x="91440" y="297180"/>
                </a:lnTo>
                <a:lnTo>
                  <a:pt x="88391" y="300228"/>
                </a:lnTo>
                <a:lnTo>
                  <a:pt x="85344" y="301751"/>
                </a:lnTo>
                <a:lnTo>
                  <a:pt x="80771" y="303276"/>
                </a:lnTo>
                <a:close/>
              </a:path>
              <a:path w="236219" h="303529">
                <a:moveTo>
                  <a:pt x="79248" y="277367"/>
                </a:moveTo>
                <a:lnTo>
                  <a:pt x="77723" y="277367"/>
                </a:lnTo>
                <a:lnTo>
                  <a:pt x="80771" y="274319"/>
                </a:lnTo>
                <a:lnTo>
                  <a:pt x="79248" y="277367"/>
                </a:lnTo>
                <a:close/>
              </a:path>
              <a:path w="236219" h="303529">
                <a:moveTo>
                  <a:pt x="76200" y="278891"/>
                </a:moveTo>
                <a:lnTo>
                  <a:pt x="77723" y="277367"/>
                </a:lnTo>
                <a:lnTo>
                  <a:pt x="76200" y="278891"/>
                </a:lnTo>
                <a:close/>
              </a:path>
              <a:path w="236219" h="303529">
                <a:moveTo>
                  <a:pt x="75819" y="279272"/>
                </a:moveTo>
                <a:lnTo>
                  <a:pt x="74675" y="278891"/>
                </a:lnTo>
                <a:lnTo>
                  <a:pt x="76200" y="278891"/>
                </a:lnTo>
                <a:lnTo>
                  <a:pt x="75819" y="279272"/>
                </a:lnTo>
                <a:close/>
              </a:path>
              <a:path w="236219" h="303529">
                <a:moveTo>
                  <a:pt x="76200" y="278891"/>
                </a:moveTo>
                <a:close/>
              </a:path>
              <a:path w="236219" h="303529">
                <a:moveTo>
                  <a:pt x="107187" y="280416"/>
                </a:moveTo>
                <a:lnTo>
                  <a:pt x="79248" y="280416"/>
                </a:lnTo>
                <a:lnTo>
                  <a:pt x="76962" y="279272"/>
                </a:lnTo>
                <a:lnTo>
                  <a:pt x="77724" y="278891"/>
                </a:lnTo>
                <a:lnTo>
                  <a:pt x="108204" y="278891"/>
                </a:lnTo>
                <a:lnTo>
                  <a:pt x="107187" y="280416"/>
                </a:lnTo>
                <a:close/>
              </a:path>
              <a:path w="236219" h="303529">
                <a:moveTo>
                  <a:pt x="76504" y="279501"/>
                </a:moveTo>
                <a:lnTo>
                  <a:pt x="75819" y="279272"/>
                </a:lnTo>
                <a:lnTo>
                  <a:pt x="76200" y="278891"/>
                </a:lnTo>
                <a:lnTo>
                  <a:pt x="76962" y="279272"/>
                </a:lnTo>
                <a:lnTo>
                  <a:pt x="76504" y="279501"/>
                </a:lnTo>
                <a:close/>
              </a:path>
              <a:path w="236219" h="303529">
                <a:moveTo>
                  <a:pt x="79248" y="280416"/>
                </a:moveTo>
                <a:lnTo>
                  <a:pt x="76504" y="279501"/>
                </a:lnTo>
                <a:lnTo>
                  <a:pt x="76962" y="279272"/>
                </a:lnTo>
                <a:lnTo>
                  <a:pt x="79248" y="280416"/>
                </a:lnTo>
                <a:close/>
              </a:path>
              <a:path w="236219" h="303529">
                <a:moveTo>
                  <a:pt x="74675" y="280416"/>
                </a:moveTo>
                <a:lnTo>
                  <a:pt x="75819" y="279272"/>
                </a:lnTo>
                <a:lnTo>
                  <a:pt x="76504" y="279501"/>
                </a:lnTo>
                <a:lnTo>
                  <a:pt x="74675" y="280416"/>
                </a:lnTo>
                <a:close/>
              </a:path>
              <a:path w="236219" h="303529">
                <a:moveTo>
                  <a:pt x="79248" y="280416"/>
                </a:moveTo>
                <a:lnTo>
                  <a:pt x="74675" y="280416"/>
                </a:lnTo>
                <a:lnTo>
                  <a:pt x="76504" y="279501"/>
                </a:lnTo>
                <a:lnTo>
                  <a:pt x="79248" y="280416"/>
                </a:lnTo>
                <a:close/>
              </a:path>
              <a:path w="236219" h="303529">
                <a:moveTo>
                  <a:pt x="103632" y="284987"/>
                </a:moveTo>
                <a:lnTo>
                  <a:pt x="102108" y="284987"/>
                </a:lnTo>
                <a:lnTo>
                  <a:pt x="105155" y="283464"/>
                </a:lnTo>
                <a:lnTo>
                  <a:pt x="103632" y="284987"/>
                </a:lnTo>
                <a:close/>
              </a:path>
              <a:path w="236219" h="303529">
                <a:moveTo>
                  <a:pt x="100583" y="288036"/>
                </a:moveTo>
                <a:close/>
              </a:path>
              <a:path w="236219" h="303529">
                <a:moveTo>
                  <a:pt x="99821" y="289560"/>
                </a:moveTo>
                <a:lnTo>
                  <a:pt x="99059" y="289560"/>
                </a:lnTo>
                <a:lnTo>
                  <a:pt x="100583" y="288036"/>
                </a:lnTo>
                <a:lnTo>
                  <a:pt x="99821" y="289560"/>
                </a:lnTo>
                <a:close/>
              </a:path>
              <a:path w="236219" h="303529">
                <a:moveTo>
                  <a:pt x="94487" y="295655"/>
                </a:moveTo>
                <a:lnTo>
                  <a:pt x="94487" y="294132"/>
                </a:lnTo>
                <a:lnTo>
                  <a:pt x="95249" y="294132"/>
                </a:lnTo>
                <a:lnTo>
                  <a:pt x="94487" y="2956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5"/>
          <p:cNvGrpSpPr/>
          <p:nvPr/>
        </p:nvGrpSpPr>
        <p:grpSpPr>
          <a:xfrm>
            <a:off x="684275" y="3535679"/>
            <a:ext cx="3909060" cy="3235960"/>
            <a:chOff x="684275" y="3535679"/>
            <a:chExt cx="3909060" cy="3235960"/>
          </a:xfrm>
        </p:grpSpPr>
        <p:pic>
          <p:nvPicPr>
            <p:cNvPr id="2097155" name="object 6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75" y="3727704"/>
              <a:ext cx="3909059" cy="2516124"/>
            </a:xfrm>
            <a:prstGeom prst="rect">
              <a:avLst/>
            </a:prstGeom>
          </p:spPr>
        </p:pic>
        <p:pic>
          <p:nvPicPr>
            <p:cNvPr id="2097156" name="object 7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8" y="6192012"/>
              <a:ext cx="176783" cy="207264"/>
            </a:xfrm>
            <a:prstGeom prst="rect">
              <a:avLst/>
            </a:prstGeom>
          </p:spPr>
        </p:pic>
        <p:pic>
          <p:nvPicPr>
            <p:cNvPr id="2097157" name="object 8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2032" y="6205728"/>
              <a:ext cx="166116" cy="234695"/>
            </a:xfrm>
            <a:prstGeom prst="rect">
              <a:avLst/>
            </a:prstGeom>
          </p:spPr>
        </p:pic>
        <p:pic>
          <p:nvPicPr>
            <p:cNvPr id="2097158" name="object 9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4208" y="4674108"/>
              <a:ext cx="1199388" cy="357631"/>
            </a:xfrm>
            <a:prstGeom prst="rect">
              <a:avLst/>
            </a:prstGeom>
          </p:spPr>
        </p:pic>
        <p:pic>
          <p:nvPicPr>
            <p:cNvPr id="2097159" name="object 1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688" y="5125212"/>
              <a:ext cx="175259" cy="167639"/>
            </a:xfrm>
            <a:prstGeom prst="rect">
              <a:avLst/>
            </a:prstGeom>
          </p:spPr>
        </p:pic>
        <p:sp>
          <p:nvSpPr>
            <p:cNvPr id="1048611" name="object 11"/>
            <p:cNvSpPr/>
            <p:nvPr/>
          </p:nvSpPr>
          <p:spPr>
            <a:xfrm>
              <a:off x="1395971" y="3692651"/>
              <a:ext cx="1242695" cy="1085215"/>
            </a:xfrm>
            <a:custGeom>
              <a:avLst/>
              <a:gdLst/>
              <a:ahLst/>
              <a:cxnLst/>
              <a:rect l="l" t="t" r="r" b="b"/>
              <a:pathLst>
                <a:path w="1242695" h="1085214">
                  <a:moveTo>
                    <a:pt x="24384" y="687324"/>
                  </a:moveTo>
                  <a:lnTo>
                    <a:pt x="22860" y="682752"/>
                  </a:lnTo>
                  <a:lnTo>
                    <a:pt x="22860" y="681228"/>
                  </a:lnTo>
                  <a:lnTo>
                    <a:pt x="19812" y="675132"/>
                  </a:lnTo>
                  <a:lnTo>
                    <a:pt x="18288" y="673608"/>
                  </a:lnTo>
                  <a:lnTo>
                    <a:pt x="17526" y="672084"/>
                  </a:lnTo>
                  <a:lnTo>
                    <a:pt x="15240" y="667512"/>
                  </a:lnTo>
                  <a:lnTo>
                    <a:pt x="12192" y="664464"/>
                  </a:lnTo>
                  <a:lnTo>
                    <a:pt x="11684" y="662940"/>
                  </a:lnTo>
                  <a:lnTo>
                    <a:pt x="11176" y="661416"/>
                  </a:lnTo>
                  <a:lnTo>
                    <a:pt x="10668" y="659892"/>
                  </a:lnTo>
                  <a:lnTo>
                    <a:pt x="10668" y="643128"/>
                  </a:lnTo>
                  <a:lnTo>
                    <a:pt x="9144" y="640080"/>
                  </a:lnTo>
                  <a:lnTo>
                    <a:pt x="3048" y="640080"/>
                  </a:lnTo>
                  <a:lnTo>
                    <a:pt x="1524" y="643128"/>
                  </a:lnTo>
                  <a:lnTo>
                    <a:pt x="0" y="644652"/>
                  </a:lnTo>
                  <a:lnTo>
                    <a:pt x="0" y="658368"/>
                  </a:lnTo>
                  <a:lnTo>
                    <a:pt x="1524" y="661416"/>
                  </a:lnTo>
                  <a:lnTo>
                    <a:pt x="1524" y="670560"/>
                  </a:lnTo>
                  <a:lnTo>
                    <a:pt x="0" y="673608"/>
                  </a:lnTo>
                  <a:lnTo>
                    <a:pt x="0" y="684276"/>
                  </a:lnTo>
                  <a:lnTo>
                    <a:pt x="1524" y="688848"/>
                  </a:lnTo>
                  <a:lnTo>
                    <a:pt x="0" y="687324"/>
                  </a:lnTo>
                  <a:lnTo>
                    <a:pt x="1524" y="691896"/>
                  </a:lnTo>
                  <a:lnTo>
                    <a:pt x="1524" y="699516"/>
                  </a:lnTo>
                  <a:lnTo>
                    <a:pt x="0" y="702564"/>
                  </a:lnTo>
                  <a:lnTo>
                    <a:pt x="0" y="708660"/>
                  </a:lnTo>
                  <a:lnTo>
                    <a:pt x="1524" y="713232"/>
                  </a:lnTo>
                  <a:lnTo>
                    <a:pt x="4572" y="716280"/>
                  </a:lnTo>
                  <a:lnTo>
                    <a:pt x="9144" y="717804"/>
                  </a:lnTo>
                  <a:lnTo>
                    <a:pt x="13716" y="717804"/>
                  </a:lnTo>
                  <a:lnTo>
                    <a:pt x="18288" y="716280"/>
                  </a:lnTo>
                  <a:lnTo>
                    <a:pt x="19812" y="711708"/>
                  </a:lnTo>
                  <a:lnTo>
                    <a:pt x="21336" y="708660"/>
                  </a:lnTo>
                  <a:lnTo>
                    <a:pt x="21336" y="710184"/>
                  </a:lnTo>
                  <a:lnTo>
                    <a:pt x="22098" y="708660"/>
                  </a:lnTo>
                  <a:lnTo>
                    <a:pt x="22860" y="707136"/>
                  </a:lnTo>
                  <a:lnTo>
                    <a:pt x="24384" y="702564"/>
                  </a:lnTo>
                  <a:lnTo>
                    <a:pt x="24384" y="690372"/>
                  </a:lnTo>
                  <a:lnTo>
                    <a:pt x="24384" y="688848"/>
                  </a:lnTo>
                  <a:lnTo>
                    <a:pt x="24384" y="687324"/>
                  </a:lnTo>
                  <a:close/>
                </a:path>
                <a:path w="1242695" h="1085214">
                  <a:moveTo>
                    <a:pt x="47256" y="181368"/>
                  </a:moveTo>
                  <a:lnTo>
                    <a:pt x="45732" y="178320"/>
                  </a:lnTo>
                  <a:lnTo>
                    <a:pt x="44208" y="176796"/>
                  </a:lnTo>
                  <a:lnTo>
                    <a:pt x="41160" y="175272"/>
                  </a:lnTo>
                  <a:lnTo>
                    <a:pt x="39636" y="173748"/>
                  </a:lnTo>
                  <a:lnTo>
                    <a:pt x="35064" y="172224"/>
                  </a:lnTo>
                  <a:lnTo>
                    <a:pt x="32016" y="170700"/>
                  </a:lnTo>
                  <a:lnTo>
                    <a:pt x="33540" y="170700"/>
                  </a:lnTo>
                  <a:lnTo>
                    <a:pt x="30492" y="169176"/>
                  </a:lnTo>
                  <a:lnTo>
                    <a:pt x="28206" y="168414"/>
                  </a:lnTo>
                  <a:lnTo>
                    <a:pt x="27444" y="167652"/>
                  </a:lnTo>
                  <a:lnTo>
                    <a:pt x="22872" y="163080"/>
                  </a:lnTo>
                  <a:lnTo>
                    <a:pt x="21856" y="161556"/>
                  </a:lnTo>
                  <a:lnTo>
                    <a:pt x="19824" y="158508"/>
                  </a:lnTo>
                  <a:lnTo>
                    <a:pt x="18300" y="156984"/>
                  </a:lnTo>
                  <a:lnTo>
                    <a:pt x="16776" y="155460"/>
                  </a:lnTo>
                  <a:lnTo>
                    <a:pt x="15252" y="153936"/>
                  </a:lnTo>
                  <a:lnTo>
                    <a:pt x="15252" y="155460"/>
                  </a:lnTo>
                  <a:lnTo>
                    <a:pt x="14236" y="152412"/>
                  </a:lnTo>
                  <a:lnTo>
                    <a:pt x="13728" y="150888"/>
                  </a:lnTo>
                  <a:lnTo>
                    <a:pt x="13728" y="147840"/>
                  </a:lnTo>
                  <a:lnTo>
                    <a:pt x="12204" y="143268"/>
                  </a:lnTo>
                  <a:lnTo>
                    <a:pt x="12204" y="140220"/>
                  </a:lnTo>
                  <a:lnTo>
                    <a:pt x="9156" y="138696"/>
                  </a:lnTo>
                  <a:lnTo>
                    <a:pt x="3060" y="138696"/>
                  </a:lnTo>
                  <a:lnTo>
                    <a:pt x="1536" y="141744"/>
                  </a:lnTo>
                  <a:lnTo>
                    <a:pt x="1536" y="144792"/>
                  </a:lnTo>
                  <a:lnTo>
                    <a:pt x="3060" y="149364"/>
                  </a:lnTo>
                  <a:lnTo>
                    <a:pt x="3060" y="152412"/>
                  </a:lnTo>
                  <a:lnTo>
                    <a:pt x="3975" y="155155"/>
                  </a:lnTo>
                  <a:lnTo>
                    <a:pt x="3060" y="156984"/>
                  </a:lnTo>
                  <a:lnTo>
                    <a:pt x="3060" y="158508"/>
                  </a:lnTo>
                  <a:lnTo>
                    <a:pt x="1536" y="163080"/>
                  </a:lnTo>
                  <a:lnTo>
                    <a:pt x="4584" y="172224"/>
                  </a:lnTo>
                  <a:lnTo>
                    <a:pt x="6108" y="173748"/>
                  </a:lnTo>
                  <a:lnTo>
                    <a:pt x="7632" y="176796"/>
                  </a:lnTo>
                  <a:lnTo>
                    <a:pt x="7632" y="178320"/>
                  </a:lnTo>
                  <a:lnTo>
                    <a:pt x="10680" y="181368"/>
                  </a:lnTo>
                  <a:lnTo>
                    <a:pt x="13728" y="185940"/>
                  </a:lnTo>
                  <a:lnTo>
                    <a:pt x="18300" y="188988"/>
                  </a:lnTo>
                  <a:lnTo>
                    <a:pt x="21348" y="190512"/>
                  </a:lnTo>
                  <a:lnTo>
                    <a:pt x="25920" y="192036"/>
                  </a:lnTo>
                  <a:lnTo>
                    <a:pt x="32016" y="192036"/>
                  </a:lnTo>
                  <a:lnTo>
                    <a:pt x="35064" y="193560"/>
                  </a:lnTo>
                  <a:lnTo>
                    <a:pt x="36588" y="192036"/>
                  </a:lnTo>
                  <a:lnTo>
                    <a:pt x="39636" y="190512"/>
                  </a:lnTo>
                  <a:lnTo>
                    <a:pt x="41160" y="190512"/>
                  </a:lnTo>
                  <a:lnTo>
                    <a:pt x="42684" y="188988"/>
                  </a:lnTo>
                  <a:lnTo>
                    <a:pt x="45732" y="187464"/>
                  </a:lnTo>
                  <a:lnTo>
                    <a:pt x="45732" y="184416"/>
                  </a:lnTo>
                  <a:lnTo>
                    <a:pt x="47256" y="181368"/>
                  </a:lnTo>
                  <a:close/>
                </a:path>
                <a:path w="1242695" h="1085214">
                  <a:moveTo>
                    <a:pt x="50304" y="877836"/>
                  </a:moveTo>
                  <a:lnTo>
                    <a:pt x="47256" y="868692"/>
                  </a:lnTo>
                  <a:lnTo>
                    <a:pt x="47256" y="864120"/>
                  </a:lnTo>
                  <a:lnTo>
                    <a:pt x="45732" y="864120"/>
                  </a:lnTo>
                  <a:lnTo>
                    <a:pt x="45732" y="859548"/>
                  </a:lnTo>
                  <a:lnTo>
                    <a:pt x="44208" y="856500"/>
                  </a:lnTo>
                  <a:lnTo>
                    <a:pt x="42684" y="853452"/>
                  </a:lnTo>
                  <a:lnTo>
                    <a:pt x="41160" y="848880"/>
                  </a:lnTo>
                  <a:lnTo>
                    <a:pt x="39636" y="847356"/>
                  </a:lnTo>
                  <a:lnTo>
                    <a:pt x="38112" y="844308"/>
                  </a:lnTo>
                  <a:lnTo>
                    <a:pt x="36588" y="839736"/>
                  </a:lnTo>
                  <a:lnTo>
                    <a:pt x="35445" y="835164"/>
                  </a:lnTo>
                  <a:lnTo>
                    <a:pt x="35064" y="833640"/>
                  </a:lnTo>
                  <a:lnTo>
                    <a:pt x="35064" y="835164"/>
                  </a:lnTo>
                  <a:lnTo>
                    <a:pt x="33540" y="829068"/>
                  </a:lnTo>
                  <a:lnTo>
                    <a:pt x="33540" y="822972"/>
                  </a:lnTo>
                  <a:lnTo>
                    <a:pt x="32016" y="816876"/>
                  </a:lnTo>
                  <a:lnTo>
                    <a:pt x="32016" y="812304"/>
                  </a:lnTo>
                  <a:lnTo>
                    <a:pt x="30492" y="803160"/>
                  </a:lnTo>
                  <a:lnTo>
                    <a:pt x="30492" y="801636"/>
                  </a:lnTo>
                  <a:lnTo>
                    <a:pt x="27444" y="800112"/>
                  </a:lnTo>
                  <a:lnTo>
                    <a:pt x="25920" y="800112"/>
                  </a:lnTo>
                  <a:lnTo>
                    <a:pt x="22872" y="803160"/>
                  </a:lnTo>
                  <a:lnTo>
                    <a:pt x="22872" y="804684"/>
                  </a:lnTo>
                  <a:lnTo>
                    <a:pt x="24396" y="812304"/>
                  </a:lnTo>
                  <a:lnTo>
                    <a:pt x="24396" y="818400"/>
                  </a:lnTo>
                  <a:lnTo>
                    <a:pt x="25920" y="822972"/>
                  </a:lnTo>
                  <a:lnTo>
                    <a:pt x="25920" y="829068"/>
                  </a:lnTo>
                  <a:lnTo>
                    <a:pt x="27444" y="835164"/>
                  </a:lnTo>
                  <a:lnTo>
                    <a:pt x="27444" y="836688"/>
                  </a:lnTo>
                  <a:lnTo>
                    <a:pt x="28968" y="841260"/>
                  </a:lnTo>
                  <a:lnTo>
                    <a:pt x="28968" y="854976"/>
                  </a:lnTo>
                  <a:lnTo>
                    <a:pt x="27444" y="859548"/>
                  </a:lnTo>
                  <a:lnTo>
                    <a:pt x="27444" y="867168"/>
                  </a:lnTo>
                  <a:lnTo>
                    <a:pt x="28968" y="871740"/>
                  </a:lnTo>
                  <a:lnTo>
                    <a:pt x="28968" y="877836"/>
                  </a:lnTo>
                  <a:lnTo>
                    <a:pt x="30492" y="882408"/>
                  </a:lnTo>
                  <a:lnTo>
                    <a:pt x="30492" y="896124"/>
                  </a:lnTo>
                  <a:lnTo>
                    <a:pt x="28968" y="900696"/>
                  </a:lnTo>
                  <a:lnTo>
                    <a:pt x="28968" y="912888"/>
                  </a:lnTo>
                  <a:lnTo>
                    <a:pt x="27444" y="917460"/>
                  </a:lnTo>
                  <a:lnTo>
                    <a:pt x="27444" y="928128"/>
                  </a:lnTo>
                  <a:lnTo>
                    <a:pt x="28968" y="931176"/>
                  </a:lnTo>
                  <a:lnTo>
                    <a:pt x="28968" y="935748"/>
                  </a:lnTo>
                  <a:lnTo>
                    <a:pt x="30492" y="940320"/>
                  </a:lnTo>
                  <a:lnTo>
                    <a:pt x="30492" y="944892"/>
                  </a:lnTo>
                  <a:lnTo>
                    <a:pt x="32016" y="949464"/>
                  </a:lnTo>
                  <a:lnTo>
                    <a:pt x="32016" y="954036"/>
                  </a:lnTo>
                  <a:lnTo>
                    <a:pt x="33540" y="960132"/>
                  </a:lnTo>
                  <a:lnTo>
                    <a:pt x="33540" y="987564"/>
                  </a:lnTo>
                  <a:lnTo>
                    <a:pt x="32016" y="995184"/>
                  </a:lnTo>
                  <a:lnTo>
                    <a:pt x="32016" y="1004328"/>
                  </a:lnTo>
                  <a:lnTo>
                    <a:pt x="30492" y="1014996"/>
                  </a:lnTo>
                  <a:lnTo>
                    <a:pt x="30492" y="1024140"/>
                  </a:lnTo>
                  <a:lnTo>
                    <a:pt x="27444" y="1042428"/>
                  </a:lnTo>
                  <a:lnTo>
                    <a:pt x="27444" y="1051572"/>
                  </a:lnTo>
                  <a:lnTo>
                    <a:pt x="25920" y="1057668"/>
                  </a:lnTo>
                  <a:lnTo>
                    <a:pt x="25920" y="1069860"/>
                  </a:lnTo>
                  <a:lnTo>
                    <a:pt x="24396" y="1075956"/>
                  </a:lnTo>
                  <a:lnTo>
                    <a:pt x="27444" y="1082052"/>
                  </a:lnTo>
                  <a:lnTo>
                    <a:pt x="39636" y="1085100"/>
                  </a:lnTo>
                  <a:lnTo>
                    <a:pt x="45732" y="1080528"/>
                  </a:lnTo>
                  <a:lnTo>
                    <a:pt x="47256" y="1074432"/>
                  </a:lnTo>
                  <a:lnTo>
                    <a:pt x="47256" y="1069860"/>
                  </a:lnTo>
                  <a:lnTo>
                    <a:pt x="48780" y="1065288"/>
                  </a:lnTo>
                  <a:lnTo>
                    <a:pt x="48780" y="1036332"/>
                  </a:lnTo>
                  <a:lnTo>
                    <a:pt x="48996" y="1034808"/>
                  </a:lnTo>
                  <a:lnTo>
                    <a:pt x="50304" y="1025664"/>
                  </a:lnTo>
                  <a:lnTo>
                    <a:pt x="50304" y="979944"/>
                  </a:lnTo>
                  <a:lnTo>
                    <a:pt x="48780" y="972324"/>
                  </a:lnTo>
                  <a:lnTo>
                    <a:pt x="48780" y="964704"/>
                  </a:lnTo>
                  <a:lnTo>
                    <a:pt x="47256" y="958608"/>
                  </a:lnTo>
                  <a:lnTo>
                    <a:pt x="47256" y="957084"/>
                  </a:lnTo>
                  <a:lnTo>
                    <a:pt x="45732" y="952512"/>
                  </a:lnTo>
                  <a:lnTo>
                    <a:pt x="45732" y="947940"/>
                  </a:lnTo>
                  <a:lnTo>
                    <a:pt x="45732" y="946416"/>
                  </a:lnTo>
                  <a:lnTo>
                    <a:pt x="44716" y="943368"/>
                  </a:lnTo>
                  <a:lnTo>
                    <a:pt x="44208" y="941844"/>
                  </a:lnTo>
                  <a:lnTo>
                    <a:pt x="44208" y="926604"/>
                  </a:lnTo>
                  <a:lnTo>
                    <a:pt x="44970" y="925080"/>
                  </a:lnTo>
                  <a:lnTo>
                    <a:pt x="45732" y="923556"/>
                  </a:lnTo>
                  <a:lnTo>
                    <a:pt x="45732" y="920508"/>
                  </a:lnTo>
                  <a:lnTo>
                    <a:pt x="47256" y="917460"/>
                  </a:lnTo>
                  <a:lnTo>
                    <a:pt x="47256" y="914412"/>
                  </a:lnTo>
                  <a:lnTo>
                    <a:pt x="47256" y="912888"/>
                  </a:lnTo>
                  <a:lnTo>
                    <a:pt x="48018" y="911364"/>
                  </a:lnTo>
                  <a:lnTo>
                    <a:pt x="48780" y="909840"/>
                  </a:lnTo>
                  <a:lnTo>
                    <a:pt x="48780" y="903744"/>
                  </a:lnTo>
                  <a:lnTo>
                    <a:pt x="50304" y="899172"/>
                  </a:lnTo>
                  <a:lnTo>
                    <a:pt x="50304" y="880884"/>
                  </a:lnTo>
                  <a:lnTo>
                    <a:pt x="50304" y="877836"/>
                  </a:lnTo>
                  <a:close/>
                </a:path>
                <a:path w="1242695" h="1085214">
                  <a:moveTo>
                    <a:pt x="64020" y="553224"/>
                  </a:moveTo>
                  <a:lnTo>
                    <a:pt x="62496" y="550176"/>
                  </a:lnTo>
                  <a:lnTo>
                    <a:pt x="62496" y="547128"/>
                  </a:lnTo>
                  <a:lnTo>
                    <a:pt x="60972" y="542556"/>
                  </a:lnTo>
                  <a:lnTo>
                    <a:pt x="59448" y="537984"/>
                  </a:lnTo>
                  <a:lnTo>
                    <a:pt x="59448" y="533412"/>
                  </a:lnTo>
                  <a:lnTo>
                    <a:pt x="60972" y="528840"/>
                  </a:lnTo>
                  <a:lnTo>
                    <a:pt x="60972" y="519696"/>
                  </a:lnTo>
                  <a:lnTo>
                    <a:pt x="59448" y="513600"/>
                  </a:lnTo>
                  <a:lnTo>
                    <a:pt x="59448" y="512076"/>
                  </a:lnTo>
                  <a:lnTo>
                    <a:pt x="57924" y="510552"/>
                  </a:lnTo>
                  <a:lnTo>
                    <a:pt x="53352" y="510552"/>
                  </a:lnTo>
                  <a:lnTo>
                    <a:pt x="51828" y="512076"/>
                  </a:lnTo>
                  <a:lnTo>
                    <a:pt x="51828" y="531888"/>
                  </a:lnTo>
                  <a:lnTo>
                    <a:pt x="50292" y="536460"/>
                  </a:lnTo>
                  <a:lnTo>
                    <a:pt x="50292" y="537984"/>
                  </a:lnTo>
                  <a:lnTo>
                    <a:pt x="48768" y="542556"/>
                  </a:lnTo>
                  <a:lnTo>
                    <a:pt x="48768" y="541032"/>
                  </a:lnTo>
                  <a:lnTo>
                    <a:pt x="47244" y="547128"/>
                  </a:lnTo>
                  <a:lnTo>
                    <a:pt x="45720" y="550176"/>
                  </a:lnTo>
                  <a:lnTo>
                    <a:pt x="45720" y="554748"/>
                  </a:lnTo>
                  <a:lnTo>
                    <a:pt x="44196" y="559320"/>
                  </a:lnTo>
                  <a:lnTo>
                    <a:pt x="44196" y="562368"/>
                  </a:lnTo>
                  <a:lnTo>
                    <a:pt x="41148" y="568464"/>
                  </a:lnTo>
                  <a:lnTo>
                    <a:pt x="42672" y="566940"/>
                  </a:lnTo>
                  <a:lnTo>
                    <a:pt x="41148" y="569988"/>
                  </a:lnTo>
                  <a:lnTo>
                    <a:pt x="40386" y="572274"/>
                  </a:lnTo>
                  <a:lnTo>
                    <a:pt x="36576" y="576084"/>
                  </a:lnTo>
                  <a:lnTo>
                    <a:pt x="36576" y="577608"/>
                  </a:lnTo>
                  <a:lnTo>
                    <a:pt x="33528" y="579132"/>
                  </a:lnTo>
                  <a:lnTo>
                    <a:pt x="35052" y="579132"/>
                  </a:lnTo>
                  <a:lnTo>
                    <a:pt x="32004" y="580656"/>
                  </a:lnTo>
                  <a:lnTo>
                    <a:pt x="22860" y="589800"/>
                  </a:lnTo>
                  <a:lnTo>
                    <a:pt x="22860" y="592848"/>
                  </a:lnTo>
                  <a:lnTo>
                    <a:pt x="21336" y="595896"/>
                  </a:lnTo>
                  <a:lnTo>
                    <a:pt x="21336" y="598944"/>
                  </a:lnTo>
                  <a:lnTo>
                    <a:pt x="22860" y="600468"/>
                  </a:lnTo>
                  <a:lnTo>
                    <a:pt x="24384" y="600468"/>
                  </a:lnTo>
                  <a:lnTo>
                    <a:pt x="25908" y="601992"/>
                  </a:lnTo>
                  <a:lnTo>
                    <a:pt x="32004" y="601992"/>
                  </a:lnTo>
                  <a:lnTo>
                    <a:pt x="33528" y="603516"/>
                  </a:lnTo>
                  <a:lnTo>
                    <a:pt x="35052" y="601992"/>
                  </a:lnTo>
                  <a:lnTo>
                    <a:pt x="38100" y="601992"/>
                  </a:lnTo>
                  <a:lnTo>
                    <a:pt x="39624" y="600468"/>
                  </a:lnTo>
                  <a:lnTo>
                    <a:pt x="41148" y="600468"/>
                  </a:lnTo>
                  <a:lnTo>
                    <a:pt x="44196" y="598944"/>
                  </a:lnTo>
                  <a:lnTo>
                    <a:pt x="48768" y="595896"/>
                  </a:lnTo>
                  <a:lnTo>
                    <a:pt x="51828" y="592848"/>
                  </a:lnTo>
                  <a:lnTo>
                    <a:pt x="53352" y="589800"/>
                  </a:lnTo>
                  <a:lnTo>
                    <a:pt x="54876" y="588276"/>
                  </a:lnTo>
                  <a:lnTo>
                    <a:pt x="56400" y="588276"/>
                  </a:lnTo>
                  <a:lnTo>
                    <a:pt x="60210" y="580656"/>
                  </a:lnTo>
                  <a:lnTo>
                    <a:pt x="60972" y="579132"/>
                  </a:lnTo>
                  <a:lnTo>
                    <a:pt x="60972" y="577608"/>
                  </a:lnTo>
                  <a:lnTo>
                    <a:pt x="62496" y="574560"/>
                  </a:lnTo>
                  <a:lnTo>
                    <a:pt x="62496" y="571512"/>
                  </a:lnTo>
                  <a:lnTo>
                    <a:pt x="62496" y="569988"/>
                  </a:lnTo>
                  <a:lnTo>
                    <a:pt x="63512" y="566940"/>
                  </a:lnTo>
                  <a:lnTo>
                    <a:pt x="64020" y="565416"/>
                  </a:lnTo>
                  <a:lnTo>
                    <a:pt x="64020" y="553224"/>
                  </a:lnTo>
                  <a:close/>
                </a:path>
                <a:path w="1242695" h="1085214">
                  <a:moveTo>
                    <a:pt x="68580" y="437400"/>
                  </a:moveTo>
                  <a:lnTo>
                    <a:pt x="67056" y="437400"/>
                  </a:lnTo>
                  <a:lnTo>
                    <a:pt x="67056" y="432828"/>
                  </a:lnTo>
                  <a:lnTo>
                    <a:pt x="65532" y="432828"/>
                  </a:lnTo>
                  <a:lnTo>
                    <a:pt x="64008" y="429780"/>
                  </a:lnTo>
                  <a:lnTo>
                    <a:pt x="64008" y="426732"/>
                  </a:lnTo>
                  <a:lnTo>
                    <a:pt x="62484" y="423684"/>
                  </a:lnTo>
                  <a:lnTo>
                    <a:pt x="59436" y="420636"/>
                  </a:lnTo>
                  <a:lnTo>
                    <a:pt x="56388" y="416064"/>
                  </a:lnTo>
                  <a:lnTo>
                    <a:pt x="53340" y="413016"/>
                  </a:lnTo>
                  <a:lnTo>
                    <a:pt x="52578" y="411492"/>
                  </a:lnTo>
                  <a:lnTo>
                    <a:pt x="51816" y="409968"/>
                  </a:lnTo>
                  <a:lnTo>
                    <a:pt x="50800" y="406920"/>
                  </a:lnTo>
                  <a:lnTo>
                    <a:pt x="50292" y="405396"/>
                  </a:lnTo>
                  <a:lnTo>
                    <a:pt x="50292" y="400824"/>
                  </a:lnTo>
                  <a:lnTo>
                    <a:pt x="48768" y="396252"/>
                  </a:lnTo>
                  <a:lnTo>
                    <a:pt x="47244" y="393204"/>
                  </a:lnTo>
                  <a:lnTo>
                    <a:pt x="47244" y="391680"/>
                  </a:lnTo>
                  <a:lnTo>
                    <a:pt x="45720" y="388632"/>
                  </a:lnTo>
                  <a:lnTo>
                    <a:pt x="47244" y="388632"/>
                  </a:lnTo>
                  <a:lnTo>
                    <a:pt x="45720" y="384060"/>
                  </a:lnTo>
                  <a:lnTo>
                    <a:pt x="45720" y="382536"/>
                  </a:lnTo>
                  <a:lnTo>
                    <a:pt x="44196" y="381012"/>
                  </a:lnTo>
                  <a:lnTo>
                    <a:pt x="39624" y="381012"/>
                  </a:lnTo>
                  <a:lnTo>
                    <a:pt x="38100" y="382536"/>
                  </a:lnTo>
                  <a:lnTo>
                    <a:pt x="38100" y="385584"/>
                  </a:lnTo>
                  <a:lnTo>
                    <a:pt x="39624" y="390156"/>
                  </a:lnTo>
                  <a:lnTo>
                    <a:pt x="39624" y="394728"/>
                  </a:lnTo>
                  <a:lnTo>
                    <a:pt x="41148" y="397776"/>
                  </a:lnTo>
                  <a:lnTo>
                    <a:pt x="42672" y="402348"/>
                  </a:lnTo>
                  <a:lnTo>
                    <a:pt x="42672" y="408444"/>
                  </a:lnTo>
                  <a:lnTo>
                    <a:pt x="44196" y="413016"/>
                  </a:lnTo>
                  <a:lnTo>
                    <a:pt x="44196" y="435876"/>
                  </a:lnTo>
                  <a:lnTo>
                    <a:pt x="45720" y="437400"/>
                  </a:lnTo>
                  <a:lnTo>
                    <a:pt x="47244" y="440448"/>
                  </a:lnTo>
                  <a:lnTo>
                    <a:pt x="45720" y="440448"/>
                  </a:lnTo>
                  <a:lnTo>
                    <a:pt x="47244" y="443496"/>
                  </a:lnTo>
                  <a:lnTo>
                    <a:pt x="47244" y="457212"/>
                  </a:lnTo>
                  <a:lnTo>
                    <a:pt x="48768" y="460260"/>
                  </a:lnTo>
                  <a:lnTo>
                    <a:pt x="48768" y="464832"/>
                  </a:lnTo>
                  <a:lnTo>
                    <a:pt x="50292" y="466356"/>
                  </a:lnTo>
                  <a:lnTo>
                    <a:pt x="50292" y="469404"/>
                  </a:lnTo>
                  <a:lnTo>
                    <a:pt x="51816" y="470928"/>
                  </a:lnTo>
                  <a:lnTo>
                    <a:pt x="59436" y="470928"/>
                  </a:lnTo>
                  <a:lnTo>
                    <a:pt x="62484" y="467880"/>
                  </a:lnTo>
                  <a:lnTo>
                    <a:pt x="64008" y="467880"/>
                  </a:lnTo>
                  <a:lnTo>
                    <a:pt x="65532" y="466356"/>
                  </a:lnTo>
                  <a:lnTo>
                    <a:pt x="65532" y="461784"/>
                  </a:lnTo>
                  <a:lnTo>
                    <a:pt x="67056" y="460260"/>
                  </a:lnTo>
                  <a:lnTo>
                    <a:pt x="67564" y="458736"/>
                  </a:lnTo>
                  <a:lnTo>
                    <a:pt x="68580" y="455688"/>
                  </a:lnTo>
                  <a:lnTo>
                    <a:pt x="68580" y="441972"/>
                  </a:lnTo>
                  <a:lnTo>
                    <a:pt x="68580" y="437400"/>
                  </a:lnTo>
                  <a:close/>
                </a:path>
                <a:path w="1242695" h="1085214">
                  <a:moveTo>
                    <a:pt x="71640" y="277368"/>
                  </a:moveTo>
                  <a:lnTo>
                    <a:pt x="70116" y="272796"/>
                  </a:lnTo>
                  <a:lnTo>
                    <a:pt x="70116" y="266700"/>
                  </a:lnTo>
                  <a:lnTo>
                    <a:pt x="68592" y="265176"/>
                  </a:lnTo>
                  <a:lnTo>
                    <a:pt x="67068" y="262128"/>
                  </a:lnTo>
                  <a:lnTo>
                    <a:pt x="67068" y="259080"/>
                  </a:lnTo>
                  <a:lnTo>
                    <a:pt x="65925" y="254508"/>
                  </a:lnTo>
                  <a:lnTo>
                    <a:pt x="65544" y="252984"/>
                  </a:lnTo>
                  <a:lnTo>
                    <a:pt x="65544" y="254508"/>
                  </a:lnTo>
                  <a:lnTo>
                    <a:pt x="64325" y="248412"/>
                  </a:lnTo>
                  <a:lnTo>
                    <a:pt x="64020" y="246888"/>
                  </a:lnTo>
                  <a:lnTo>
                    <a:pt x="64020" y="236220"/>
                  </a:lnTo>
                  <a:lnTo>
                    <a:pt x="60972" y="227076"/>
                  </a:lnTo>
                  <a:lnTo>
                    <a:pt x="60972" y="224028"/>
                  </a:lnTo>
                  <a:lnTo>
                    <a:pt x="60972" y="220980"/>
                  </a:lnTo>
                  <a:lnTo>
                    <a:pt x="57924" y="214884"/>
                  </a:lnTo>
                  <a:lnTo>
                    <a:pt x="57924" y="213360"/>
                  </a:lnTo>
                  <a:lnTo>
                    <a:pt x="51828" y="213360"/>
                  </a:lnTo>
                  <a:lnTo>
                    <a:pt x="51828" y="217932"/>
                  </a:lnTo>
                  <a:lnTo>
                    <a:pt x="54876" y="224028"/>
                  </a:lnTo>
                  <a:lnTo>
                    <a:pt x="53352" y="222504"/>
                  </a:lnTo>
                  <a:lnTo>
                    <a:pt x="54876" y="227076"/>
                  </a:lnTo>
                  <a:lnTo>
                    <a:pt x="56400" y="233172"/>
                  </a:lnTo>
                  <a:lnTo>
                    <a:pt x="56400" y="237744"/>
                  </a:lnTo>
                  <a:lnTo>
                    <a:pt x="57924" y="242316"/>
                  </a:lnTo>
                  <a:lnTo>
                    <a:pt x="57924" y="246888"/>
                  </a:lnTo>
                  <a:lnTo>
                    <a:pt x="56400" y="254508"/>
                  </a:lnTo>
                  <a:lnTo>
                    <a:pt x="56400" y="252984"/>
                  </a:lnTo>
                  <a:lnTo>
                    <a:pt x="54876" y="259080"/>
                  </a:lnTo>
                  <a:lnTo>
                    <a:pt x="53352" y="262128"/>
                  </a:lnTo>
                  <a:lnTo>
                    <a:pt x="53352" y="266700"/>
                  </a:lnTo>
                  <a:lnTo>
                    <a:pt x="51828" y="268224"/>
                  </a:lnTo>
                  <a:lnTo>
                    <a:pt x="51828" y="280416"/>
                  </a:lnTo>
                  <a:lnTo>
                    <a:pt x="50292" y="284988"/>
                  </a:lnTo>
                  <a:lnTo>
                    <a:pt x="50292" y="291084"/>
                  </a:lnTo>
                  <a:lnTo>
                    <a:pt x="48768" y="291084"/>
                  </a:lnTo>
                  <a:lnTo>
                    <a:pt x="48768" y="294132"/>
                  </a:lnTo>
                  <a:lnTo>
                    <a:pt x="47244" y="297180"/>
                  </a:lnTo>
                  <a:lnTo>
                    <a:pt x="45720" y="298704"/>
                  </a:lnTo>
                  <a:lnTo>
                    <a:pt x="44196" y="301752"/>
                  </a:lnTo>
                  <a:lnTo>
                    <a:pt x="44196" y="304800"/>
                  </a:lnTo>
                  <a:lnTo>
                    <a:pt x="42672" y="306324"/>
                  </a:lnTo>
                  <a:lnTo>
                    <a:pt x="45720" y="312420"/>
                  </a:lnTo>
                  <a:lnTo>
                    <a:pt x="47244" y="313944"/>
                  </a:lnTo>
                  <a:lnTo>
                    <a:pt x="50292" y="315468"/>
                  </a:lnTo>
                  <a:lnTo>
                    <a:pt x="57924" y="315468"/>
                  </a:lnTo>
                  <a:lnTo>
                    <a:pt x="60972" y="313944"/>
                  </a:lnTo>
                  <a:lnTo>
                    <a:pt x="64020" y="307848"/>
                  </a:lnTo>
                  <a:lnTo>
                    <a:pt x="65544" y="307848"/>
                  </a:lnTo>
                  <a:lnTo>
                    <a:pt x="68592" y="301752"/>
                  </a:lnTo>
                  <a:lnTo>
                    <a:pt x="70116" y="297180"/>
                  </a:lnTo>
                  <a:lnTo>
                    <a:pt x="70116" y="295656"/>
                  </a:lnTo>
                  <a:lnTo>
                    <a:pt x="70878" y="294132"/>
                  </a:lnTo>
                  <a:lnTo>
                    <a:pt x="71640" y="292608"/>
                  </a:lnTo>
                  <a:lnTo>
                    <a:pt x="71640" y="281940"/>
                  </a:lnTo>
                  <a:lnTo>
                    <a:pt x="71640" y="277368"/>
                  </a:lnTo>
                  <a:close/>
                </a:path>
                <a:path w="1242695" h="1085214">
                  <a:moveTo>
                    <a:pt x="89928" y="94500"/>
                  </a:moveTo>
                  <a:lnTo>
                    <a:pt x="89166" y="92976"/>
                  </a:lnTo>
                  <a:lnTo>
                    <a:pt x="86880" y="88404"/>
                  </a:lnTo>
                  <a:lnTo>
                    <a:pt x="82308" y="86880"/>
                  </a:lnTo>
                  <a:lnTo>
                    <a:pt x="79260" y="88404"/>
                  </a:lnTo>
                  <a:lnTo>
                    <a:pt x="74688" y="89928"/>
                  </a:lnTo>
                  <a:lnTo>
                    <a:pt x="76212" y="89928"/>
                  </a:lnTo>
                  <a:lnTo>
                    <a:pt x="71640" y="91452"/>
                  </a:lnTo>
                  <a:lnTo>
                    <a:pt x="70116" y="91452"/>
                  </a:lnTo>
                  <a:lnTo>
                    <a:pt x="67068" y="89928"/>
                  </a:lnTo>
                  <a:lnTo>
                    <a:pt x="64020" y="89928"/>
                  </a:lnTo>
                  <a:lnTo>
                    <a:pt x="62496" y="88404"/>
                  </a:lnTo>
                  <a:lnTo>
                    <a:pt x="59448" y="88404"/>
                  </a:lnTo>
                  <a:lnTo>
                    <a:pt x="58432" y="88912"/>
                  </a:lnTo>
                  <a:lnTo>
                    <a:pt x="57924" y="88404"/>
                  </a:lnTo>
                  <a:lnTo>
                    <a:pt x="53352" y="86880"/>
                  </a:lnTo>
                  <a:lnTo>
                    <a:pt x="50304" y="83832"/>
                  </a:lnTo>
                  <a:lnTo>
                    <a:pt x="47256" y="82308"/>
                  </a:lnTo>
                  <a:lnTo>
                    <a:pt x="45732" y="82308"/>
                  </a:lnTo>
                  <a:lnTo>
                    <a:pt x="42684" y="79260"/>
                  </a:lnTo>
                  <a:lnTo>
                    <a:pt x="39636" y="77736"/>
                  </a:lnTo>
                  <a:lnTo>
                    <a:pt x="35064" y="73164"/>
                  </a:lnTo>
                  <a:lnTo>
                    <a:pt x="28968" y="74688"/>
                  </a:lnTo>
                  <a:lnTo>
                    <a:pt x="22872" y="83832"/>
                  </a:lnTo>
                  <a:lnTo>
                    <a:pt x="22872" y="89928"/>
                  </a:lnTo>
                  <a:lnTo>
                    <a:pt x="27444" y="92976"/>
                  </a:lnTo>
                  <a:lnTo>
                    <a:pt x="28460" y="93992"/>
                  </a:lnTo>
                  <a:lnTo>
                    <a:pt x="27444" y="96024"/>
                  </a:lnTo>
                  <a:lnTo>
                    <a:pt x="30492" y="100596"/>
                  </a:lnTo>
                  <a:lnTo>
                    <a:pt x="35064" y="103644"/>
                  </a:lnTo>
                  <a:lnTo>
                    <a:pt x="36588" y="105168"/>
                  </a:lnTo>
                  <a:lnTo>
                    <a:pt x="38112" y="105168"/>
                  </a:lnTo>
                  <a:lnTo>
                    <a:pt x="41160" y="106692"/>
                  </a:lnTo>
                  <a:lnTo>
                    <a:pt x="42684" y="108216"/>
                  </a:lnTo>
                  <a:lnTo>
                    <a:pt x="45732" y="108216"/>
                  </a:lnTo>
                  <a:lnTo>
                    <a:pt x="48780" y="109740"/>
                  </a:lnTo>
                  <a:lnTo>
                    <a:pt x="47256" y="109740"/>
                  </a:lnTo>
                  <a:lnTo>
                    <a:pt x="48780" y="111264"/>
                  </a:lnTo>
                  <a:lnTo>
                    <a:pt x="50304" y="111264"/>
                  </a:lnTo>
                  <a:lnTo>
                    <a:pt x="53352" y="112788"/>
                  </a:lnTo>
                  <a:lnTo>
                    <a:pt x="54571" y="111569"/>
                  </a:lnTo>
                  <a:lnTo>
                    <a:pt x="56400" y="112788"/>
                  </a:lnTo>
                  <a:lnTo>
                    <a:pt x="68592" y="112788"/>
                  </a:lnTo>
                  <a:lnTo>
                    <a:pt x="71640" y="111264"/>
                  </a:lnTo>
                  <a:lnTo>
                    <a:pt x="76212" y="109740"/>
                  </a:lnTo>
                  <a:lnTo>
                    <a:pt x="74688" y="109740"/>
                  </a:lnTo>
                  <a:lnTo>
                    <a:pt x="79260" y="106692"/>
                  </a:lnTo>
                  <a:lnTo>
                    <a:pt x="82308" y="103644"/>
                  </a:lnTo>
                  <a:lnTo>
                    <a:pt x="83832" y="103644"/>
                  </a:lnTo>
                  <a:lnTo>
                    <a:pt x="89928" y="97548"/>
                  </a:lnTo>
                  <a:lnTo>
                    <a:pt x="89928" y="94500"/>
                  </a:lnTo>
                  <a:close/>
                </a:path>
                <a:path w="1242695" h="1085214">
                  <a:moveTo>
                    <a:pt x="394716" y="71628"/>
                  </a:moveTo>
                  <a:lnTo>
                    <a:pt x="391668" y="68580"/>
                  </a:lnTo>
                  <a:lnTo>
                    <a:pt x="373380" y="68580"/>
                  </a:lnTo>
                  <a:lnTo>
                    <a:pt x="365760" y="67056"/>
                  </a:lnTo>
                  <a:lnTo>
                    <a:pt x="356616" y="67056"/>
                  </a:lnTo>
                  <a:lnTo>
                    <a:pt x="348996" y="68580"/>
                  </a:lnTo>
                  <a:lnTo>
                    <a:pt x="347472" y="68580"/>
                  </a:lnTo>
                  <a:lnTo>
                    <a:pt x="339852" y="70104"/>
                  </a:lnTo>
                  <a:lnTo>
                    <a:pt x="332232" y="70104"/>
                  </a:lnTo>
                  <a:lnTo>
                    <a:pt x="324612" y="71628"/>
                  </a:lnTo>
                  <a:lnTo>
                    <a:pt x="318516" y="71628"/>
                  </a:lnTo>
                  <a:lnTo>
                    <a:pt x="312420" y="73152"/>
                  </a:lnTo>
                  <a:lnTo>
                    <a:pt x="304800" y="73152"/>
                  </a:lnTo>
                  <a:lnTo>
                    <a:pt x="301752" y="74676"/>
                  </a:lnTo>
                  <a:lnTo>
                    <a:pt x="297180" y="76200"/>
                  </a:lnTo>
                  <a:lnTo>
                    <a:pt x="295656" y="80772"/>
                  </a:lnTo>
                  <a:lnTo>
                    <a:pt x="297180" y="83820"/>
                  </a:lnTo>
                  <a:lnTo>
                    <a:pt x="297180" y="86868"/>
                  </a:lnTo>
                  <a:lnTo>
                    <a:pt x="300228" y="89916"/>
                  </a:lnTo>
                  <a:lnTo>
                    <a:pt x="304800" y="88392"/>
                  </a:lnTo>
                  <a:lnTo>
                    <a:pt x="307848" y="88392"/>
                  </a:lnTo>
                  <a:lnTo>
                    <a:pt x="313944" y="86868"/>
                  </a:lnTo>
                  <a:lnTo>
                    <a:pt x="365760" y="86868"/>
                  </a:lnTo>
                  <a:lnTo>
                    <a:pt x="373380" y="85344"/>
                  </a:lnTo>
                  <a:lnTo>
                    <a:pt x="381000" y="85344"/>
                  </a:lnTo>
                  <a:lnTo>
                    <a:pt x="388620" y="83820"/>
                  </a:lnTo>
                  <a:lnTo>
                    <a:pt x="391668" y="83820"/>
                  </a:lnTo>
                  <a:lnTo>
                    <a:pt x="394716" y="79248"/>
                  </a:lnTo>
                  <a:lnTo>
                    <a:pt x="394716" y="71628"/>
                  </a:lnTo>
                  <a:close/>
                </a:path>
                <a:path w="1242695" h="1085214">
                  <a:moveTo>
                    <a:pt x="731520" y="68580"/>
                  </a:moveTo>
                  <a:lnTo>
                    <a:pt x="729996" y="64008"/>
                  </a:lnTo>
                  <a:lnTo>
                    <a:pt x="728472" y="60960"/>
                  </a:lnTo>
                  <a:lnTo>
                    <a:pt x="725424" y="59436"/>
                  </a:lnTo>
                  <a:lnTo>
                    <a:pt x="722376" y="60960"/>
                  </a:lnTo>
                  <a:lnTo>
                    <a:pt x="710184" y="64008"/>
                  </a:lnTo>
                  <a:lnTo>
                    <a:pt x="710184" y="62484"/>
                  </a:lnTo>
                  <a:lnTo>
                    <a:pt x="704088" y="64008"/>
                  </a:lnTo>
                  <a:lnTo>
                    <a:pt x="704088" y="65532"/>
                  </a:lnTo>
                  <a:lnTo>
                    <a:pt x="697992" y="67056"/>
                  </a:lnTo>
                  <a:lnTo>
                    <a:pt x="699516" y="67056"/>
                  </a:lnTo>
                  <a:lnTo>
                    <a:pt x="687324" y="70104"/>
                  </a:lnTo>
                  <a:lnTo>
                    <a:pt x="632460" y="70104"/>
                  </a:lnTo>
                  <a:lnTo>
                    <a:pt x="624840" y="68580"/>
                  </a:lnTo>
                  <a:lnTo>
                    <a:pt x="620268" y="68580"/>
                  </a:lnTo>
                  <a:lnTo>
                    <a:pt x="614172" y="67056"/>
                  </a:lnTo>
                  <a:lnTo>
                    <a:pt x="605028" y="64008"/>
                  </a:lnTo>
                  <a:lnTo>
                    <a:pt x="601980" y="64008"/>
                  </a:lnTo>
                  <a:lnTo>
                    <a:pt x="598932" y="65532"/>
                  </a:lnTo>
                  <a:lnTo>
                    <a:pt x="598932" y="68580"/>
                  </a:lnTo>
                  <a:lnTo>
                    <a:pt x="597408" y="71628"/>
                  </a:lnTo>
                  <a:lnTo>
                    <a:pt x="598932" y="74676"/>
                  </a:lnTo>
                  <a:lnTo>
                    <a:pt x="601980" y="76200"/>
                  </a:lnTo>
                  <a:lnTo>
                    <a:pt x="611124" y="77724"/>
                  </a:lnTo>
                  <a:lnTo>
                    <a:pt x="617220" y="79248"/>
                  </a:lnTo>
                  <a:lnTo>
                    <a:pt x="617220" y="80772"/>
                  </a:lnTo>
                  <a:lnTo>
                    <a:pt x="624840" y="80772"/>
                  </a:lnTo>
                  <a:lnTo>
                    <a:pt x="637032" y="83820"/>
                  </a:lnTo>
                  <a:lnTo>
                    <a:pt x="644652" y="85344"/>
                  </a:lnTo>
                  <a:lnTo>
                    <a:pt x="643128" y="83820"/>
                  </a:lnTo>
                  <a:lnTo>
                    <a:pt x="649224" y="86868"/>
                  </a:lnTo>
                  <a:lnTo>
                    <a:pt x="650748" y="86868"/>
                  </a:lnTo>
                  <a:lnTo>
                    <a:pt x="656844" y="88392"/>
                  </a:lnTo>
                  <a:lnTo>
                    <a:pt x="665988" y="88392"/>
                  </a:lnTo>
                  <a:lnTo>
                    <a:pt x="672084" y="89916"/>
                  </a:lnTo>
                  <a:lnTo>
                    <a:pt x="685800" y="89916"/>
                  </a:lnTo>
                  <a:lnTo>
                    <a:pt x="691896" y="88392"/>
                  </a:lnTo>
                  <a:lnTo>
                    <a:pt x="693420" y="88392"/>
                  </a:lnTo>
                  <a:lnTo>
                    <a:pt x="699516" y="86868"/>
                  </a:lnTo>
                  <a:lnTo>
                    <a:pt x="697992" y="86868"/>
                  </a:lnTo>
                  <a:lnTo>
                    <a:pt x="704088" y="83820"/>
                  </a:lnTo>
                  <a:lnTo>
                    <a:pt x="705612" y="83820"/>
                  </a:lnTo>
                  <a:lnTo>
                    <a:pt x="710184" y="80772"/>
                  </a:lnTo>
                  <a:lnTo>
                    <a:pt x="710184" y="82296"/>
                  </a:lnTo>
                  <a:lnTo>
                    <a:pt x="716280" y="79248"/>
                  </a:lnTo>
                  <a:lnTo>
                    <a:pt x="720852" y="76200"/>
                  </a:lnTo>
                  <a:lnTo>
                    <a:pt x="729996" y="71628"/>
                  </a:lnTo>
                  <a:lnTo>
                    <a:pt x="730758" y="70104"/>
                  </a:lnTo>
                  <a:lnTo>
                    <a:pt x="731520" y="68580"/>
                  </a:lnTo>
                  <a:close/>
                </a:path>
                <a:path w="1242695" h="1085214">
                  <a:moveTo>
                    <a:pt x="955548" y="45720"/>
                  </a:moveTo>
                  <a:lnTo>
                    <a:pt x="954024" y="44196"/>
                  </a:lnTo>
                  <a:lnTo>
                    <a:pt x="954024" y="41148"/>
                  </a:lnTo>
                  <a:lnTo>
                    <a:pt x="949452" y="41148"/>
                  </a:lnTo>
                  <a:lnTo>
                    <a:pt x="943356" y="42672"/>
                  </a:lnTo>
                  <a:lnTo>
                    <a:pt x="935736" y="44196"/>
                  </a:lnTo>
                  <a:lnTo>
                    <a:pt x="934212" y="44196"/>
                  </a:lnTo>
                  <a:lnTo>
                    <a:pt x="928116" y="45720"/>
                  </a:lnTo>
                  <a:lnTo>
                    <a:pt x="922020" y="48768"/>
                  </a:lnTo>
                  <a:lnTo>
                    <a:pt x="923544" y="48768"/>
                  </a:lnTo>
                  <a:lnTo>
                    <a:pt x="917448" y="50292"/>
                  </a:lnTo>
                  <a:lnTo>
                    <a:pt x="912876" y="51816"/>
                  </a:lnTo>
                  <a:lnTo>
                    <a:pt x="905256" y="53340"/>
                  </a:lnTo>
                  <a:lnTo>
                    <a:pt x="894588" y="53340"/>
                  </a:lnTo>
                  <a:lnTo>
                    <a:pt x="889254" y="54673"/>
                  </a:lnTo>
                  <a:lnTo>
                    <a:pt x="883920" y="53340"/>
                  </a:lnTo>
                  <a:lnTo>
                    <a:pt x="877824" y="53340"/>
                  </a:lnTo>
                  <a:lnTo>
                    <a:pt x="873252" y="51816"/>
                  </a:lnTo>
                  <a:lnTo>
                    <a:pt x="867156" y="51816"/>
                  </a:lnTo>
                  <a:lnTo>
                    <a:pt x="867156" y="50292"/>
                  </a:lnTo>
                  <a:lnTo>
                    <a:pt x="861060" y="50292"/>
                  </a:lnTo>
                  <a:lnTo>
                    <a:pt x="854964" y="48768"/>
                  </a:lnTo>
                  <a:lnTo>
                    <a:pt x="850392" y="48768"/>
                  </a:lnTo>
                  <a:lnTo>
                    <a:pt x="845820" y="47244"/>
                  </a:lnTo>
                  <a:lnTo>
                    <a:pt x="833628" y="47244"/>
                  </a:lnTo>
                  <a:lnTo>
                    <a:pt x="830580" y="50292"/>
                  </a:lnTo>
                  <a:lnTo>
                    <a:pt x="830580" y="53340"/>
                  </a:lnTo>
                  <a:lnTo>
                    <a:pt x="829056" y="57912"/>
                  </a:lnTo>
                  <a:lnTo>
                    <a:pt x="832104" y="60960"/>
                  </a:lnTo>
                  <a:lnTo>
                    <a:pt x="836676" y="62484"/>
                  </a:lnTo>
                  <a:lnTo>
                    <a:pt x="842772" y="62484"/>
                  </a:lnTo>
                  <a:lnTo>
                    <a:pt x="845820" y="64008"/>
                  </a:lnTo>
                  <a:lnTo>
                    <a:pt x="847344" y="64008"/>
                  </a:lnTo>
                  <a:lnTo>
                    <a:pt x="851916" y="65532"/>
                  </a:lnTo>
                  <a:lnTo>
                    <a:pt x="858012" y="67056"/>
                  </a:lnTo>
                  <a:lnTo>
                    <a:pt x="864108" y="67056"/>
                  </a:lnTo>
                  <a:lnTo>
                    <a:pt x="870204" y="68580"/>
                  </a:lnTo>
                  <a:lnTo>
                    <a:pt x="874776" y="70104"/>
                  </a:lnTo>
                  <a:lnTo>
                    <a:pt x="886968" y="73152"/>
                  </a:lnTo>
                  <a:lnTo>
                    <a:pt x="888492" y="73152"/>
                  </a:lnTo>
                  <a:lnTo>
                    <a:pt x="894588" y="74676"/>
                  </a:lnTo>
                  <a:lnTo>
                    <a:pt x="902208" y="74676"/>
                  </a:lnTo>
                  <a:lnTo>
                    <a:pt x="908304" y="73152"/>
                  </a:lnTo>
                  <a:lnTo>
                    <a:pt x="911352" y="73152"/>
                  </a:lnTo>
                  <a:lnTo>
                    <a:pt x="923544" y="70104"/>
                  </a:lnTo>
                  <a:lnTo>
                    <a:pt x="925068" y="70104"/>
                  </a:lnTo>
                  <a:lnTo>
                    <a:pt x="929640" y="67056"/>
                  </a:lnTo>
                  <a:lnTo>
                    <a:pt x="935736" y="64008"/>
                  </a:lnTo>
                  <a:lnTo>
                    <a:pt x="937260" y="64008"/>
                  </a:lnTo>
                  <a:lnTo>
                    <a:pt x="943356" y="60960"/>
                  </a:lnTo>
                  <a:lnTo>
                    <a:pt x="949452" y="54864"/>
                  </a:lnTo>
                  <a:lnTo>
                    <a:pt x="950976" y="54864"/>
                  </a:lnTo>
                  <a:lnTo>
                    <a:pt x="954024" y="48768"/>
                  </a:lnTo>
                  <a:lnTo>
                    <a:pt x="955548" y="47244"/>
                  </a:lnTo>
                  <a:lnTo>
                    <a:pt x="955548" y="45720"/>
                  </a:lnTo>
                  <a:close/>
                </a:path>
                <a:path w="1242695" h="1085214">
                  <a:moveTo>
                    <a:pt x="1242072" y="6096"/>
                  </a:moveTo>
                  <a:lnTo>
                    <a:pt x="1240548" y="4572"/>
                  </a:lnTo>
                  <a:lnTo>
                    <a:pt x="1240548" y="3048"/>
                  </a:lnTo>
                  <a:lnTo>
                    <a:pt x="1239024" y="1524"/>
                  </a:lnTo>
                  <a:lnTo>
                    <a:pt x="1228356" y="1524"/>
                  </a:lnTo>
                  <a:lnTo>
                    <a:pt x="1220736" y="0"/>
                  </a:lnTo>
                  <a:lnTo>
                    <a:pt x="1217688" y="0"/>
                  </a:lnTo>
                  <a:lnTo>
                    <a:pt x="1210068" y="1524"/>
                  </a:lnTo>
                  <a:lnTo>
                    <a:pt x="1211592" y="1524"/>
                  </a:lnTo>
                  <a:lnTo>
                    <a:pt x="1203972" y="3048"/>
                  </a:lnTo>
                  <a:lnTo>
                    <a:pt x="1196352" y="3048"/>
                  </a:lnTo>
                  <a:lnTo>
                    <a:pt x="1194828" y="4572"/>
                  </a:lnTo>
                  <a:lnTo>
                    <a:pt x="1187208" y="6096"/>
                  </a:lnTo>
                  <a:lnTo>
                    <a:pt x="1181112" y="6096"/>
                  </a:lnTo>
                  <a:lnTo>
                    <a:pt x="1173492" y="7620"/>
                  </a:lnTo>
                  <a:lnTo>
                    <a:pt x="1167396" y="9144"/>
                  </a:lnTo>
                  <a:lnTo>
                    <a:pt x="1138440" y="9144"/>
                  </a:lnTo>
                  <a:lnTo>
                    <a:pt x="1130820" y="10668"/>
                  </a:lnTo>
                  <a:lnTo>
                    <a:pt x="1123200" y="10668"/>
                  </a:lnTo>
                  <a:lnTo>
                    <a:pt x="1114056" y="12192"/>
                  </a:lnTo>
                  <a:lnTo>
                    <a:pt x="1068336" y="12192"/>
                  </a:lnTo>
                  <a:lnTo>
                    <a:pt x="1059192" y="13716"/>
                  </a:lnTo>
                  <a:lnTo>
                    <a:pt x="1056144" y="13716"/>
                  </a:lnTo>
                  <a:lnTo>
                    <a:pt x="1053096" y="16764"/>
                  </a:lnTo>
                  <a:lnTo>
                    <a:pt x="1053096" y="24384"/>
                  </a:lnTo>
                  <a:lnTo>
                    <a:pt x="1056144" y="27432"/>
                  </a:lnTo>
                  <a:lnTo>
                    <a:pt x="1138440" y="27432"/>
                  </a:lnTo>
                  <a:lnTo>
                    <a:pt x="1146060" y="28956"/>
                  </a:lnTo>
                  <a:lnTo>
                    <a:pt x="1170444" y="28956"/>
                  </a:lnTo>
                  <a:lnTo>
                    <a:pt x="1176540" y="27432"/>
                  </a:lnTo>
                  <a:lnTo>
                    <a:pt x="1214640" y="19812"/>
                  </a:lnTo>
                  <a:lnTo>
                    <a:pt x="1214640" y="18288"/>
                  </a:lnTo>
                  <a:lnTo>
                    <a:pt x="1222260" y="16764"/>
                  </a:lnTo>
                  <a:lnTo>
                    <a:pt x="1229880" y="13716"/>
                  </a:lnTo>
                  <a:lnTo>
                    <a:pt x="1231404" y="13716"/>
                  </a:lnTo>
                  <a:lnTo>
                    <a:pt x="1237500" y="9144"/>
                  </a:lnTo>
                  <a:lnTo>
                    <a:pt x="1240548" y="9144"/>
                  </a:lnTo>
                  <a:lnTo>
                    <a:pt x="1242072" y="6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12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0379" y="3726180"/>
              <a:ext cx="239268" cy="94487"/>
            </a:xfrm>
            <a:prstGeom prst="rect">
              <a:avLst/>
            </a:prstGeom>
          </p:spPr>
        </p:pic>
        <p:sp>
          <p:nvSpPr>
            <p:cNvPr id="1048612" name="object 13"/>
            <p:cNvSpPr/>
            <p:nvPr/>
          </p:nvSpPr>
          <p:spPr>
            <a:xfrm>
              <a:off x="2996171" y="3848099"/>
              <a:ext cx="347980" cy="832485"/>
            </a:xfrm>
            <a:custGeom>
              <a:avLst/>
              <a:gdLst/>
              <a:ahLst/>
              <a:cxnLst/>
              <a:rect l="l" t="t" r="r" b="b"/>
              <a:pathLst>
                <a:path w="347979" h="832485">
                  <a:moveTo>
                    <a:pt x="118872" y="806196"/>
                  </a:moveTo>
                  <a:lnTo>
                    <a:pt x="117348" y="803148"/>
                  </a:lnTo>
                  <a:lnTo>
                    <a:pt x="117348" y="800100"/>
                  </a:lnTo>
                  <a:lnTo>
                    <a:pt x="112776" y="797052"/>
                  </a:lnTo>
                  <a:lnTo>
                    <a:pt x="109728" y="798576"/>
                  </a:lnTo>
                  <a:lnTo>
                    <a:pt x="105156" y="800100"/>
                  </a:lnTo>
                  <a:lnTo>
                    <a:pt x="102108" y="800100"/>
                  </a:lnTo>
                  <a:lnTo>
                    <a:pt x="100584" y="801624"/>
                  </a:lnTo>
                  <a:lnTo>
                    <a:pt x="97536" y="803148"/>
                  </a:lnTo>
                  <a:lnTo>
                    <a:pt x="99060" y="801624"/>
                  </a:lnTo>
                  <a:lnTo>
                    <a:pt x="94488" y="803148"/>
                  </a:lnTo>
                  <a:lnTo>
                    <a:pt x="83820" y="803148"/>
                  </a:lnTo>
                  <a:lnTo>
                    <a:pt x="77724" y="804672"/>
                  </a:lnTo>
                  <a:lnTo>
                    <a:pt x="73152" y="804672"/>
                  </a:lnTo>
                  <a:lnTo>
                    <a:pt x="67056" y="806196"/>
                  </a:lnTo>
                  <a:lnTo>
                    <a:pt x="65532" y="806196"/>
                  </a:lnTo>
                  <a:lnTo>
                    <a:pt x="59436" y="807720"/>
                  </a:lnTo>
                  <a:lnTo>
                    <a:pt x="54864" y="807720"/>
                  </a:lnTo>
                  <a:lnTo>
                    <a:pt x="48768" y="809244"/>
                  </a:lnTo>
                  <a:lnTo>
                    <a:pt x="47244" y="809244"/>
                  </a:lnTo>
                  <a:lnTo>
                    <a:pt x="41148" y="810768"/>
                  </a:lnTo>
                  <a:lnTo>
                    <a:pt x="42672" y="810768"/>
                  </a:lnTo>
                  <a:lnTo>
                    <a:pt x="36576" y="812292"/>
                  </a:lnTo>
                  <a:lnTo>
                    <a:pt x="7620" y="812292"/>
                  </a:lnTo>
                  <a:lnTo>
                    <a:pt x="4572" y="813816"/>
                  </a:lnTo>
                  <a:lnTo>
                    <a:pt x="0" y="816864"/>
                  </a:lnTo>
                  <a:lnTo>
                    <a:pt x="0" y="824484"/>
                  </a:lnTo>
                  <a:lnTo>
                    <a:pt x="3048" y="829056"/>
                  </a:lnTo>
                  <a:lnTo>
                    <a:pt x="7620" y="829056"/>
                  </a:lnTo>
                  <a:lnTo>
                    <a:pt x="15240" y="830580"/>
                  </a:lnTo>
                  <a:lnTo>
                    <a:pt x="22860" y="830580"/>
                  </a:lnTo>
                  <a:lnTo>
                    <a:pt x="30480" y="832104"/>
                  </a:lnTo>
                  <a:lnTo>
                    <a:pt x="38100" y="832104"/>
                  </a:lnTo>
                  <a:lnTo>
                    <a:pt x="44196" y="830580"/>
                  </a:lnTo>
                  <a:lnTo>
                    <a:pt x="51816" y="830580"/>
                  </a:lnTo>
                  <a:lnTo>
                    <a:pt x="76200" y="824484"/>
                  </a:lnTo>
                  <a:lnTo>
                    <a:pt x="77724" y="824484"/>
                  </a:lnTo>
                  <a:lnTo>
                    <a:pt x="82296" y="822960"/>
                  </a:lnTo>
                  <a:lnTo>
                    <a:pt x="83820" y="822960"/>
                  </a:lnTo>
                  <a:lnTo>
                    <a:pt x="88392" y="819912"/>
                  </a:lnTo>
                  <a:lnTo>
                    <a:pt x="86868" y="819912"/>
                  </a:lnTo>
                  <a:lnTo>
                    <a:pt x="92964" y="818388"/>
                  </a:lnTo>
                  <a:lnTo>
                    <a:pt x="91440" y="818388"/>
                  </a:lnTo>
                  <a:lnTo>
                    <a:pt x="97536" y="816864"/>
                  </a:lnTo>
                  <a:lnTo>
                    <a:pt x="103632" y="816864"/>
                  </a:lnTo>
                  <a:lnTo>
                    <a:pt x="106680" y="813816"/>
                  </a:lnTo>
                  <a:lnTo>
                    <a:pt x="106680" y="815340"/>
                  </a:lnTo>
                  <a:lnTo>
                    <a:pt x="109728" y="813816"/>
                  </a:lnTo>
                  <a:lnTo>
                    <a:pt x="114300" y="810768"/>
                  </a:lnTo>
                  <a:lnTo>
                    <a:pt x="117348" y="810768"/>
                  </a:lnTo>
                  <a:lnTo>
                    <a:pt x="118872" y="806196"/>
                  </a:lnTo>
                  <a:close/>
                </a:path>
                <a:path w="347979" h="832485">
                  <a:moveTo>
                    <a:pt x="304812" y="771156"/>
                  </a:moveTo>
                  <a:lnTo>
                    <a:pt x="303796" y="768108"/>
                  </a:lnTo>
                  <a:lnTo>
                    <a:pt x="303288" y="766584"/>
                  </a:lnTo>
                  <a:lnTo>
                    <a:pt x="298716" y="765060"/>
                  </a:lnTo>
                  <a:lnTo>
                    <a:pt x="295668" y="763536"/>
                  </a:lnTo>
                  <a:lnTo>
                    <a:pt x="291096" y="763536"/>
                  </a:lnTo>
                  <a:lnTo>
                    <a:pt x="288048" y="766584"/>
                  </a:lnTo>
                  <a:lnTo>
                    <a:pt x="286524" y="766584"/>
                  </a:lnTo>
                  <a:lnTo>
                    <a:pt x="283476" y="768108"/>
                  </a:lnTo>
                  <a:lnTo>
                    <a:pt x="281952" y="769632"/>
                  </a:lnTo>
                  <a:lnTo>
                    <a:pt x="280428" y="772680"/>
                  </a:lnTo>
                  <a:lnTo>
                    <a:pt x="280428" y="780300"/>
                  </a:lnTo>
                  <a:lnTo>
                    <a:pt x="281952" y="784872"/>
                  </a:lnTo>
                  <a:lnTo>
                    <a:pt x="285000" y="787920"/>
                  </a:lnTo>
                  <a:lnTo>
                    <a:pt x="289572" y="787920"/>
                  </a:lnTo>
                  <a:lnTo>
                    <a:pt x="292620" y="789444"/>
                  </a:lnTo>
                  <a:lnTo>
                    <a:pt x="297192" y="787920"/>
                  </a:lnTo>
                  <a:lnTo>
                    <a:pt x="300240" y="784872"/>
                  </a:lnTo>
                  <a:lnTo>
                    <a:pt x="301764" y="781824"/>
                  </a:lnTo>
                  <a:lnTo>
                    <a:pt x="303288" y="780300"/>
                  </a:lnTo>
                  <a:lnTo>
                    <a:pt x="303288" y="778776"/>
                  </a:lnTo>
                  <a:lnTo>
                    <a:pt x="304812" y="777252"/>
                  </a:lnTo>
                  <a:lnTo>
                    <a:pt x="304812" y="771156"/>
                  </a:lnTo>
                  <a:close/>
                </a:path>
                <a:path w="347979" h="832485">
                  <a:moveTo>
                    <a:pt x="316992" y="495300"/>
                  </a:moveTo>
                  <a:lnTo>
                    <a:pt x="315468" y="492252"/>
                  </a:lnTo>
                  <a:lnTo>
                    <a:pt x="315468" y="490728"/>
                  </a:lnTo>
                  <a:lnTo>
                    <a:pt x="313944" y="486156"/>
                  </a:lnTo>
                  <a:lnTo>
                    <a:pt x="313944" y="481584"/>
                  </a:lnTo>
                  <a:lnTo>
                    <a:pt x="313436" y="480060"/>
                  </a:lnTo>
                  <a:lnTo>
                    <a:pt x="312420" y="477012"/>
                  </a:lnTo>
                  <a:lnTo>
                    <a:pt x="312420" y="475488"/>
                  </a:lnTo>
                  <a:lnTo>
                    <a:pt x="309372" y="470916"/>
                  </a:lnTo>
                  <a:lnTo>
                    <a:pt x="308356" y="467868"/>
                  </a:lnTo>
                  <a:lnTo>
                    <a:pt x="307848" y="466344"/>
                  </a:lnTo>
                  <a:lnTo>
                    <a:pt x="307848" y="463296"/>
                  </a:lnTo>
                  <a:lnTo>
                    <a:pt x="306324" y="457200"/>
                  </a:lnTo>
                  <a:lnTo>
                    <a:pt x="304800" y="457200"/>
                  </a:lnTo>
                  <a:lnTo>
                    <a:pt x="304038" y="454152"/>
                  </a:lnTo>
                  <a:lnTo>
                    <a:pt x="303657" y="452628"/>
                  </a:lnTo>
                  <a:lnTo>
                    <a:pt x="302133" y="446532"/>
                  </a:lnTo>
                  <a:lnTo>
                    <a:pt x="301752" y="445008"/>
                  </a:lnTo>
                  <a:lnTo>
                    <a:pt x="301752" y="441960"/>
                  </a:lnTo>
                  <a:lnTo>
                    <a:pt x="301752" y="434340"/>
                  </a:lnTo>
                  <a:lnTo>
                    <a:pt x="300228" y="428244"/>
                  </a:lnTo>
                  <a:lnTo>
                    <a:pt x="300228" y="413004"/>
                  </a:lnTo>
                  <a:lnTo>
                    <a:pt x="297180" y="409956"/>
                  </a:lnTo>
                  <a:lnTo>
                    <a:pt x="292608" y="409956"/>
                  </a:lnTo>
                  <a:lnTo>
                    <a:pt x="289560" y="413004"/>
                  </a:lnTo>
                  <a:lnTo>
                    <a:pt x="289560" y="429768"/>
                  </a:lnTo>
                  <a:lnTo>
                    <a:pt x="291084" y="435864"/>
                  </a:lnTo>
                  <a:lnTo>
                    <a:pt x="291084" y="440436"/>
                  </a:lnTo>
                  <a:lnTo>
                    <a:pt x="289560" y="446532"/>
                  </a:lnTo>
                  <a:lnTo>
                    <a:pt x="289560" y="448056"/>
                  </a:lnTo>
                  <a:lnTo>
                    <a:pt x="290893" y="453390"/>
                  </a:lnTo>
                  <a:lnTo>
                    <a:pt x="289560" y="458724"/>
                  </a:lnTo>
                  <a:lnTo>
                    <a:pt x="289560" y="472440"/>
                  </a:lnTo>
                  <a:lnTo>
                    <a:pt x="292608" y="481584"/>
                  </a:lnTo>
                  <a:lnTo>
                    <a:pt x="292608" y="490728"/>
                  </a:lnTo>
                  <a:lnTo>
                    <a:pt x="294132" y="495300"/>
                  </a:lnTo>
                  <a:lnTo>
                    <a:pt x="294132" y="499872"/>
                  </a:lnTo>
                  <a:lnTo>
                    <a:pt x="295656" y="502920"/>
                  </a:lnTo>
                  <a:lnTo>
                    <a:pt x="295656" y="504444"/>
                  </a:lnTo>
                  <a:lnTo>
                    <a:pt x="297180" y="509016"/>
                  </a:lnTo>
                  <a:lnTo>
                    <a:pt x="301752" y="513588"/>
                  </a:lnTo>
                  <a:lnTo>
                    <a:pt x="307848" y="512064"/>
                  </a:lnTo>
                  <a:lnTo>
                    <a:pt x="312420" y="512064"/>
                  </a:lnTo>
                  <a:lnTo>
                    <a:pt x="316992" y="507492"/>
                  </a:lnTo>
                  <a:lnTo>
                    <a:pt x="316992" y="501396"/>
                  </a:lnTo>
                  <a:lnTo>
                    <a:pt x="316992" y="495300"/>
                  </a:lnTo>
                  <a:close/>
                </a:path>
                <a:path w="347979" h="832485">
                  <a:moveTo>
                    <a:pt x="335292" y="681240"/>
                  </a:moveTo>
                  <a:lnTo>
                    <a:pt x="333768" y="676668"/>
                  </a:lnTo>
                  <a:lnTo>
                    <a:pt x="333768" y="670572"/>
                  </a:lnTo>
                  <a:lnTo>
                    <a:pt x="332752" y="667524"/>
                  </a:lnTo>
                  <a:lnTo>
                    <a:pt x="332244" y="666000"/>
                  </a:lnTo>
                  <a:lnTo>
                    <a:pt x="332244" y="655332"/>
                  </a:lnTo>
                  <a:lnTo>
                    <a:pt x="330720" y="649236"/>
                  </a:lnTo>
                  <a:lnTo>
                    <a:pt x="330720" y="647712"/>
                  </a:lnTo>
                  <a:lnTo>
                    <a:pt x="329196" y="641616"/>
                  </a:lnTo>
                  <a:lnTo>
                    <a:pt x="327672" y="641616"/>
                  </a:lnTo>
                  <a:lnTo>
                    <a:pt x="326148" y="635520"/>
                  </a:lnTo>
                  <a:lnTo>
                    <a:pt x="323862" y="630948"/>
                  </a:lnTo>
                  <a:lnTo>
                    <a:pt x="323100" y="629424"/>
                  </a:lnTo>
                  <a:lnTo>
                    <a:pt x="323100" y="630948"/>
                  </a:lnTo>
                  <a:lnTo>
                    <a:pt x="321576" y="624852"/>
                  </a:lnTo>
                  <a:lnTo>
                    <a:pt x="321576" y="626376"/>
                  </a:lnTo>
                  <a:lnTo>
                    <a:pt x="320052" y="620280"/>
                  </a:lnTo>
                  <a:lnTo>
                    <a:pt x="320052" y="615708"/>
                  </a:lnTo>
                  <a:lnTo>
                    <a:pt x="317512" y="608088"/>
                  </a:lnTo>
                  <a:lnTo>
                    <a:pt x="315988" y="603516"/>
                  </a:lnTo>
                  <a:lnTo>
                    <a:pt x="315480" y="601992"/>
                  </a:lnTo>
                  <a:lnTo>
                    <a:pt x="315480" y="597420"/>
                  </a:lnTo>
                  <a:lnTo>
                    <a:pt x="312432" y="594372"/>
                  </a:lnTo>
                  <a:lnTo>
                    <a:pt x="307860" y="594372"/>
                  </a:lnTo>
                  <a:lnTo>
                    <a:pt x="306336" y="597420"/>
                  </a:lnTo>
                  <a:lnTo>
                    <a:pt x="306336" y="598944"/>
                  </a:lnTo>
                  <a:lnTo>
                    <a:pt x="307860" y="605040"/>
                  </a:lnTo>
                  <a:lnTo>
                    <a:pt x="309384" y="609612"/>
                  </a:lnTo>
                  <a:lnTo>
                    <a:pt x="309384" y="612660"/>
                  </a:lnTo>
                  <a:lnTo>
                    <a:pt x="310908" y="617232"/>
                  </a:lnTo>
                  <a:lnTo>
                    <a:pt x="310908" y="621804"/>
                  </a:lnTo>
                  <a:lnTo>
                    <a:pt x="312432" y="627900"/>
                  </a:lnTo>
                  <a:lnTo>
                    <a:pt x="312432" y="638568"/>
                  </a:lnTo>
                  <a:lnTo>
                    <a:pt x="313956" y="644664"/>
                  </a:lnTo>
                  <a:lnTo>
                    <a:pt x="312432" y="650760"/>
                  </a:lnTo>
                  <a:lnTo>
                    <a:pt x="312432" y="656856"/>
                  </a:lnTo>
                  <a:lnTo>
                    <a:pt x="313956" y="662952"/>
                  </a:lnTo>
                  <a:lnTo>
                    <a:pt x="312432" y="667524"/>
                  </a:lnTo>
                  <a:lnTo>
                    <a:pt x="313956" y="669048"/>
                  </a:lnTo>
                  <a:lnTo>
                    <a:pt x="313956" y="675144"/>
                  </a:lnTo>
                  <a:lnTo>
                    <a:pt x="315480" y="679716"/>
                  </a:lnTo>
                  <a:lnTo>
                    <a:pt x="315480" y="698004"/>
                  </a:lnTo>
                  <a:lnTo>
                    <a:pt x="320052" y="702576"/>
                  </a:lnTo>
                  <a:lnTo>
                    <a:pt x="324624" y="702576"/>
                  </a:lnTo>
                  <a:lnTo>
                    <a:pt x="329196" y="704100"/>
                  </a:lnTo>
                  <a:lnTo>
                    <a:pt x="333768" y="701052"/>
                  </a:lnTo>
                  <a:lnTo>
                    <a:pt x="335292" y="696480"/>
                  </a:lnTo>
                  <a:lnTo>
                    <a:pt x="335292" y="681240"/>
                  </a:lnTo>
                  <a:close/>
                </a:path>
                <a:path w="347979" h="832485">
                  <a:moveTo>
                    <a:pt x="335292" y="249948"/>
                  </a:moveTo>
                  <a:lnTo>
                    <a:pt x="333768" y="243852"/>
                  </a:lnTo>
                  <a:lnTo>
                    <a:pt x="333768" y="230136"/>
                  </a:lnTo>
                  <a:lnTo>
                    <a:pt x="332244" y="225564"/>
                  </a:lnTo>
                  <a:lnTo>
                    <a:pt x="330720" y="219468"/>
                  </a:lnTo>
                  <a:lnTo>
                    <a:pt x="330720" y="214896"/>
                  </a:lnTo>
                  <a:lnTo>
                    <a:pt x="329196" y="211848"/>
                  </a:lnTo>
                  <a:lnTo>
                    <a:pt x="329196" y="207276"/>
                  </a:lnTo>
                  <a:lnTo>
                    <a:pt x="328053" y="202704"/>
                  </a:lnTo>
                  <a:lnTo>
                    <a:pt x="327672" y="201180"/>
                  </a:lnTo>
                  <a:lnTo>
                    <a:pt x="327672" y="190512"/>
                  </a:lnTo>
                  <a:lnTo>
                    <a:pt x="326148" y="188988"/>
                  </a:lnTo>
                  <a:lnTo>
                    <a:pt x="321576" y="188988"/>
                  </a:lnTo>
                  <a:lnTo>
                    <a:pt x="320052" y="190512"/>
                  </a:lnTo>
                  <a:lnTo>
                    <a:pt x="320052" y="220992"/>
                  </a:lnTo>
                  <a:lnTo>
                    <a:pt x="318528" y="227088"/>
                  </a:lnTo>
                  <a:lnTo>
                    <a:pt x="318528" y="236232"/>
                  </a:lnTo>
                  <a:lnTo>
                    <a:pt x="317004" y="237756"/>
                  </a:lnTo>
                  <a:lnTo>
                    <a:pt x="317004" y="249948"/>
                  </a:lnTo>
                  <a:lnTo>
                    <a:pt x="315480" y="256044"/>
                  </a:lnTo>
                  <a:lnTo>
                    <a:pt x="315480" y="254520"/>
                  </a:lnTo>
                  <a:lnTo>
                    <a:pt x="313956" y="262140"/>
                  </a:lnTo>
                  <a:lnTo>
                    <a:pt x="313956" y="269760"/>
                  </a:lnTo>
                  <a:lnTo>
                    <a:pt x="312432" y="274332"/>
                  </a:lnTo>
                  <a:lnTo>
                    <a:pt x="312432" y="286524"/>
                  </a:lnTo>
                  <a:lnTo>
                    <a:pt x="310908" y="291096"/>
                  </a:lnTo>
                  <a:lnTo>
                    <a:pt x="310908" y="292620"/>
                  </a:lnTo>
                  <a:lnTo>
                    <a:pt x="312432" y="295668"/>
                  </a:lnTo>
                  <a:lnTo>
                    <a:pt x="312432" y="297192"/>
                  </a:lnTo>
                  <a:lnTo>
                    <a:pt x="310908" y="300240"/>
                  </a:lnTo>
                  <a:lnTo>
                    <a:pt x="310908" y="312432"/>
                  </a:lnTo>
                  <a:lnTo>
                    <a:pt x="312432" y="315480"/>
                  </a:lnTo>
                  <a:lnTo>
                    <a:pt x="313956" y="317004"/>
                  </a:lnTo>
                  <a:lnTo>
                    <a:pt x="313956" y="320052"/>
                  </a:lnTo>
                  <a:lnTo>
                    <a:pt x="320052" y="323100"/>
                  </a:lnTo>
                  <a:lnTo>
                    <a:pt x="323100" y="323100"/>
                  </a:lnTo>
                  <a:lnTo>
                    <a:pt x="326148" y="321576"/>
                  </a:lnTo>
                  <a:lnTo>
                    <a:pt x="332244" y="315480"/>
                  </a:lnTo>
                  <a:lnTo>
                    <a:pt x="332244" y="301764"/>
                  </a:lnTo>
                  <a:lnTo>
                    <a:pt x="333768" y="298716"/>
                  </a:lnTo>
                  <a:lnTo>
                    <a:pt x="333768" y="294144"/>
                  </a:lnTo>
                  <a:lnTo>
                    <a:pt x="332752" y="291096"/>
                  </a:lnTo>
                  <a:lnTo>
                    <a:pt x="332244" y="289572"/>
                  </a:lnTo>
                  <a:lnTo>
                    <a:pt x="332244" y="281952"/>
                  </a:lnTo>
                  <a:lnTo>
                    <a:pt x="333768" y="275856"/>
                  </a:lnTo>
                  <a:lnTo>
                    <a:pt x="333768" y="265188"/>
                  </a:lnTo>
                  <a:lnTo>
                    <a:pt x="335292" y="259092"/>
                  </a:lnTo>
                  <a:lnTo>
                    <a:pt x="335292" y="256044"/>
                  </a:lnTo>
                  <a:lnTo>
                    <a:pt x="335292" y="249948"/>
                  </a:lnTo>
                  <a:close/>
                </a:path>
                <a:path w="347979" h="832485">
                  <a:moveTo>
                    <a:pt x="347484" y="94488"/>
                  </a:moveTo>
                  <a:lnTo>
                    <a:pt x="345960" y="88392"/>
                  </a:lnTo>
                  <a:lnTo>
                    <a:pt x="344436" y="83820"/>
                  </a:lnTo>
                  <a:lnTo>
                    <a:pt x="344436" y="82296"/>
                  </a:lnTo>
                  <a:lnTo>
                    <a:pt x="342912" y="77724"/>
                  </a:lnTo>
                  <a:lnTo>
                    <a:pt x="341388" y="71628"/>
                  </a:lnTo>
                  <a:lnTo>
                    <a:pt x="339864" y="67056"/>
                  </a:lnTo>
                  <a:lnTo>
                    <a:pt x="339864" y="65532"/>
                  </a:lnTo>
                  <a:lnTo>
                    <a:pt x="336816" y="60960"/>
                  </a:lnTo>
                  <a:lnTo>
                    <a:pt x="327672" y="42672"/>
                  </a:lnTo>
                  <a:lnTo>
                    <a:pt x="327672" y="41148"/>
                  </a:lnTo>
                  <a:lnTo>
                    <a:pt x="323100" y="36576"/>
                  </a:lnTo>
                  <a:lnTo>
                    <a:pt x="310908" y="12192"/>
                  </a:lnTo>
                  <a:lnTo>
                    <a:pt x="307860" y="7620"/>
                  </a:lnTo>
                  <a:lnTo>
                    <a:pt x="307860" y="6096"/>
                  </a:lnTo>
                  <a:lnTo>
                    <a:pt x="306336" y="3048"/>
                  </a:lnTo>
                  <a:lnTo>
                    <a:pt x="304812" y="1524"/>
                  </a:lnTo>
                  <a:lnTo>
                    <a:pt x="301764" y="0"/>
                  </a:lnTo>
                  <a:lnTo>
                    <a:pt x="297192" y="4572"/>
                  </a:lnTo>
                  <a:lnTo>
                    <a:pt x="298716" y="7620"/>
                  </a:lnTo>
                  <a:lnTo>
                    <a:pt x="301764" y="10668"/>
                  </a:lnTo>
                  <a:lnTo>
                    <a:pt x="303288" y="16764"/>
                  </a:lnTo>
                  <a:lnTo>
                    <a:pt x="306336" y="21336"/>
                  </a:lnTo>
                  <a:lnTo>
                    <a:pt x="309384" y="27432"/>
                  </a:lnTo>
                  <a:lnTo>
                    <a:pt x="310908" y="33528"/>
                  </a:lnTo>
                  <a:lnTo>
                    <a:pt x="312432" y="41148"/>
                  </a:lnTo>
                  <a:lnTo>
                    <a:pt x="313956" y="47244"/>
                  </a:lnTo>
                  <a:lnTo>
                    <a:pt x="313956" y="54864"/>
                  </a:lnTo>
                  <a:lnTo>
                    <a:pt x="317004" y="62484"/>
                  </a:lnTo>
                  <a:lnTo>
                    <a:pt x="318528" y="68580"/>
                  </a:lnTo>
                  <a:lnTo>
                    <a:pt x="321576" y="77724"/>
                  </a:lnTo>
                  <a:lnTo>
                    <a:pt x="323100" y="83820"/>
                  </a:lnTo>
                  <a:lnTo>
                    <a:pt x="324624" y="88392"/>
                  </a:lnTo>
                  <a:lnTo>
                    <a:pt x="323100" y="86868"/>
                  </a:lnTo>
                  <a:lnTo>
                    <a:pt x="324624" y="92964"/>
                  </a:lnTo>
                  <a:lnTo>
                    <a:pt x="325843" y="96621"/>
                  </a:lnTo>
                  <a:lnTo>
                    <a:pt x="324624" y="99060"/>
                  </a:lnTo>
                  <a:lnTo>
                    <a:pt x="324624" y="103632"/>
                  </a:lnTo>
                  <a:lnTo>
                    <a:pt x="326148" y="100584"/>
                  </a:lnTo>
                  <a:lnTo>
                    <a:pt x="324624" y="105156"/>
                  </a:lnTo>
                  <a:lnTo>
                    <a:pt x="324624" y="108204"/>
                  </a:lnTo>
                  <a:lnTo>
                    <a:pt x="323100" y="111252"/>
                  </a:lnTo>
                  <a:lnTo>
                    <a:pt x="323100" y="115824"/>
                  </a:lnTo>
                  <a:lnTo>
                    <a:pt x="321576" y="118872"/>
                  </a:lnTo>
                  <a:lnTo>
                    <a:pt x="323100" y="118872"/>
                  </a:lnTo>
                  <a:lnTo>
                    <a:pt x="321576" y="121920"/>
                  </a:lnTo>
                  <a:lnTo>
                    <a:pt x="320052" y="126492"/>
                  </a:lnTo>
                  <a:lnTo>
                    <a:pt x="321576" y="124968"/>
                  </a:lnTo>
                  <a:lnTo>
                    <a:pt x="318528" y="131064"/>
                  </a:lnTo>
                  <a:lnTo>
                    <a:pt x="317004" y="132588"/>
                  </a:lnTo>
                  <a:lnTo>
                    <a:pt x="317004" y="137160"/>
                  </a:lnTo>
                  <a:lnTo>
                    <a:pt x="315480" y="141732"/>
                  </a:lnTo>
                  <a:lnTo>
                    <a:pt x="315480" y="149352"/>
                  </a:lnTo>
                  <a:lnTo>
                    <a:pt x="317004" y="152400"/>
                  </a:lnTo>
                  <a:lnTo>
                    <a:pt x="320052" y="155448"/>
                  </a:lnTo>
                  <a:lnTo>
                    <a:pt x="324624" y="155448"/>
                  </a:lnTo>
                  <a:lnTo>
                    <a:pt x="326148" y="153924"/>
                  </a:lnTo>
                  <a:lnTo>
                    <a:pt x="327672" y="150876"/>
                  </a:lnTo>
                  <a:lnTo>
                    <a:pt x="329196" y="149352"/>
                  </a:lnTo>
                  <a:lnTo>
                    <a:pt x="333768" y="140208"/>
                  </a:lnTo>
                  <a:lnTo>
                    <a:pt x="333768" y="141732"/>
                  </a:lnTo>
                  <a:lnTo>
                    <a:pt x="334530" y="140208"/>
                  </a:lnTo>
                  <a:lnTo>
                    <a:pt x="335292" y="138684"/>
                  </a:lnTo>
                  <a:lnTo>
                    <a:pt x="339864" y="134112"/>
                  </a:lnTo>
                  <a:lnTo>
                    <a:pt x="341388" y="129540"/>
                  </a:lnTo>
                  <a:lnTo>
                    <a:pt x="343674" y="124968"/>
                  </a:lnTo>
                  <a:lnTo>
                    <a:pt x="344436" y="123444"/>
                  </a:lnTo>
                  <a:lnTo>
                    <a:pt x="344436" y="120396"/>
                  </a:lnTo>
                  <a:lnTo>
                    <a:pt x="345960" y="117348"/>
                  </a:lnTo>
                  <a:lnTo>
                    <a:pt x="345960" y="112776"/>
                  </a:lnTo>
                  <a:lnTo>
                    <a:pt x="347484" y="111252"/>
                  </a:lnTo>
                  <a:lnTo>
                    <a:pt x="347484" y="109728"/>
                  </a:lnTo>
                  <a:lnTo>
                    <a:pt x="347484" y="100584"/>
                  </a:lnTo>
                  <a:lnTo>
                    <a:pt x="347484" y="97536"/>
                  </a:lnTo>
                  <a:lnTo>
                    <a:pt x="347484" y="96012"/>
                  </a:lnTo>
                  <a:lnTo>
                    <a:pt x="347484" y="944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14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5203" y="3535679"/>
              <a:ext cx="202691" cy="214884"/>
            </a:xfrm>
            <a:prstGeom prst="rect">
              <a:avLst/>
            </a:prstGeom>
          </p:spPr>
        </p:pic>
        <p:pic>
          <p:nvPicPr>
            <p:cNvPr id="2097162" name="object 15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6140" y="6091428"/>
              <a:ext cx="1013459" cy="679957"/>
            </a:xfrm>
            <a:prstGeom prst="rect">
              <a:avLst/>
            </a:prstGeom>
          </p:spPr>
        </p:pic>
      </p:grpSp>
      <p:grpSp>
        <p:nvGrpSpPr>
          <p:cNvPr id="44" name="object 16"/>
          <p:cNvGrpSpPr/>
          <p:nvPr/>
        </p:nvGrpSpPr>
        <p:grpSpPr>
          <a:xfrm>
            <a:off x="4695097" y="3788664"/>
            <a:ext cx="4355465" cy="2496820"/>
            <a:chOff x="4695097" y="3788664"/>
            <a:chExt cx="4355465" cy="2496820"/>
          </a:xfrm>
        </p:grpSpPr>
        <p:pic>
          <p:nvPicPr>
            <p:cNvPr id="2097163" name="object 17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5097" y="3788664"/>
              <a:ext cx="4355106" cy="2397102"/>
            </a:xfrm>
            <a:prstGeom prst="rect">
              <a:avLst/>
            </a:prstGeom>
          </p:spPr>
        </p:pic>
        <p:pic>
          <p:nvPicPr>
            <p:cNvPr id="2097164" name="object 18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2464" y="5608320"/>
              <a:ext cx="156971" cy="115824"/>
            </a:xfrm>
            <a:prstGeom prst="rect">
              <a:avLst/>
            </a:prstGeom>
          </p:spPr>
        </p:pic>
        <p:pic>
          <p:nvPicPr>
            <p:cNvPr id="2097165" name="object 19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33588" y="5227320"/>
              <a:ext cx="88392" cy="100584"/>
            </a:xfrm>
            <a:prstGeom prst="rect">
              <a:avLst/>
            </a:prstGeom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6568" y="6016752"/>
              <a:ext cx="630935" cy="268223"/>
            </a:xfrm>
            <a:prstGeom prst="rect">
              <a:avLst/>
            </a:prstGeom>
          </p:spPr>
        </p:pic>
        <p:pic>
          <p:nvPicPr>
            <p:cNvPr id="2097167" name="object 21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0384" y="5655563"/>
              <a:ext cx="149351" cy="134112"/>
            </a:xfrm>
            <a:prstGeom prst="rect">
              <a:avLst/>
            </a:prstGeom>
          </p:spPr>
        </p:pic>
        <p:sp>
          <p:nvSpPr>
            <p:cNvPr id="1048613" name="object 22"/>
            <p:cNvSpPr/>
            <p:nvPr/>
          </p:nvSpPr>
          <p:spPr>
            <a:xfrm>
              <a:off x="5463539" y="5734811"/>
              <a:ext cx="86995" cy="62865"/>
            </a:xfrm>
            <a:custGeom>
              <a:avLst/>
              <a:gdLst/>
              <a:ahLst/>
              <a:cxnLst/>
              <a:rect l="l" t="t" r="r" b="b"/>
              <a:pathLst>
                <a:path w="86995" h="62864">
                  <a:moveTo>
                    <a:pt x="48768" y="54864"/>
                  </a:moveTo>
                  <a:lnTo>
                    <a:pt x="48768" y="51816"/>
                  </a:lnTo>
                  <a:lnTo>
                    <a:pt x="50292" y="48768"/>
                  </a:lnTo>
                  <a:lnTo>
                    <a:pt x="50292" y="44196"/>
                  </a:lnTo>
                  <a:lnTo>
                    <a:pt x="48768" y="42672"/>
                  </a:lnTo>
                  <a:lnTo>
                    <a:pt x="48768" y="39624"/>
                  </a:lnTo>
                  <a:lnTo>
                    <a:pt x="47244" y="38100"/>
                  </a:lnTo>
                  <a:lnTo>
                    <a:pt x="45720" y="35052"/>
                  </a:lnTo>
                  <a:lnTo>
                    <a:pt x="45720" y="33528"/>
                  </a:lnTo>
                  <a:lnTo>
                    <a:pt x="42672" y="30480"/>
                  </a:lnTo>
                  <a:lnTo>
                    <a:pt x="42672" y="28956"/>
                  </a:lnTo>
                  <a:lnTo>
                    <a:pt x="41148" y="27432"/>
                  </a:lnTo>
                  <a:lnTo>
                    <a:pt x="50292" y="18288"/>
                  </a:lnTo>
                  <a:lnTo>
                    <a:pt x="48768" y="18288"/>
                  </a:lnTo>
                  <a:lnTo>
                    <a:pt x="57912" y="9144"/>
                  </a:lnTo>
                  <a:lnTo>
                    <a:pt x="60960" y="7620"/>
                  </a:lnTo>
                  <a:lnTo>
                    <a:pt x="60960" y="6096"/>
                  </a:lnTo>
                  <a:lnTo>
                    <a:pt x="64008" y="4572"/>
                  </a:lnTo>
                  <a:lnTo>
                    <a:pt x="65532" y="4572"/>
                  </a:lnTo>
                  <a:lnTo>
                    <a:pt x="67056" y="3048"/>
                  </a:lnTo>
                  <a:lnTo>
                    <a:pt x="73152" y="0"/>
                  </a:lnTo>
                  <a:lnTo>
                    <a:pt x="79248" y="3048"/>
                  </a:lnTo>
                  <a:lnTo>
                    <a:pt x="82296" y="3048"/>
                  </a:lnTo>
                  <a:lnTo>
                    <a:pt x="85344" y="6096"/>
                  </a:lnTo>
                  <a:lnTo>
                    <a:pt x="86868" y="10668"/>
                  </a:lnTo>
                  <a:lnTo>
                    <a:pt x="86868" y="13716"/>
                  </a:lnTo>
                  <a:lnTo>
                    <a:pt x="85344" y="16764"/>
                  </a:lnTo>
                  <a:lnTo>
                    <a:pt x="80772" y="21336"/>
                  </a:lnTo>
                  <a:lnTo>
                    <a:pt x="79248" y="21336"/>
                  </a:lnTo>
                  <a:lnTo>
                    <a:pt x="71628" y="28956"/>
                  </a:lnTo>
                  <a:lnTo>
                    <a:pt x="70104" y="28956"/>
                  </a:lnTo>
                  <a:lnTo>
                    <a:pt x="68580" y="30480"/>
                  </a:lnTo>
                  <a:lnTo>
                    <a:pt x="69342" y="30480"/>
                  </a:lnTo>
                  <a:lnTo>
                    <a:pt x="68580" y="32004"/>
                  </a:lnTo>
                  <a:lnTo>
                    <a:pt x="68580" y="33528"/>
                  </a:lnTo>
                  <a:lnTo>
                    <a:pt x="65532" y="36576"/>
                  </a:lnTo>
                  <a:lnTo>
                    <a:pt x="64008" y="36576"/>
                  </a:lnTo>
                  <a:lnTo>
                    <a:pt x="60960" y="39624"/>
                  </a:lnTo>
                  <a:lnTo>
                    <a:pt x="60960" y="41148"/>
                  </a:lnTo>
                  <a:lnTo>
                    <a:pt x="56388" y="45720"/>
                  </a:lnTo>
                  <a:lnTo>
                    <a:pt x="55626" y="47244"/>
                  </a:lnTo>
                  <a:lnTo>
                    <a:pt x="54864" y="47244"/>
                  </a:lnTo>
                  <a:lnTo>
                    <a:pt x="51816" y="51816"/>
                  </a:lnTo>
                  <a:lnTo>
                    <a:pt x="48768" y="54864"/>
                  </a:lnTo>
                  <a:close/>
                </a:path>
                <a:path w="86995" h="62864">
                  <a:moveTo>
                    <a:pt x="36576" y="32004"/>
                  </a:moveTo>
                  <a:lnTo>
                    <a:pt x="4572" y="32004"/>
                  </a:lnTo>
                  <a:lnTo>
                    <a:pt x="6096" y="28956"/>
                  </a:lnTo>
                  <a:lnTo>
                    <a:pt x="6096" y="27432"/>
                  </a:lnTo>
                  <a:lnTo>
                    <a:pt x="7620" y="24384"/>
                  </a:lnTo>
                  <a:lnTo>
                    <a:pt x="12192" y="19812"/>
                  </a:lnTo>
                  <a:lnTo>
                    <a:pt x="13716" y="19812"/>
                  </a:lnTo>
                  <a:lnTo>
                    <a:pt x="15240" y="18288"/>
                  </a:lnTo>
                  <a:lnTo>
                    <a:pt x="28956" y="18288"/>
                  </a:lnTo>
                  <a:lnTo>
                    <a:pt x="30480" y="19812"/>
                  </a:lnTo>
                  <a:lnTo>
                    <a:pt x="36576" y="22860"/>
                  </a:lnTo>
                  <a:lnTo>
                    <a:pt x="36576" y="24384"/>
                  </a:lnTo>
                  <a:lnTo>
                    <a:pt x="39624" y="25908"/>
                  </a:lnTo>
                  <a:lnTo>
                    <a:pt x="41148" y="27432"/>
                  </a:lnTo>
                  <a:lnTo>
                    <a:pt x="36576" y="32004"/>
                  </a:lnTo>
                  <a:close/>
                </a:path>
                <a:path w="86995" h="62864">
                  <a:moveTo>
                    <a:pt x="47244" y="38100"/>
                  </a:moveTo>
                  <a:lnTo>
                    <a:pt x="33528" y="38100"/>
                  </a:lnTo>
                  <a:lnTo>
                    <a:pt x="35052" y="35052"/>
                  </a:lnTo>
                  <a:lnTo>
                    <a:pt x="35052" y="33528"/>
                  </a:lnTo>
                  <a:lnTo>
                    <a:pt x="41148" y="27432"/>
                  </a:lnTo>
                  <a:lnTo>
                    <a:pt x="42672" y="28956"/>
                  </a:lnTo>
                  <a:lnTo>
                    <a:pt x="42672" y="30480"/>
                  </a:lnTo>
                  <a:lnTo>
                    <a:pt x="45720" y="33528"/>
                  </a:lnTo>
                  <a:lnTo>
                    <a:pt x="45720" y="35052"/>
                  </a:lnTo>
                  <a:lnTo>
                    <a:pt x="47244" y="38100"/>
                  </a:lnTo>
                  <a:close/>
                </a:path>
                <a:path w="86995" h="62864">
                  <a:moveTo>
                    <a:pt x="68580" y="30480"/>
                  </a:moveTo>
                  <a:lnTo>
                    <a:pt x="70104" y="28956"/>
                  </a:lnTo>
                  <a:lnTo>
                    <a:pt x="69596" y="29972"/>
                  </a:lnTo>
                  <a:lnTo>
                    <a:pt x="68580" y="30480"/>
                  </a:lnTo>
                  <a:close/>
                </a:path>
                <a:path w="86995" h="62864">
                  <a:moveTo>
                    <a:pt x="69596" y="29972"/>
                  </a:moveTo>
                  <a:lnTo>
                    <a:pt x="70104" y="28956"/>
                  </a:lnTo>
                  <a:lnTo>
                    <a:pt x="71628" y="28956"/>
                  </a:lnTo>
                  <a:lnTo>
                    <a:pt x="69596" y="29972"/>
                  </a:lnTo>
                  <a:close/>
                </a:path>
                <a:path w="86995" h="62864">
                  <a:moveTo>
                    <a:pt x="69342" y="30480"/>
                  </a:moveTo>
                  <a:lnTo>
                    <a:pt x="68580" y="30480"/>
                  </a:lnTo>
                  <a:lnTo>
                    <a:pt x="69596" y="29972"/>
                  </a:lnTo>
                  <a:lnTo>
                    <a:pt x="69342" y="30480"/>
                  </a:lnTo>
                  <a:close/>
                </a:path>
                <a:path w="86995" h="62864">
                  <a:moveTo>
                    <a:pt x="9144" y="50292"/>
                  </a:moveTo>
                  <a:lnTo>
                    <a:pt x="6096" y="48768"/>
                  </a:lnTo>
                  <a:lnTo>
                    <a:pt x="3048" y="48768"/>
                  </a:lnTo>
                  <a:lnTo>
                    <a:pt x="0" y="45720"/>
                  </a:lnTo>
                  <a:lnTo>
                    <a:pt x="0" y="39624"/>
                  </a:lnTo>
                  <a:lnTo>
                    <a:pt x="4572" y="30480"/>
                  </a:lnTo>
                  <a:lnTo>
                    <a:pt x="4572" y="32004"/>
                  </a:lnTo>
                  <a:lnTo>
                    <a:pt x="36576" y="32004"/>
                  </a:lnTo>
                  <a:lnTo>
                    <a:pt x="35052" y="33528"/>
                  </a:lnTo>
                  <a:lnTo>
                    <a:pt x="35052" y="35052"/>
                  </a:lnTo>
                  <a:lnTo>
                    <a:pt x="34290" y="36576"/>
                  </a:lnTo>
                  <a:lnTo>
                    <a:pt x="33528" y="36576"/>
                  </a:lnTo>
                  <a:lnTo>
                    <a:pt x="32766" y="38100"/>
                  </a:lnTo>
                  <a:lnTo>
                    <a:pt x="18288" y="38100"/>
                  </a:lnTo>
                  <a:lnTo>
                    <a:pt x="17678" y="39319"/>
                  </a:lnTo>
                  <a:lnTo>
                    <a:pt x="16764" y="39624"/>
                  </a:lnTo>
                  <a:lnTo>
                    <a:pt x="17526" y="39624"/>
                  </a:lnTo>
                  <a:lnTo>
                    <a:pt x="15240" y="44196"/>
                  </a:lnTo>
                  <a:lnTo>
                    <a:pt x="13716" y="45720"/>
                  </a:lnTo>
                  <a:lnTo>
                    <a:pt x="12192" y="48768"/>
                  </a:lnTo>
                  <a:lnTo>
                    <a:pt x="9144" y="50292"/>
                  </a:lnTo>
                  <a:close/>
                </a:path>
                <a:path w="86995" h="62864">
                  <a:moveTo>
                    <a:pt x="48768" y="39624"/>
                  </a:moveTo>
                  <a:lnTo>
                    <a:pt x="32004" y="39624"/>
                  </a:lnTo>
                  <a:lnTo>
                    <a:pt x="33528" y="36576"/>
                  </a:lnTo>
                  <a:lnTo>
                    <a:pt x="33528" y="38100"/>
                  </a:lnTo>
                  <a:lnTo>
                    <a:pt x="47244" y="38100"/>
                  </a:lnTo>
                  <a:lnTo>
                    <a:pt x="48768" y="39624"/>
                  </a:lnTo>
                  <a:close/>
                </a:path>
                <a:path w="86995" h="62864">
                  <a:moveTo>
                    <a:pt x="33528" y="38100"/>
                  </a:moveTo>
                  <a:lnTo>
                    <a:pt x="33528" y="36576"/>
                  </a:lnTo>
                  <a:lnTo>
                    <a:pt x="34290" y="36576"/>
                  </a:lnTo>
                  <a:lnTo>
                    <a:pt x="33528" y="38100"/>
                  </a:lnTo>
                  <a:close/>
                </a:path>
                <a:path w="86995" h="62864">
                  <a:moveTo>
                    <a:pt x="17678" y="39319"/>
                  </a:moveTo>
                  <a:lnTo>
                    <a:pt x="18288" y="38100"/>
                  </a:lnTo>
                  <a:lnTo>
                    <a:pt x="19507" y="38709"/>
                  </a:lnTo>
                  <a:lnTo>
                    <a:pt x="17678" y="39319"/>
                  </a:lnTo>
                  <a:close/>
                </a:path>
                <a:path w="86995" h="62864">
                  <a:moveTo>
                    <a:pt x="19507" y="38709"/>
                  </a:moveTo>
                  <a:lnTo>
                    <a:pt x="18288" y="38100"/>
                  </a:lnTo>
                  <a:lnTo>
                    <a:pt x="19812" y="38100"/>
                  </a:lnTo>
                  <a:lnTo>
                    <a:pt x="20193" y="38481"/>
                  </a:lnTo>
                  <a:lnTo>
                    <a:pt x="19507" y="38709"/>
                  </a:lnTo>
                  <a:close/>
                </a:path>
                <a:path w="86995" h="62864">
                  <a:moveTo>
                    <a:pt x="20421" y="38404"/>
                  </a:moveTo>
                  <a:lnTo>
                    <a:pt x="19812" y="38100"/>
                  </a:lnTo>
                  <a:lnTo>
                    <a:pt x="21336" y="38100"/>
                  </a:lnTo>
                  <a:lnTo>
                    <a:pt x="20421" y="38404"/>
                  </a:lnTo>
                  <a:close/>
                </a:path>
                <a:path w="86995" h="62864">
                  <a:moveTo>
                    <a:pt x="20574" y="38481"/>
                  </a:moveTo>
                  <a:lnTo>
                    <a:pt x="20421" y="38404"/>
                  </a:lnTo>
                  <a:lnTo>
                    <a:pt x="21336" y="38100"/>
                  </a:lnTo>
                  <a:lnTo>
                    <a:pt x="20574" y="38481"/>
                  </a:lnTo>
                  <a:close/>
                </a:path>
                <a:path w="86995" h="62864">
                  <a:moveTo>
                    <a:pt x="24384" y="42672"/>
                  </a:moveTo>
                  <a:lnTo>
                    <a:pt x="22860" y="41148"/>
                  </a:lnTo>
                  <a:lnTo>
                    <a:pt x="19812" y="39624"/>
                  </a:lnTo>
                  <a:lnTo>
                    <a:pt x="22860" y="39624"/>
                  </a:lnTo>
                  <a:lnTo>
                    <a:pt x="20574" y="38481"/>
                  </a:lnTo>
                  <a:lnTo>
                    <a:pt x="21336" y="38100"/>
                  </a:lnTo>
                  <a:lnTo>
                    <a:pt x="32004" y="38100"/>
                  </a:lnTo>
                  <a:lnTo>
                    <a:pt x="30480" y="41148"/>
                  </a:lnTo>
                  <a:lnTo>
                    <a:pt x="24384" y="41148"/>
                  </a:lnTo>
                  <a:lnTo>
                    <a:pt x="24384" y="42672"/>
                  </a:lnTo>
                  <a:close/>
                </a:path>
                <a:path w="86995" h="62864">
                  <a:moveTo>
                    <a:pt x="50292" y="48768"/>
                  </a:moveTo>
                  <a:lnTo>
                    <a:pt x="27432" y="48768"/>
                  </a:lnTo>
                  <a:lnTo>
                    <a:pt x="28721" y="42320"/>
                  </a:lnTo>
                  <a:lnTo>
                    <a:pt x="30480" y="41148"/>
                  </a:lnTo>
                  <a:lnTo>
                    <a:pt x="32004" y="38100"/>
                  </a:lnTo>
                  <a:lnTo>
                    <a:pt x="32004" y="39624"/>
                  </a:lnTo>
                  <a:lnTo>
                    <a:pt x="48768" y="39624"/>
                  </a:lnTo>
                  <a:lnTo>
                    <a:pt x="48768" y="42672"/>
                  </a:lnTo>
                  <a:lnTo>
                    <a:pt x="50292" y="44196"/>
                  </a:lnTo>
                  <a:lnTo>
                    <a:pt x="50292" y="48768"/>
                  </a:lnTo>
                  <a:close/>
                </a:path>
                <a:path w="86995" h="62864">
                  <a:moveTo>
                    <a:pt x="32004" y="39624"/>
                  </a:moveTo>
                  <a:lnTo>
                    <a:pt x="32004" y="38100"/>
                  </a:lnTo>
                  <a:lnTo>
                    <a:pt x="32766" y="38100"/>
                  </a:lnTo>
                  <a:lnTo>
                    <a:pt x="32004" y="39624"/>
                  </a:lnTo>
                  <a:close/>
                </a:path>
                <a:path w="86995" h="62864">
                  <a:moveTo>
                    <a:pt x="20320" y="38608"/>
                  </a:moveTo>
                  <a:lnTo>
                    <a:pt x="20193" y="38481"/>
                  </a:lnTo>
                  <a:lnTo>
                    <a:pt x="20421" y="38404"/>
                  </a:lnTo>
                  <a:lnTo>
                    <a:pt x="20574" y="38481"/>
                  </a:lnTo>
                  <a:lnTo>
                    <a:pt x="20320" y="38608"/>
                  </a:lnTo>
                  <a:close/>
                </a:path>
                <a:path w="86995" h="62864">
                  <a:moveTo>
                    <a:pt x="19812" y="38862"/>
                  </a:moveTo>
                  <a:lnTo>
                    <a:pt x="19507" y="38709"/>
                  </a:lnTo>
                  <a:lnTo>
                    <a:pt x="20193" y="38481"/>
                  </a:lnTo>
                  <a:lnTo>
                    <a:pt x="20320" y="38608"/>
                  </a:lnTo>
                  <a:lnTo>
                    <a:pt x="19812" y="38862"/>
                  </a:lnTo>
                  <a:close/>
                </a:path>
                <a:path w="86995" h="62864">
                  <a:moveTo>
                    <a:pt x="21336" y="39624"/>
                  </a:moveTo>
                  <a:lnTo>
                    <a:pt x="19812" y="38862"/>
                  </a:lnTo>
                  <a:lnTo>
                    <a:pt x="20320" y="38608"/>
                  </a:lnTo>
                  <a:lnTo>
                    <a:pt x="21336" y="39624"/>
                  </a:lnTo>
                  <a:close/>
                </a:path>
                <a:path w="86995" h="62864">
                  <a:moveTo>
                    <a:pt x="16764" y="41148"/>
                  </a:moveTo>
                  <a:lnTo>
                    <a:pt x="17678" y="39319"/>
                  </a:lnTo>
                  <a:lnTo>
                    <a:pt x="19507" y="38709"/>
                  </a:lnTo>
                  <a:lnTo>
                    <a:pt x="19812" y="38862"/>
                  </a:lnTo>
                  <a:lnTo>
                    <a:pt x="18288" y="39624"/>
                  </a:lnTo>
                  <a:lnTo>
                    <a:pt x="16764" y="41148"/>
                  </a:lnTo>
                  <a:close/>
                </a:path>
                <a:path w="86995" h="62864">
                  <a:moveTo>
                    <a:pt x="21336" y="39624"/>
                  </a:moveTo>
                  <a:lnTo>
                    <a:pt x="18288" y="39624"/>
                  </a:lnTo>
                  <a:lnTo>
                    <a:pt x="19812" y="38862"/>
                  </a:lnTo>
                  <a:lnTo>
                    <a:pt x="21336" y="39624"/>
                  </a:lnTo>
                  <a:close/>
                </a:path>
                <a:path w="86995" h="62864">
                  <a:moveTo>
                    <a:pt x="17526" y="39624"/>
                  </a:moveTo>
                  <a:lnTo>
                    <a:pt x="16764" y="39624"/>
                  </a:lnTo>
                  <a:lnTo>
                    <a:pt x="17678" y="39319"/>
                  </a:lnTo>
                  <a:lnTo>
                    <a:pt x="17526" y="39624"/>
                  </a:lnTo>
                  <a:close/>
                </a:path>
                <a:path w="86995" h="62864">
                  <a:moveTo>
                    <a:pt x="25908" y="44196"/>
                  </a:moveTo>
                  <a:lnTo>
                    <a:pt x="24384" y="41148"/>
                  </a:lnTo>
                  <a:lnTo>
                    <a:pt x="28956" y="41148"/>
                  </a:lnTo>
                  <a:lnTo>
                    <a:pt x="28520" y="42454"/>
                  </a:lnTo>
                  <a:lnTo>
                    <a:pt x="28194" y="42672"/>
                  </a:lnTo>
                  <a:lnTo>
                    <a:pt x="25908" y="42672"/>
                  </a:lnTo>
                  <a:lnTo>
                    <a:pt x="25908" y="44196"/>
                  </a:lnTo>
                  <a:close/>
                </a:path>
                <a:path w="86995" h="62864">
                  <a:moveTo>
                    <a:pt x="28520" y="42454"/>
                  </a:moveTo>
                  <a:lnTo>
                    <a:pt x="28956" y="41148"/>
                  </a:lnTo>
                  <a:lnTo>
                    <a:pt x="28721" y="42320"/>
                  </a:lnTo>
                  <a:lnTo>
                    <a:pt x="28520" y="42454"/>
                  </a:lnTo>
                  <a:close/>
                </a:path>
                <a:path w="86995" h="62864">
                  <a:moveTo>
                    <a:pt x="28721" y="42320"/>
                  </a:moveTo>
                  <a:lnTo>
                    <a:pt x="28956" y="41148"/>
                  </a:lnTo>
                  <a:lnTo>
                    <a:pt x="30480" y="41148"/>
                  </a:lnTo>
                  <a:lnTo>
                    <a:pt x="28721" y="42320"/>
                  </a:lnTo>
                  <a:close/>
                </a:path>
                <a:path w="86995" h="62864">
                  <a:moveTo>
                    <a:pt x="27432" y="48768"/>
                  </a:moveTo>
                  <a:lnTo>
                    <a:pt x="27432" y="45720"/>
                  </a:lnTo>
                  <a:lnTo>
                    <a:pt x="28520" y="42454"/>
                  </a:lnTo>
                  <a:lnTo>
                    <a:pt x="28721" y="42320"/>
                  </a:lnTo>
                  <a:lnTo>
                    <a:pt x="27432" y="48768"/>
                  </a:lnTo>
                  <a:close/>
                </a:path>
                <a:path w="86995" h="62864">
                  <a:moveTo>
                    <a:pt x="27432" y="45720"/>
                  </a:moveTo>
                  <a:lnTo>
                    <a:pt x="26479" y="43815"/>
                  </a:lnTo>
                  <a:lnTo>
                    <a:pt x="28520" y="42454"/>
                  </a:lnTo>
                  <a:lnTo>
                    <a:pt x="27432" y="45720"/>
                  </a:lnTo>
                  <a:close/>
                </a:path>
                <a:path w="86995" h="62864">
                  <a:moveTo>
                    <a:pt x="26479" y="43815"/>
                  </a:moveTo>
                  <a:lnTo>
                    <a:pt x="25908" y="42672"/>
                  </a:lnTo>
                  <a:lnTo>
                    <a:pt x="28194" y="42672"/>
                  </a:lnTo>
                  <a:lnTo>
                    <a:pt x="26479" y="43815"/>
                  </a:lnTo>
                  <a:close/>
                </a:path>
                <a:path w="86995" h="62864">
                  <a:moveTo>
                    <a:pt x="27432" y="45720"/>
                  </a:moveTo>
                  <a:lnTo>
                    <a:pt x="25908" y="44196"/>
                  </a:lnTo>
                  <a:lnTo>
                    <a:pt x="26479" y="43815"/>
                  </a:lnTo>
                  <a:lnTo>
                    <a:pt x="27432" y="45720"/>
                  </a:lnTo>
                  <a:close/>
                </a:path>
                <a:path w="86995" h="62864">
                  <a:moveTo>
                    <a:pt x="25908" y="48006"/>
                  </a:moveTo>
                  <a:lnTo>
                    <a:pt x="25908" y="44196"/>
                  </a:lnTo>
                  <a:lnTo>
                    <a:pt x="26996" y="46373"/>
                  </a:lnTo>
                  <a:lnTo>
                    <a:pt x="25908" y="48006"/>
                  </a:lnTo>
                  <a:close/>
                </a:path>
                <a:path w="86995" h="62864">
                  <a:moveTo>
                    <a:pt x="26996" y="46373"/>
                  </a:moveTo>
                  <a:lnTo>
                    <a:pt x="25908" y="44196"/>
                  </a:lnTo>
                  <a:lnTo>
                    <a:pt x="27432" y="45720"/>
                  </a:lnTo>
                  <a:lnTo>
                    <a:pt x="26996" y="46373"/>
                  </a:lnTo>
                  <a:close/>
                </a:path>
                <a:path w="86995" h="62864">
                  <a:moveTo>
                    <a:pt x="27432" y="47244"/>
                  </a:moveTo>
                  <a:lnTo>
                    <a:pt x="26996" y="46373"/>
                  </a:lnTo>
                  <a:lnTo>
                    <a:pt x="27432" y="45720"/>
                  </a:lnTo>
                  <a:lnTo>
                    <a:pt x="27432" y="47244"/>
                  </a:lnTo>
                  <a:close/>
                </a:path>
                <a:path w="86995" h="62864">
                  <a:moveTo>
                    <a:pt x="42672" y="60960"/>
                  </a:moveTo>
                  <a:lnTo>
                    <a:pt x="33528" y="60960"/>
                  </a:lnTo>
                  <a:lnTo>
                    <a:pt x="32004" y="60452"/>
                  </a:lnTo>
                  <a:lnTo>
                    <a:pt x="30480" y="59436"/>
                  </a:lnTo>
                  <a:lnTo>
                    <a:pt x="28194" y="57150"/>
                  </a:lnTo>
                  <a:lnTo>
                    <a:pt x="25908" y="50292"/>
                  </a:lnTo>
                  <a:lnTo>
                    <a:pt x="25908" y="48006"/>
                  </a:lnTo>
                  <a:lnTo>
                    <a:pt x="26996" y="46373"/>
                  </a:lnTo>
                  <a:lnTo>
                    <a:pt x="27432" y="47244"/>
                  </a:lnTo>
                  <a:lnTo>
                    <a:pt x="27432" y="48768"/>
                  </a:lnTo>
                  <a:lnTo>
                    <a:pt x="50292" y="48768"/>
                  </a:lnTo>
                  <a:lnTo>
                    <a:pt x="48768" y="51816"/>
                  </a:lnTo>
                  <a:lnTo>
                    <a:pt x="48768" y="54864"/>
                  </a:lnTo>
                  <a:lnTo>
                    <a:pt x="42672" y="60960"/>
                  </a:lnTo>
                  <a:close/>
                </a:path>
                <a:path w="86995" h="62864">
                  <a:moveTo>
                    <a:pt x="54864" y="48768"/>
                  </a:moveTo>
                  <a:lnTo>
                    <a:pt x="54864" y="47244"/>
                  </a:lnTo>
                  <a:lnTo>
                    <a:pt x="55626" y="47244"/>
                  </a:lnTo>
                  <a:lnTo>
                    <a:pt x="54864" y="48768"/>
                  </a:lnTo>
                  <a:close/>
                </a:path>
                <a:path w="86995" h="62864">
                  <a:moveTo>
                    <a:pt x="28194" y="57150"/>
                  </a:moveTo>
                  <a:lnTo>
                    <a:pt x="27432" y="56388"/>
                  </a:lnTo>
                  <a:lnTo>
                    <a:pt x="24384" y="50292"/>
                  </a:lnTo>
                  <a:lnTo>
                    <a:pt x="25908" y="48006"/>
                  </a:lnTo>
                  <a:lnTo>
                    <a:pt x="25908" y="50292"/>
                  </a:lnTo>
                  <a:lnTo>
                    <a:pt x="28194" y="57150"/>
                  </a:lnTo>
                  <a:close/>
                </a:path>
                <a:path w="86995" h="62864">
                  <a:moveTo>
                    <a:pt x="44196" y="60960"/>
                  </a:moveTo>
                  <a:lnTo>
                    <a:pt x="42672" y="60960"/>
                  </a:lnTo>
                  <a:lnTo>
                    <a:pt x="48768" y="54864"/>
                  </a:lnTo>
                  <a:lnTo>
                    <a:pt x="48768" y="56388"/>
                  </a:lnTo>
                  <a:lnTo>
                    <a:pt x="44196" y="60960"/>
                  </a:lnTo>
                  <a:close/>
                </a:path>
                <a:path w="86995" h="62864">
                  <a:moveTo>
                    <a:pt x="32004" y="60452"/>
                  </a:moveTo>
                  <a:lnTo>
                    <a:pt x="28956" y="59436"/>
                  </a:lnTo>
                  <a:lnTo>
                    <a:pt x="28194" y="57150"/>
                  </a:lnTo>
                  <a:lnTo>
                    <a:pt x="30480" y="59436"/>
                  </a:lnTo>
                  <a:lnTo>
                    <a:pt x="32004" y="60452"/>
                  </a:lnTo>
                  <a:close/>
                </a:path>
                <a:path w="86995" h="62864">
                  <a:moveTo>
                    <a:pt x="41148" y="62484"/>
                  </a:moveTo>
                  <a:lnTo>
                    <a:pt x="35052" y="62484"/>
                  </a:lnTo>
                  <a:lnTo>
                    <a:pt x="32004" y="60452"/>
                  </a:lnTo>
                  <a:lnTo>
                    <a:pt x="33528" y="60960"/>
                  </a:lnTo>
                  <a:lnTo>
                    <a:pt x="42672" y="60960"/>
                  </a:lnTo>
                  <a:lnTo>
                    <a:pt x="41148" y="624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8" name="object 23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72556" y="6004560"/>
              <a:ext cx="1197864" cy="168910"/>
            </a:xfrm>
            <a:prstGeom prst="rect">
              <a:avLst/>
            </a:prstGeom>
          </p:spPr>
        </p:pic>
        <p:pic>
          <p:nvPicPr>
            <p:cNvPr id="2097169" name="object 24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86472" y="6153911"/>
              <a:ext cx="160020" cy="121920"/>
            </a:xfrm>
            <a:prstGeom prst="rect">
              <a:avLst/>
            </a:prstGeom>
          </p:spPr>
        </p:pic>
        <p:pic>
          <p:nvPicPr>
            <p:cNvPr id="2097170" name="object 25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26452" y="5949696"/>
              <a:ext cx="955548" cy="315467"/>
            </a:xfrm>
            <a:prstGeom prst="rect">
              <a:avLst/>
            </a:prstGeom>
          </p:spPr>
        </p:pic>
        <p:sp>
          <p:nvSpPr>
            <p:cNvPr id="1048614" name="object 26"/>
            <p:cNvSpPr/>
            <p:nvPr/>
          </p:nvSpPr>
          <p:spPr>
            <a:xfrm>
              <a:off x="7245096" y="4093463"/>
              <a:ext cx="949960" cy="1262380"/>
            </a:xfrm>
            <a:custGeom>
              <a:avLst/>
              <a:gdLst/>
              <a:ahLst/>
              <a:cxnLst/>
              <a:rect l="l" t="t" r="r" b="b"/>
              <a:pathLst>
                <a:path w="949959" h="1262379">
                  <a:moveTo>
                    <a:pt x="6096" y="1255776"/>
                  </a:moveTo>
                  <a:lnTo>
                    <a:pt x="1524" y="1255776"/>
                  </a:lnTo>
                  <a:lnTo>
                    <a:pt x="0" y="1257300"/>
                  </a:lnTo>
                  <a:lnTo>
                    <a:pt x="0" y="1260348"/>
                  </a:lnTo>
                  <a:lnTo>
                    <a:pt x="1524" y="1261872"/>
                  </a:lnTo>
                  <a:lnTo>
                    <a:pt x="6096" y="1261872"/>
                  </a:lnTo>
                  <a:lnTo>
                    <a:pt x="6096" y="1258824"/>
                  </a:lnTo>
                  <a:lnTo>
                    <a:pt x="6096" y="1255776"/>
                  </a:lnTo>
                  <a:close/>
                </a:path>
                <a:path w="949959" h="1262379">
                  <a:moveTo>
                    <a:pt x="437375" y="1124712"/>
                  </a:moveTo>
                  <a:lnTo>
                    <a:pt x="435851" y="1123188"/>
                  </a:lnTo>
                  <a:lnTo>
                    <a:pt x="434327" y="1123188"/>
                  </a:lnTo>
                  <a:lnTo>
                    <a:pt x="429755" y="1124712"/>
                  </a:lnTo>
                  <a:lnTo>
                    <a:pt x="423659" y="1124712"/>
                  </a:lnTo>
                  <a:lnTo>
                    <a:pt x="419087" y="1126236"/>
                  </a:lnTo>
                  <a:lnTo>
                    <a:pt x="414515" y="1126236"/>
                  </a:lnTo>
                  <a:lnTo>
                    <a:pt x="411467" y="1127760"/>
                  </a:lnTo>
                  <a:lnTo>
                    <a:pt x="397751" y="1132332"/>
                  </a:lnTo>
                  <a:lnTo>
                    <a:pt x="399275" y="1132332"/>
                  </a:lnTo>
                  <a:lnTo>
                    <a:pt x="394703" y="1133856"/>
                  </a:lnTo>
                  <a:lnTo>
                    <a:pt x="393179" y="1133856"/>
                  </a:lnTo>
                  <a:lnTo>
                    <a:pt x="387083" y="1136904"/>
                  </a:lnTo>
                  <a:lnTo>
                    <a:pt x="382511" y="1139952"/>
                  </a:lnTo>
                  <a:lnTo>
                    <a:pt x="379463" y="1141476"/>
                  </a:lnTo>
                  <a:lnTo>
                    <a:pt x="377939" y="1141476"/>
                  </a:lnTo>
                  <a:lnTo>
                    <a:pt x="377939" y="1146048"/>
                  </a:lnTo>
                  <a:lnTo>
                    <a:pt x="379463" y="1147572"/>
                  </a:lnTo>
                  <a:lnTo>
                    <a:pt x="382511" y="1147572"/>
                  </a:lnTo>
                  <a:lnTo>
                    <a:pt x="385559" y="1144524"/>
                  </a:lnTo>
                  <a:lnTo>
                    <a:pt x="390131" y="1144524"/>
                  </a:lnTo>
                  <a:lnTo>
                    <a:pt x="393179" y="1141476"/>
                  </a:lnTo>
                  <a:lnTo>
                    <a:pt x="394703" y="1141476"/>
                  </a:lnTo>
                  <a:lnTo>
                    <a:pt x="396227" y="1139952"/>
                  </a:lnTo>
                  <a:lnTo>
                    <a:pt x="396227" y="1141476"/>
                  </a:lnTo>
                  <a:lnTo>
                    <a:pt x="400799" y="1139952"/>
                  </a:lnTo>
                  <a:lnTo>
                    <a:pt x="403847" y="1138428"/>
                  </a:lnTo>
                  <a:lnTo>
                    <a:pt x="409943" y="1138428"/>
                  </a:lnTo>
                  <a:lnTo>
                    <a:pt x="412991" y="1136904"/>
                  </a:lnTo>
                  <a:lnTo>
                    <a:pt x="417563" y="1136904"/>
                  </a:lnTo>
                  <a:lnTo>
                    <a:pt x="435851" y="1130808"/>
                  </a:lnTo>
                  <a:lnTo>
                    <a:pt x="437375" y="1129284"/>
                  </a:lnTo>
                  <a:lnTo>
                    <a:pt x="437375" y="1124712"/>
                  </a:lnTo>
                  <a:close/>
                </a:path>
                <a:path w="949959" h="1262379">
                  <a:moveTo>
                    <a:pt x="467868" y="495312"/>
                  </a:moveTo>
                  <a:lnTo>
                    <a:pt x="463296" y="492264"/>
                  </a:lnTo>
                  <a:lnTo>
                    <a:pt x="458724" y="487692"/>
                  </a:lnTo>
                  <a:lnTo>
                    <a:pt x="452615" y="489216"/>
                  </a:lnTo>
                  <a:lnTo>
                    <a:pt x="438899" y="502932"/>
                  </a:lnTo>
                  <a:lnTo>
                    <a:pt x="438899" y="504456"/>
                  </a:lnTo>
                  <a:lnTo>
                    <a:pt x="434340" y="509028"/>
                  </a:lnTo>
                  <a:lnTo>
                    <a:pt x="435864" y="509028"/>
                  </a:lnTo>
                  <a:lnTo>
                    <a:pt x="431292" y="513600"/>
                  </a:lnTo>
                  <a:lnTo>
                    <a:pt x="428244" y="519696"/>
                  </a:lnTo>
                  <a:lnTo>
                    <a:pt x="426720" y="521220"/>
                  </a:lnTo>
                  <a:lnTo>
                    <a:pt x="425196" y="525792"/>
                  </a:lnTo>
                  <a:lnTo>
                    <a:pt x="425196" y="528840"/>
                  </a:lnTo>
                  <a:lnTo>
                    <a:pt x="422148" y="534936"/>
                  </a:lnTo>
                  <a:lnTo>
                    <a:pt x="420624" y="539508"/>
                  </a:lnTo>
                  <a:lnTo>
                    <a:pt x="420624" y="537984"/>
                  </a:lnTo>
                  <a:lnTo>
                    <a:pt x="417576" y="547128"/>
                  </a:lnTo>
                  <a:lnTo>
                    <a:pt x="417576" y="545604"/>
                  </a:lnTo>
                  <a:lnTo>
                    <a:pt x="414515" y="551700"/>
                  </a:lnTo>
                  <a:lnTo>
                    <a:pt x="414515" y="550176"/>
                  </a:lnTo>
                  <a:lnTo>
                    <a:pt x="411480" y="556272"/>
                  </a:lnTo>
                  <a:lnTo>
                    <a:pt x="408432" y="563892"/>
                  </a:lnTo>
                  <a:lnTo>
                    <a:pt x="408432" y="562368"/>
                  </a:lnTo>
                  <a:lnTo>
                    <a:pt x="405384" y="569988"/>
                  </a:lnTo>
                  <a:lnTo>
                    <a:pt x="400799" y="577608"/>
                  </a:lnTo>
                  <a:lnTo>
                    <a:pt x="397764" y="586740"/>
                  </a:lnTo>
                  <a:lnTo>
                    <a:pt x="397764" y="585228"/>
                  </a:lnTo>
                  <a:lnTo>
                    <a:pt x="393192" y="594372"/>
                  </a:lnTo>
                  <a:lnTo>
                    <a:pt x="390131" y="601992"/>
                  </a:lnTo>
                  <a:lnTo>
                    <a:pt x="385572" y="611136"/>
                  </a:lnTo>
                  <a:lnTo>
                    <a:pt x="382524" y="618756"/>
                  </a:lnTo>
                  <a:lnTo>
                    <a:pt x="377952" y="626376"/>
                  </a:lnTo>
                  <a:lnTo>
                    <a:pt x="374904" y="635520"/>
                  </a:lnTo>
                  <a:lnTo>
                    <a:pt x="374904" y="633996"/>
                  </a:lnTo>
                  <a:lnTo>
                    <a:pt x="371856" y="643140"/>
                  </a:lnTo>
                  <a:lnTo>
                    <a:pt x="370332" y="644664"/>
                  </a:lnTo>
                  <a:lnTo>
                    <a:pt x="367284" y="653808"/>
                  </a:lnTo>
                  <a:lnTo>
                    <a:pt x="367284" y="652284"/>
                  </a:lnTo>
                  <a:lnTo>
                    <a:pt x="364236" y="661428"/>
                  </a:lnTo>
                  <a:lnTo>
                    <a:pt x="359664" y="669048"/>
                  </a:lnTo>
                  <a:lnTo>
                    <a:pt x="359664" y="670572"/>
                  </a:lnTo>
                  <a:lnTo>
                    <a:pt x="356616" y="678192"/>
                  </a:lnTo>
                  <a:lnTo>
                    <a:pt x="353568" y="684288"/>
                  </a:lnTo>
                  <a:lnTo>
                    <a:pt x="350520" y="691908"/>
                  </a:lnTo>
                  <a:lnTo>
                    <a:pt x="347472" y="698004"/>
                  </a:lnTo>
                  <a:lnTo>
                    <a:pt x="342900" y="704100"/>
                  </a:lnTo>
                  <a:lnTo>
                    <a:pt x="342900" y="705624"/>
                  </a:lnTo>
                  <a:lnTo>
                    <a:pt x="339852" y="711720"/>
                  </a:lnTo>
                  <a:lnTo>
                    <a:pt x="341376" y="711720"/>
                  </a:lnTo>
                  <a:lnTo>
                    <a:pt x="338315" y="717816"/>
                  </a:lnTo>
                  <a:lnTo>
                    <a:pt x="335280" y="722388"/>
                  </a:lnTo>
                  <a:lnTo>
                    <a:pt x="329184" y="734580"/>
                  </a:lnTo>
                  <a:lnTo>
                    <a:pt x="330708" y="733056"/>
                  </a:lnTo>
                  <a:lnTo>
                    <a:pt x="327660" y="737628"/>
                  </a:lnTo>
                  <a:lnTo>
                    <a:pt x="326136" y="742200"/>
                  </a:lnTo>
                  <a:lnTo>
                    <a:pt x="323088" y="745248"/>
                  </a:lnTo>
                  <a:lnTo>
                    <a:pt x="321564" y="749820"/>
                  </a:lnTo>
                  <a:lnTo>
                    <a:pt x="320040" y="749820"/>
                  </a:lnTo>
                  <a:lnTo>
                    <a:pt x="317741" y="756678"/>
                  </a:lnTo>
                  <a:lnTo>
                    <a:pt x="315468" y="758964"/>
                  </a:lnTo>
                  <a:lnTo>
                    <a:pt x="315468" y="760488"/>
                  </a:lnTo>
                  <a:lnTo>
                    <a:pt x="313931" y="762012"/>
                  </a:lnTo>
                  <a:lnTo>
                    <a:pt x="312420" y="765048"/>
                  </a:lnTo>
                  <a:lnTo>
                    <a:pt x="309372" y="768108"/>
                  </a:lnTo>
                  <a:lnTo>
                    <a:pt x="304800" y="768108"/>
                  </a:lnTo>
                  <a:lnTo>
                    <a:pt x="301752" y="766584"/>
                  </a:lnTo>
                  <a:lnTo>
                    <a:pt x="303276" y="768108"/>
                  </a:lnTo>
                  <a:lnTo>
                    <a:pt x="300215" y="766584"/>
                  </a:lnTo>
                  <a:lnTo>
                    <a:pt x="297180" y="765060"/>
                  </a:lnTo>
                  <a:lnTo>
                    <a:pt x="295656" y="765060"/>
                  </a:lnTo>
                  <a:lnTo>
                    <a:pt x="292608" y="763536"/>
                  </a:lnTo>
                  <a:lnTo>
                    <a:pt x="294132" y="763536"/>
                  </a:lnTo>
                  <a:lnTo>
                    <a:pt x="291084" y="762012"/>
                  </a:lnTo>
                  <a:lnTo>
                    <a:pt x="289560" y="762012"/>
                  </a:lnTo>
                  <a:lnTo>
                    <a:pt x="286499" y="760488"/>
                  </a:lnTo>
                  <a:lnTo>
                    <a:pt x="281940" y="760488"/>
                  </a:lnTo>
                  <a:lnTo>
                    <a:pt x="277368" y="758964"/>
                  </a:lnTo>
                  <a:lnTo>
                    <a:pt x="278892" y="760488"/>
                  </a:lnTo>
                  <a:lnTo>
                    <a:pt x="272796" y="757440"/>
                  </a:lnTo>
                  <a:lnTo>
                    <a:pt x="271272" y="757440"/>
                  </a:lnTo>
                  <a:lnTo>
                    <a:pt x="266700" y="755916"/>
                  </a:lnTo>
                  <a:lnTo>
                    <a:pt x="268224" y="755916"/>
                  </a:lnTo>
                  <a:lnTo>
                    <a:pt x="266700" y="754392"/>
                  </a:lnTo>
                  <a:lnTo>
                    <a:pt x="265176" y="754392"/>
                  </a:lnTo>
                  <a:lnTo>
                    <a:pt x="263652" y="752868"/>
                  </a:lnTo>
                  <a:lnTo>
                    <a:pt x="257556" y="752868"/>
                  </a:lnTo>
                  <a:lnTo>
                    <a:pt x="256032" y="754392"/>
                  </a:lnTo>
                  <a:lnTo>
                    <a:pt x="252984" y="755916"/>
                  </a:lnTo>
                  <a:lnTo>
                    <a:pt x="251460" y="757440"/>
                  </a:lnTo>
                  <a:lnTo>
                    <a:pt x="249936" y="760488"/>
                  </a:lnTo>
                  <a:lnTo>
                    <a:pt x="249936" y="763536"/>
                  </a:lnTo>
                  <a:lnTo>
                    <a:pt x="251460" y="768108"/>
                  </a:lnTo>
                  <a:lnTo>
                    <a:pt x="257556" y="774204"/>
                  </a:lnTo>
                  <a:lnTo>
                    <a:pt x="260604" y="775728"/>
                  </a:lnTo>
                  <a:lnTo>
                    <a:pt x="262115" y="777252"/>
                  </a:lnTo>
                  <a:lnTo>
                    <a:pt x="265176" y="777252"/>
                  </a:lnTo>
                  <a:lnTo>
                    <a:pt x="266700" y="778776"/>
                  </a:lnTo>
                  <a:lnTo>
                    <a:pt x="268224" y="778776"/>
                  </a:lnTo>
                  <a:lnTo>
                    <a:pt x="274320" y="781824"/>
                  </a:lnTo>
                  <a:lnTo>
                    <a:pt x="277368" y="781824"/>
                  </a:lnTo>
                  <a:lnTo>
                    <a:pt x="280416" y="783348"/>
                  </a:lnTo>
                  <a:lnTo>
                    <a:pt x="280416" y="781824"/>
                  </a:lnTo>
                  <a:lnTo>
                    <a:pt x="283464" y="783348"/>
                  </a:lnTo>
                  <a:lnTo>
                    <a:pt x="281940" y="783348"/>
                  </a:lnTo>
                  <a:lnTo>
                    <a:pt x="284988" y="784860"/>
                  </a:lnTo>
                  <a:lnTo>
                    <a:pt x="286499" y="784860"/>
                  </a:lnTo>
                  <a:lnTo>
                    <a:pt x="288036" y="786396"/>
                  </a:lnTo>
                  <a:lnTo>
                    <a:pt x="288036" y="784860"/>
                  </a:lnTo>
                  <a:lnTo>
                    <a:pt x="291084" y="786396"/>
                  </a:lnTo>
                  <a:lnTo>
                    <a:pt x="289560" y="786396"/>
                  </a:lnTo>
                  <a:lnTo>
                    <a:pt x="295656" y="789444"/>
                  </a:lnTo>
                  <a:lnTo>
                    <a:pt x="298704" y="789444"/>
                  </a:lnTo>
                  <a:lnTo>
                    <a:pt x="301752" y="790968"/>
                  </a:lnTo>
                  <a:lnTo>
                    <a:pt x="312420" y="790968"/>
                  </a:lnTo>
                  <a:lnTo>
                    <a:pt x="313931" y="792492"/>
                  </a:lnTo>
                  <a:lnTo>
                    <a:pt x="315468" y="790968"/>
                  </a:lnTo>
                  <a:lnTo>
                    <a:pt x="316992" y="790968"/>
                  </a:lnTo>
                  <a:lnTo>
                    <a:pt x="323088" y="787908"/>
                  </a:lnTo>
                  <a:lnTo>
                    <a:pt x="327660" y="783348"/>
                  </a:lnTo>
                  <a:lnTo>
                    <a:pt x="330708" y="781824"/>
                  </a:lnTo>
                  <a:lnTo>
                    <a:pt x="333756" y="775728"/>
                  </a:lnTo>
                  <a:lnTo>
                    <a:pt x="335280" y="775728"/>
                  </a:lnTo>
                  <a:lnTo>
                    <a:pt x="338315" y="769632"/>
                  </a:lnTo>
                  <a:lnTo>
                    <a:pt x="339852" y="768108"/>
                  </a:lnTo>
                  <a:lnTo>
                    <a:pt x="341376" y="763536"/>
                  </a:lnTo>
                  <a:lnTo>
                    <a:pt x="341376" y="765060"/>
                  </a:lnTo>
                  <a:lnTo>
                    <a:pt x="342125" y="763536"/>
                  </a:lnTo>
                  <a:lnTo>
                    <a:pt x="344424" y="758964"/>
                  </a:lnTo>
                  <a:lnTo>
                    <a:pt x="346456" y="755916"/>
                  </a:lnTo>
                  <a:lnTo>
                    <a:pt x="347472" y="754392"/>
                  </a:lnTo>
                  <a:lnTo>
                    <a:pt x="348996" y="749820"/>
                  </a:lnTo>
                  <a:lnTo>
                    <a:pt x="352031" y="745248"/>
                  </a:lnTo>
                  <a:lnTo>
                    <a:pt x="355092" y="739152"/>
                  </a:lnTo>
                  <a:lnTo>
                    <a:pt x="358140" y="734580"/>
                  </a:lnTo>
                  <a:lnTo>
                    <a:pt x="358521" y="733056"/>
                  </a:lnTo>
                  <a:lnTo>
                    <a:pt x="359664" y="728484"/>
                  </a:lnTo>
                  <a:lnTo>
                    <a:pt x="361188" y="728484"/>
                  </a:lnTo>
                  <a:lnTo>
                    <a:pt x="362699" y="722388"/>
                  </a:lnTo>
                  <a:lnTo>
                    <a:pt x="364236" y="720864"/>
                  </a:lnTo>
                  <a:lnTo>
                    <a:pt x="365760" y="714768"/>
                  </a:lnTo>
                  <a:lnTo>
                    <a:pt x="365760" y="716292"/>
                  </a:lnTo>
                  <a:lnTo>
                    <a:pt x="366522" y="714768"/>
                  </a:lnTo>
                  <a:lnTo>
                    <a:pt x="368808" y="710196"/>
                  </a:lnTo>
                  <a:lnTo>
                    <a:pt x="371856" y="702576"/>
                  </a:lnTo>
                  <a:lnTo>
                    <a:pt x="373380" y="702576"/>
                  </a:lnTo>
                  <a:lnTo>
                    <a:pt x="382524" y="679716"/>
                  </a:lnTo>
                  <a:lnTo>
                    <a:pt x="387096" y="670572"/>
                  </a:lnTo>
                  <a:lnTo>
                    <a:pt x="390131" y="662940"/>
                  </a:lnTo>
                  <a:lnTo>
                    <a:pt x="394055" y="653808"/>
                  </a:lnTo>
                  <a:lnTo>
                    <a:pt x="394716" y="652284"/>
                  </a:lnTo>
                  <a:lnTo>
                    <a:pt x="393192" y="653808"/>
                  </a:lnTo>
                  <a:lnTo>
                    <a:pt x="397764" y="646188"/>
                  </a:lnTo>
                  <a:lnTo>
                    <a:pt x="397764" y="644664"/>
                  </a:lnTo>
                  <a:lnTo>
                    <a:pt x="400799" y="637044"/>
                  </a:lnTo>
                  <a:lnTo>
                    <a:pt x="401726" y="635520"/>
                  </a:lnTo>
                  <a:lnTo>
                    <a:pt x="405384" y="629424"/>
                  </a:lnTo>
                  <a:lnTo>
                    <a:pt x="408432" y="621804"/>
                  </a:lnTo>
                  <a:lnTo>
                    <a:pt x="413004" y="612660"/>
                  </a:lnTo>
                  <a:lnTo>
                    <a:pt x="416052" y="605040"/>
                  </a:lnTo>
                  <a:lnTo>
                    <a:pt x="420624" y="597420"/>
                  </a:lnTo>
                  <a:lnTo>
                    <a:pt x="420624" y="595896"/>
                  </a:lnTo>
                  <a:lnTo>
                    <a:pt x="423672" y="588276"/>
                  </a:lnTo>
                  <a:lnTo>
                    <a:pt x="424586" y="586740"/>
                  </a:lnTo>
                  <a:lnTo>
                    <a:pt x="428244" y="580656"/>
                  </a:lnTo>
                  <a:lnTo>
                    <a:pt x="434340" y="568464"/>
                  </a:lnTo>
                  <a:lnTo>
                    <a:pt x="432816" y="568464"/>
                  </a:lnTo>
                  <a:lnTo>
                    <a:pt x="437388" y="563892"/>
                  </a:lnTo>
                  <a:lnTo>
                    <a:pt x="437388" y="562368"/>
                  </a:lnTo>
                  <a:lnTo>
                    <a:pt x="438899" y="557796"/>
                  </a:lnTo>
                  <a:lnTo>
                    <a:pt x="440436" y="557796"/>
                  </a:lnTo>
                  <a:lnTo>
                    <a:pt x="442468" y="551700"/>
                  </a:lnTo>
                  <a:lnTo>
                    <a:pt x="443484" y="548640"/>
                  </a:lnTo>
                  <a:lnTo>
                    <a:pt x="445008" y="547128"/>
                  </a:lnTo>
                  <a:lnTo>
                    <a:pt x="445516" y="545604"/>
                  </a:lnTo>
                  <a:lnTo>
                    <a:pt x="446532" y="542556"/>
                  </a:lnTo>
                  <a:lnTo>
                    <a:pt x="448056" y="539508"/>
                  </a:lnTo>
                  <a:lnTo>
                    <a:pt x="448056" y="536460"/>
                  </a:lnTo>
                  <a:lnTo>
                    <a:pt x="449580" y="534936"/>
                  </a:lnTo>
                  <a:lnTo>
                    <a:pt x="449580" y="533412"/>
                  </a:lnTo>
                  <a:lnTo>
                    <a:pt x="451104" y="530364"/>
                  </a:lnTo>
                  <a:lnTo>
                    <a:pt x="449580" y="531888"/>
                  </a:lnTo>
                  <a:lnTo>
                    <a:pt x="450342" y="530364"/>
                  </a:lnTo>
                  <a:lnTo>
                    <a:pt x="451866" y="527316"/>
                  </a:lnTo>
                  <a:lnTo>
                    <a:pt x="452602" y="525818"/>
                  </a:lnTo>
                  <a:lnTo>
                    <a:pt x="455676" y="522744"/>
                  </a:lnTo>
                  <a:lnTo>
                    <a:pt x="458724" y="516648"/>
                  </a:lnTo>
                  <a:lnTo>
                    <a:pt x="457200" y="516648"/>
                  </a:lnTo>
                  <a:lnTo>
                    <a:pt x="461772" y="512076"/>
                  </a:lnTo>
                  <a:lnTo>
                    <a:pt x="464820" y="505980"/>
                  </a:lnTo>
                  <a:lnTo>
                    <a:pt x="467868" y="501408"/>
                  </a:lnTo>
                  <a:lnTo>
                    <a:pt x="467868" y="495312"/>
                  </a:lnTo>
                  <a:close/>
                </a:path>
                <a:path w="949959" h="1262379">
                  <a:moveTo>
                    <a:pt x="620268" y="1011936"/>
                  </a:moveTo>
                  <a:lnTo>
                    <a:pt x="618744" y="1010412"/>
                  </a:lnTo>
                  <a:lnTo>
                    <a:pt x="617220" y="1007364"/>
                  </a:lnTo>
                  <a:lnTo>
                    <a:pt x="615696" y="1007364"/>
                  </a:lnTo>
                  <a:lnTo>
                    <a:pt x="614172" y="1008888"/>
                  </a:lnTo>
                  <a:lnTo>
                    <a:pt x="609600" y="1010412"/>
                  </a:lnTo>
                  <a:lnTo>
                    <a:pt x="609600" y="1011936"/>
                  </a:lnTo>
                  <a:lnTo>
                    <a:pt x="605028" y="1013460"/>
                  </a:lnTo>
                  <a:lnTo>
                    <a:pt x="600456" y="1018032"/>
                  </a:lnTo>
                  <a:lnTo>
                    <a:pt x="598932" y="1021080"/>
                  </a:lnTo>
                  <a:lnTo>
                    <a:pt x="598932" y="1019556"/>
                  </a:lnTo>
                  <a:lnTo>
                    <a:pt x="591312" y="1027176"/>
                  </a:lnTo>
                  <a:lnTo>
                    <a:pt x="588264" y="1028700"/>
                  </a:lnTo>
                  <a:lnTo>
                    <a:pt x="589788" y="1028700"/>
                  </a:lnTo>
                  <a:lnTo>
                    <a:pt x="585216" y="1030224"/>
                  </a:lnTo>
                  <a:lnTo>
                    <a:pt x="583692" y="1030224"/>
                  </a:lnTo>
                  <a:lnTo>
                    <a:pt x="583692" y="1036320"/>
                  </a:lnTo>
                  <a:lnTo>
                    <a:pt x="588264" y="1036320"/>
                  </a:lnTo>
                  <a:lnTo>
                    <a:pt x="591312" y="1034796"/>
                  </a:lnTo>
                  <a:lnTo>
                    <a:pt x="592836" y="1034796"/>
                  </a:lnTo>
                  <a:lnTo>
                    <a:pt x="595884" y="1033272"/>
                  </a:lnTo>
                  <a:lnTo>
                    <a:pt x="597408" y="1031748"/>
                  </a:lnTo>
                  <a:lnTo>
                    <a:pt x="598932" y="1031748"/>
                  </a:lnTo>
                  <a:lnTo>
                    <a:pt x="600456" y="1028700"/>
                  </a:lnTo>
                  <a:lnTo>
                    <a:pt x="605028" y="1027176"/>
                  </a:lnTo>
                  <a:lnTo>
                    <a:pt x="605028" y="1025652"/>
                  </a:lnTo>
                  <a:lnTo>
                    <a:pt x="606552" y="1024128"/>
                  </a:lnTo>
                  <a:lnTo>
                    <a:pt x="608838" y="1022604"/>
                  </a:lnTo>
                  <a:lnTo>
                    <a:pt x="611124" y="1021080"/>
                  </a:lnTo>
                  <a:lnTo>
                    <a:pt x="609600" y="1021080"/>
                  </a:lnTo>
                  <a:lnTo>
                    <a:pt x="614172" y="1018032"/>
                  </a:lnTo>
                  <a:lnTo>
                    <a:pt x="617220" y="1014984"/>
                  </a:lnTo>
                  <a:lnTo>
                    <a:pt x="620268" y="1013460"/>
                  </a:lnTo>
                  <a:lnTo>
                    <a:pt x="620268" y="1011936"/>
                  </a:lnTo>
                  <a:close/>
                </a:path>
                <a:path w="949959" h="1262379">
                  <a:moveTo>
                    <a:pt x="754380" y="242316"/>
                  </a:moveTo>
                  <a:lnTo>
                    <a:pt x="752856" y="239268"/>
                  </a:lnTo>
                  <a:lnTo>
                    <a:pt x="745236" y="231648"/>
                  </a:lnTo>
                  <a:lnTo>
                    <a:pt x="740664" y="231648"/>
                  </a:lnTo>
                  <a:lnTo>
                    <a:pt x="734568" y="237744"/>
                  </a:lnTo>
                  <a:lnTo>
                    <a:pt x="733044" y="240792"/>
                  </a:lnTo>
                  <a:lnTo>
                    <a:pt x="734568" y="245364"/>
                  </a:lnTo>
                  <a:lnTo>
                    <a:pt x="736092" y="245364"/>
                  </a:lnTo>
                  <a:lnTo>
                    <a:pt x="754380" y="245364"/>
                  </a:lnTo>
                  <a:lnTo>
                    <a:pt x="754380" y="242316"/>
                  </a:lnTo>
                  <a:close/>
                </a:path>
                <a:path w="949959" h="1262379">
                  <a:moveTo>
                    <a:pt x="814832" y="281940"/>
                  </a:moveTo>
                  <a:lnTo>
                    <a:pt x="762000" y="281940"/>
                  </a:lnTo>
                  <a:lnTo>
                    <a:pt x="765048" y="284988"/>
                  </a:lnTo>
                  <a:lnTo>
                    <a:pt x="771144" y="288036"/>
                  </a:lnTo>
                  <a:lnTo>
                    <a:pt x="772668" y="289560"/>
                  </a:lnTo>
                  <a:lnTo>
                    <a:pt x="775716" y="291084"/>
                  </a:lnTo>
                  <a:lnTo>
                    <a:pt x="777240" y="292608"/>
                  </a:lnTo>
                  <a:lnTo>
                    <a:pt x="778764" y="292608"/>
                  </a:lnTo>
                  <a:lnTo>
                    <a:pt x="780288" y="294132"/>
                  </a:lnTo>
                  <a:lnTo>
                    <a:pt x="783336" y="294132"/>
                  </a:lnTo>
                  <a:lnTo>
                    <a:pt x="784860" y="295656"/>
                  </a:lnTo>
                  <a:lnTo>
                    <a:pt x="789432" y="297180"/>
                  </a:lnTo>
                  <a:lnTo>
                    <a:pt x="797052" y="297180"/>
                  </a:lnTo>
                  <a:lnTo>
                    <a:pt x="801624" y="295656"/>
                  </a:lnTo>
                  <a:lnTo>
                    <a:pt x="807720" y="292608"/>
                  </a:lnTo>
                  <a:lnTo>
                    <a:pt x="809244" y="289560"/>
                  </a:lnTo>
                  <a:lnTo>
                    <a:pt x="812292" y="286512"/>
                  </a:lnTo>
                  <a:lnTo>
                    <a:pt x="813816" y="283464"/>
                  </a:lnTo>
                  <a:lnTo>
                    <a:pt x="814832" y="281940"/>
                  </a:lnTo>
                  <a:close/>
                </a:path>
                <a:path w="949959" h="1262379">
                  <a:moveTo>
                    <a:pt x="949452" y="7620"/>
                  </a:moveTo>
                  <a:lnTo>
                    <a:pt x="941832" y="0"/>
                  </a:lnTo>
                  <a:lnTo>
                    <a:pt x="935736" y="0"/>
                  </a:lnTo>
                  <a:lnTo>
                    <a:pt x="932688" y="4572"/>
                  </a:lnTo>
                  <a:lnTo>
                    <a:pt x="920496" y="13716"/>
                  </a:lnTo>
                  <a:lnTo>
                    <a:pt x="908304" y="25908"/>
                  </a:lnTo>
                  <a:lnTo>
                    <a:pt x="908304" y="27432"/>
                  </a:lnTo>
                  <a:lnTo>
                    <a:pt x="899160" y="38100"/>
                  </a:lnTo>
                  <a:lnTo>
                    <a:pt x="899160" y="39624"/>
                  </a:lnTo>
                  <a:lnTo>
                    <a:pt x="890016" y="51816"/>
                  </a:lnTo>
                  <a:lnTo>
                    <a:pt x="888492" y="51816"/>
                  </a:lnTo>
                  <a:lnTo>
                    <a:pt x="879348" y="64008"/>
                  </a:lnTo>
                  <a:lnTo>
                    <a:pt x="879348" y="65532"/>
                  </a:lnTo>
                  <a:lnTo>
                    <a:pt x="870204" y="79248"/>
                  </a:lnTo>
                  <a:lnTo>
                    <a:pt x="870204" y="80772"/>
                  </a:lnTo>
                  <a:lnTo>
                    <a:pt x="862584" y="96012"/>
                  </a:lnTo>
                  <a:lnTo>
                    <a:pt x="861060" y="96012"/>
                  </a:lnTo>
                  <a:lnTo>
                    <a:pt x="854964" y="112776"/>
                  </a:lnTo>
                  <a:lnTo>
                    <a:pt x="853440" y="112776"/>
                  </a:lnTo>
                  <a:lnTo>
                    <a:pt x="841248" y="146304"/>
                  </a:lnTo>
                  <a:lnTo>
                    <a:pt x="836676" y="164592"/>
                  </a:lnTo>
                  <a:lnTo>
                    <a:pt x="830580" y="181356"/>
                  </a:lnTo>
                  <a:lnTo>
                    <a:pt x="826008" y="196596"/>
                  </a:lnTo>
                  <a:lnTo>
                    <a:pt x="821436" y="210312"/>
                  </a:lnTo>
                  <a:lnTo>
                    <a:pt x="816864" y="222504"/>
                  </a:lnTo>
                  <a:lnTo>
                    <a:pt x="813816" y="234696"/>
                  </a:lnTo>
                  <a:lnTo>
                    <a:pt x="809244" y="243840"/>
                  </a:lnTo>
                  <a:lnTo>
                    <a:pt x="806196" y="252984"/>
                  </a:lnTo>
                  <a:lnTo>
                    <a:pt x="807720" y="251460"/>
                  </a:lnTo>
                  <a:lnTo>
                    <a:pt x="803148" y="259080"/>
                  </a:lnTo>
                  <a:lnTo>
                    <a:pt x="800100" y="262128"/>
                  </a:lnTo>
                  <a:lnTo>
                    <a:pt x="800100" y="263652"/>
                  </a:lnTo>
                  <a:lnTo>
                    <a:pt x="797052" y="268224"/>
                  </a:lnTo>
                  <a:lnTo>
                    <a:pt x="795528" y="274320"/>
                  </a:lnTo>
                  <a:lnTo>
                    <a:pt x="795528" y="271272"/>
                  </a:lnTo>
                  <a:lnTo>
                    <a:pt x="794004" y="274320"/>
                  </a:lnTo>
                  <a:lnTo>
                    <a:pt x="792480" y="275844"/>
                  </a:lnTo>
                  <a:lnTo>
                    <a:pt x="790956" y="275844"/>
                  </a:lnTo>
                  <a:lnTo>
                    <a:pt x="789432" y="274320"/>
                  </a:lnTo>
                  <a:lnTo>
                    <a:pt x="787908" y="274320"/>
                  </a:lnTo>
                  <a:lnTo>
                    <a:pt x="784860" y="272796"/>
                  </a:lnTo>
                  <a:lnTo>
                    <a:pt x="786384" y="274320"/>
                  </a:lnTo>
                  <a:lnTo>
                    <a:pt x="783336" y="272796"/>
                  </a:lnTo>
                  <a:lnTo>
                    <a:pt x="783336" y="271272"/>
                  </a:lnTo>
                  <a:lnTo>
                    <a:pt x="780288" y="271272"/>
                  </a:lnTo>
                  <a:lnTo>
                    <a:pt x="777240" y="268224"/>
                  </a:lnTo>
                  <a:lnTo>
                    <a:pt x="774192" y="266700"/>
                  </a:lnTo>
                  <a:lnTo>
                    <a:pt x="775716" y="268224"/>
                  </a:lnTo>
                  <a:lnTo>
                    <a:pt x="772668" y="266700"/>
                  </a:lnTo>
                  <a:lnTo>
                    <a:pt x="772668" y="265176"/>
                  </a:lnTo>
                  <a:lnTo>
                    <a:pt x="766572" y="262128"/>
                  </a:lnTo>
                  <a:lnTo>
                    <a:pt x="766572" y="260604"/>
                  </a:lnTo>
                  <a:lnTo>
                    <a:pt x="764286" y="259842"/>
                  </a:lnTo>
                  <a:lnTo>
                    <a:pt x="763524" y="259080"/>
                  </a:lnTo>
                  <a:lnTo>
                    <a:pt x="762000" y="257556"/>
                  </a:lnTo>
                  <a:lnTo>
                    <a:pt x="760476" y="256032"/>
                  </a:lnTo>
                  <a:lnTo>
                    <a:pt x="758952" y="252984"/>
                  </a:lnTo>
                  <a:lnTo>
                    <a:pt x="757428" y="251460"/>
                  </a:lnTo>
                  <a:lnTo>
                    <a:pt x="755904" y="248412"/>
                  </a:lnTo>
                  <a:lnTo>
                    <a:pt x="755904" y="246888"/>
                  </a:lnTo>
                  <a:lnTo>
                    <a:pt x="736854" y="246888"/>
                  </a:lnTo>
                  <a:lnTo>
                    <a:pt x="736092" y="246888"/>
                  </a:lnTo>
                  <a:lnTo>
                    <a:pt x="736092" y="249936"/>
                  </a:lnTo>
                  <a:lnTo>
                    <a:pt x="737616" y="251460"/>
                  </a:lnTo>
                  <a:lnTo>
                    <a:pt x="737616" y="252984"/>
                  </a:lnTo>
                  <a:lnTo>
                    <a:pt x="739140" y="256032"/>
                  </a:lnTo>
                  <a:lnTo>
                    <a:pt x="743712" y="265176"/>
                  </a:lnTo>
                  <a:lnTo>
                    <a:pt x="743712" y="266700"/>
                  </a:lnTo>
                  <a:lnTo>
                    <a:pt x="755904" y="278892"/>
                  </a:lnTo>
                  <a:lnTo>
                    <a:pt x="755904" y="277368"/>
                  </a:lnTo>
                  <a:lnTo>
                    <a:pt x="758952" y="280416"/>
                  </a:lnTo>
                  <a:lnTo>
                    <a:pt x="760476" y="280416"/>
                  </a:lnTo>
                  <a:lnTo>
                    <a:pt x="815848" y="280416"/>
                  </a:lnTo>
                  <a:lnTo>
                    <a:pt x="816864" y="278892"/>
                  </a:lnTo>
                  <a:lnTo>
                    <a:pt x="816864" y="280416"/>
                  </a:lnTo>
                  <a:lnTo>
                    <a:pt x="818388" y="277368"/>
                  </a:lnTo>
                  <a:lnTo>
                    <a:pt x="819912" y="274320"/>
                  </a:lnTo>
                  <a:lnTo>
                    <a:pt x="822960" y="271272"/>
                  </a:lnTo>
                  <a:lnTo>
                    <a:pt x="827532" y="262128"/>
                  </a:lnTo>
                  <a:lnTo>
                    <a:pt x="829056" y="260604"/>
                  </a:lnTo>
                  <a:lnTo>
                    <a:pt x="830275" y="257556"/>
                  </a:lnTo>
                  <a:lnTo>
                    <a:pt x="832104" y="252984"/>
                  </a:lnTo>
                  <a:lnTo>
                    <a:pt x="832104" y="251460"/>
                  </a:lnTo>
                  <a:lnTo>
                    <a:pt x="835152" y="242316"/>
                  </a:lnTo>
                  <a:lnTo>
                    <a:pt x="839724" y="231648"/>
                  </a:lnTo>
                  <a:lnTo>
                    <a:pt x="848868" y="204216"/>
                  </a:lnTo>
                  <a:lnTo>
                    <a:pt x="853440" y="188976"/>
                  </a:lnTo>
                  <a:lnTo>
                    <a:pt x="859536" y="172212"/>
                  </a:lnTo>
                  <a:lnTo>
                    <a:pt x="859536" y="170688"/>
                  </a:lnTo>
                  <a:lnTo>
                    <a:pt x="864108" y="153924"/>
                  </a:lnTo>
                  <a:lnTo>
                    <a:pt x="876300" y="120396"/>
                  </a:lnTo>
                  <a:lnTo>
                    <a:pt x="876300" y="121920"/>
                  </a:lnTo>
                  <a:lnTo>
                    <a:pt x="876985" y="120396"/>
                  </a:lnTo>
                  <a:lnTo>
                    <a:pt x="883221" y="106680"/>
                  </a:lnTo>
                  <a:lnTo>
                    <a:pt x="883920" y="105156"/>
                  </a:lnTo>
                  <a:lnTo>
                    <a:pt x="882396" y="106680"/>
                  </a:lnTo>
                  <a:lnTo>
                    <a:pt x="890016" y="91440"/>
                  </a:lnTo>
                  <a:lnTo>
                    <a:pt x="899160" y="76200"/>
                  </a:lnTo>
                  <a:lnTo>
                    <a:pt x="899160" y="77724"/>
                  </a:lnTo>
                  <a:lnTo>
                    <a:pt x="900176" y="76200"/>
                  </a:lnTo>
                  <a:lnTo>
                    <a:pt x="908304" y="64008"/>
                  </a:lnTo>
                  <a:lnTo>
                    <a:pt x="915924" y="51816"/>
                  </a:lnTo>
                  <a:lnTo>
                    <a:pt x="915924" y="53340"/>
                  </a:lnTo>
                  <a:lnTo>
                    <a:pt x="925068" y="41148"/>
                  </a:lnTo>
                  <a:lnTo>
                    <a:pt x="935736" y="28956"/>
                  </a:lnTo>
                  <a:lnTo>
                    <a:pt x="934212" y="28956"/>
                  </a:lnTo>
                  <a:lnTo>
                    <a:pt x="949452" y="13716"/>
                  </a:lnTo>
                  <a:lnTo>
                    <a:pt x="949452" y="7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171" name="object 27"/>
          <p:cNvPicPr>
            <a:picLocks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05955" y="6457188"/>
            <a:ext cx="262128" cy="247650"/>
          </a:xfrm>
          <a:prstGeom prst="rect">
            <a:avLst/>
          </a:prstGeom>
        </p:spPr>
      </p:pic>
      <p:pic>
        <p:nvPicPr>
          <p:cNvPr id="2097172" name="object 28"/>
          <p:cNvPicPr>
            <a:picLocks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76800" y="6544055"/>
            <a:ext cx="539496" cy="330962"/>
          </a:xfrm>
          <a:prstGeom prst="rect">
            <a:avLst/>
          </a:prstGeom>
        </p:spPr>
      </p:pic>
      <p:sp>
        <p:nvSpPr>
          <p:cNvPr id="1048615" name="object 29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/>
          <p:nvPr/>
        </p:nvSpPr>
        <p:spPr>
          <a:xfrm>
            <a:off x="966679" y="1890257"/>
            <a:ext cx="804735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685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equilibrium</a:t>
            </a:r>
            <a:r>
              <a:rPr sz="1600" spc="-10" dirty="0">
                <a:latin typeface="Microsoft Sans Serif"/>
                <a:cs typeface="Microsoft Sans Serif"/>
              </a:rPr>
              <a:t> will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disturbed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moment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applied.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variation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function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studied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Townsend.</a:t>
            </a:r>
            <a:endParaRPr sz="1600">
              <a:latin typeface="Microsoft Sans Serif"/>
              <a:cs typeface="Microsoft Sans Serif"/>
            </a:endParaRPr>
          </a:p>
          <a:p>
            <a:pPr marL="410845" marR="8826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found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proportionally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remains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constant,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I</a:t>
            </a:r>
            <a:r>
              <a:rPr sz="1575" spc="7" baseline="-21164" dirty="0">
                <a:latin typeface="Microsoft Sans Serif"/>
                <a:cs typeface="Microsoft Sans Serif"/>
              </a:rPr>
              <a:t>0</a:t>
            </a:r>
            <a:r>
              <a:rPr sz="1575" spc="262" baseline="-2116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corresponds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saturation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current.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still </a:t>
            </a:r>
            <a:r>
              <a:rPr sz="1600" spc="-5" dirty="0">
                <a:latin typeface="Microsoft Sans Serif"/>
                <a:cs typeface="Microsoft Sans Serif"/>
              </a:rPr>
              <a:t> higher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exponentially.</a:t>
            </a:r>
            <a:endParaRPr sz="1600">
              <a:latin typeface="Microsoft Sans Serif"/>
              <a:cs typeface="Microsoft Sans Serif"/>
            </a:endParaRPr>
          </a:p>
          <a:p>
            <a:pPr marL="4108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variation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function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figure.</a:t>
            </a:r>
            <a:endParaRPr sz="1600">
              <a:latin typeface="Microsoft Sans Serif"/>
              <a:cs typeface="Microsoft Sans Serif"/>
            </a:endParaRPr>
          </a:p>
          <a:p>
            <a:pPr marL="410845" marR="217804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exponential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collision.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V/d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accelerated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collisions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these</a:t>
            </a:r>
            <a:r>
              <a:rPr sz="1600" spc="-5" dirty="0">
                <a:latin typeface="Microsoft Sans Serif"/>
                <a:cs typeface="Microsoft Sans Serif"/>
              </a:rPr>
              <a:t> acquire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kinetic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and, </a:t>
            </a:r>
            <a:r>
              <a:rPr sz="1600" spc="-5" dirty="0">
                <a:latin typeface="Microsoft Sans Serif"/>
                <a:cs typeface="Microsoft Sans Serif"/>
              </a:rPr>
              <a:t> therefore,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knock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out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17" name="object 4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48618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47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4BC"/>
                </a:solidFill>
              </a:rPr>
              <a:t>Townsend’s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Current</a:t>
            </a:r>
            <a:r>
              <a:rPr sz="2400" spc="1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Growth</a:t>
            </a:r>
            <a:r>
              <a:rPr sz="2400" spc="-5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Equation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/>
          <p:nvPr/>
        </p:nvSpPr>
        <p:spPr>
          <a:xfrm>
            <a:off x="1017479" y="1890257"/>
            <a:ext cx="7817484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9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explain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exponential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Townsend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introduced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coefficient known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b="1" spc="-20" dirty="0">
                <a:solidFill>
                  <a:srgbClr val="0070BF"/>
                </a:solidFill>
                <a:latin typeface="Arial"/>
                <a:cs typeface="Arial"/>
              </a:rPr>
              <a:t>Townsend’s</a:t>
            </a: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first</a:t>
            </a:r>
            <a:r>
              <a:rPr sz="1600" b="1" spc="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ionization</a:t>
            </a:r>
            <a:r>
              <a:rPr sz="1600" b="1" spc="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coefficient</a:t>
            </a:r>
            <a:r>
              <a:rPr sz="1600" b="1" spc="4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70BF"/>
                </a:solidFill>
                <a:latin typeface="Arial"/>
                <a:cs typeface="Arial"/>
              </a:rPr>
              <a:t>α.</a:t>
            </a:r>
            <a:endParaRPr sz="1600">
              <a:latin typeface="Arial"/>
              <a:cs typeface="Arial"/>
            </a:endParaRPr>
          </a:p>
          <a:p>
            <a:pPr marL="360045" marR="13271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collides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neutral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atom,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formed.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 ionizing collision.</a:t>
            </a:r>
            <a:endParaRPr sz="1600">
              <a:latin typeface="Microsoft Sans Serif"/>
              <a:cs typeface="Microsoft Sans Serif"/>
            </a:endParaRPr>
          </a:p>
          <a:p>
            <a:pPr marL="360045" marR="259079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Hence,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α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 collision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length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direction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20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47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4BC"/>
                </a:solidFill>
              </a:rPr>
              <a:t>Townsend’s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Current</a:t>
            </a:r>
            <a:r>
              <a:rPr sz="2400" spc="1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Growth</a:t>
            </a:r>
            <a:r>
              <a:rPr sz="2400" spc="-5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Equation</a:t>
            </a:r>
            <a:endParaRPr sz="2400"/>
          </a:p>
        </p:txBody>
      </p:sp>
      <p:grpSp>
        <p:nvGrpSpPr>
          <p:cNvPr id="47" name="object 4"/>
          <p:cNvGrpSpPr/>
          <p:nvPr/>
        </p:nvGrpSpPr>
        <p:grpSpPr>
          <a:xfrm>
            <a:off x="3488766" y="4201667"/>
            <a:ext cx="2085975" cy="2060575"/>
            <a:chOff x="3488766" y="4201667"/>
            <a:chExt cx="2085975" cy="2060575"/>
          </a:xfrm>
        </p:grpSpPr>
        <p:pic>
          <p:nvPicPr>
            <p:cNvPr id="209717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766" y="4201667"/>
              <a:ext cx="2085860" cy="1989310"/>
            </a:xfrm>
            <a:prstGeom prst="rect">
              <a:avLst/>
            </a:prstGeom>
          </p:spPr>
        </p:pic>
        <p:sp>
          <p:nvSpPr>
            <p:cNvPr id="1048621" name="object 6"/>
            <p:cNvSpPr/>
            <p:nvPr/>
          </p:nvSpPr>
          <p:spPr>
            <a:xfrm>
              <a:off x="3889248" y="4360163"/>
              <a:ext cx="309880" cy="210820"/>
            </a:xfrm>
            <a:custGeom>
              <a:avLst/>
              <a:gdLst/>
              <a:ahLst/>
              <a:cxnLst/>
              <a:rect l="l" t="t" r="r" b="b"/>
              <a:pathLst>
                <a:path w="309879" h="210820">
                  <a:moveTo>
                    <a:pt x="307848" y="15240"/>
                  </a:moveTo>
                  <a:lnTo>
                    <a:pt x="275844" y="15240"/>
                  </a:lnTo>
                  <a:lnTo>
                    <a:pt x="283464" y="9143"/>
                  </a:lnTo>
                  <a:lnTo>
                    <a:pt x="281940" y="9143"/>
                  </a:lnTo>
                  <a:lnTo>
                    <a:pt x="288035" y="4572"/>
                  </a:lnTo>
                  <a:lnTo>
                    <a:pt x="289560" y="3048"/>
                  </a:lnTo>
                  <a:lnTo>
                    <a:pt x="292608" y="1524"/>
                  </a:lnTo>
                  <a:lnTo>
                    <a:pt x="294132" y="1524"/>
                  </a:lnTo>
                  <a:lnTo>
                    <a:pt x="300228" y="0"/>
                  </a:lnTo>
                  <a:lnTo>
                    <a:pt x="304799" y="0"/>
                  </a:lnTo>
                  <a:lnTo>
                    <a:pt x="307848" y="1524"/>
                  </a:lnTo>
                  <a:lnTo>
                    <a:pt x="309372" y="4572"/>
                  </a:lnTo>
                  <a:lnTo>
                    <a:pt x="309372" y="9143"/>
                  </a:lnTo>
                  <a:lnTo>
                    <a:pt x="307848" y="15240"/>
                  </a:lnTo>
                  <a:close/>
                </a:path>
                <a:path w="309879" h="210820">
                  <a:moveTo>
                    <a:pt x="168148" y="132588"/>
                  </a:moveTo>
                  <a:lnTo>
                    <a:pt x="128016" y="132588"/>
                  </a:lnTo>
                  <a:lnTo>
                    <a:pt x="137160" y="123444"/>
                  </a:lnTo>
                  <a:lnTo>
                    <a:pt x="138684" y="123444"/>
                  </a:lnTo>
                  <a:lnTo>
                    <a:pt x="147828" y="115824"/>
                  </a:lnTo>
                  <a:lnTo>
                    <a:pt x="160020" y="106680"/>
                  </a:lnTo>
                  <a:lnTo>
                    <a:pt x="158496" y="106680"/>
                  </a:lnTo>
                  <a:lnTo>
                    <a:pt x="170687" y="97536"/>
                  </a:lnTo>
                  <a:lnTo>
                    <a:pt x="182880" y="86868"/>
                  </a:lnTo>
                  <a:lnTo>
                    <a:pt x="196596" y="77724"/>
                  </a:lnTo>
                  <a:lnTo>
                    <a:pt x="195072" y="77724"/>
                  </a:lnTo>
                  <a:lnTo>
                    <a:pt x="219456" y="59436"/>
                  </a:lnTo>
                  <a:lnTo>
                    <a:pt x="219456" y="57912"/>
                  </a:lnTo>
                  <a:lnTo>
                    <a:pt x="231648" y="50292"/>
                  </a:lnTo>
                  <a:lnTo>
                    <a:pt x="242316" y="41148"/>
                  </a:lnTo>
                  <a:lnTo>
                    <a:pt x="242316" y="39624"/>
                  </a:lnTo>
                  <a:lnTo>
                    <a:pt x="252984" y="33528"/>
                  </a:lnTo>
                  <a:lnTo>
                    <a:pt x="251460" y="33528"/>
                  </a:lnTo>
                  <a:lnTo>
                    <a:pt x="260604" y="25908"/>
                  </a:lnTo>
                  <a:lnTo>
                    <a:pt x="268223" y="19812"/>
                  </a:lnTo>
                  <a:lnTo>
                    <a:pt x="269748" y="19812"/>
                  </a:lnTo>
                  <a:lnTo>
                    <a:pt x="275844" y="13716"/>
                  </a:lnTo>
                  <a:lnTo>
                    <a:pt x="275844" y="15240"/>
                  </a:lnTo>
                  <a:lnTo>
                    <a:pt x="307848" y="15240"/>
                  </a:lnTo>
                  <a:lnTo>
                    <a:pt x="307848" y="18288"/>
                  </a:lnTo>
                  <a:lnTo>
                    <a:pt x="292608" y="33528"/>
                  </a:lnTo>
                  <a:lnTo>
                    <a:pt x="277368" y="45720"/>
                  </a:lnTo>
                  <a:lnTo>
                    <a:pt x="268223" y="53340"/>
                  </a:lnTo>
                  <a:lnTo>
                    <a:pt x="268223" y="54864"/>
                  </a:lnTo>
                  <a:lnTo>
                    <a:pt x="257556" y="60960"/>
                  </a:lnTo>
                  <a:lnTo>
                    <a:pt x="236220" y="79248"/>
                  </a:lnTo>
                  <a:lnTo>
                    <a:pt x="224028" y="88392"/>
                  </a:lnTo>
                  <a:lnTo>
                    <a:pt x="211835" y="99060"/>
                  </a:lnTo>
                  <a:lnTo>
                    <a:pt x="198120" y="108204"/>
                  </a:lnTo>
                  <a:lnTo>
                    <a:pt x="185928" y="117348"/>
                  </a:lnTo>
                  <a:lnTo>
                    <a:pt x="187452" y="117348"/>
                  </a:lnTo>
                  <a:lnTo>
                    <a:pt x="175260" y="126492"/>
                  </a:lnTo>
                  <a:lnTo>
                    <a:pt x="168148" y="132588"/>
                  </a:lnTo>
                  <a:close/>
                </a:path>
                <a:path w="309879" h="210820">
                  <a:moveTo>
                    <a:pt x="124968" y="167640"/>
                  </a:moveTo>
                  <a:lnTo>
                    <a:pt x="89916" y="167640"/>
                  </a:lnTo>
                  <a:lnTo>
                    <a:pt x="109728" y="147828"/>
                  </a:lnTo>
                  <a:lnTo>
                    <a:pt x="109728" y="146304"/>
                  </a:lnTo>
                  <a:lnTo>
                    <a:pt x="117348" y="140208"/>
                  </a:lnTo>
                  <a:lnTo>
                    <a:pt x="118872" y="138684"/>
                  </a:lnTo>
                  <a:lnTo>
                    <a:pt x="129540" y="131064"/>
                  </a:lnTo>
                  <a:lnTo>
                    <a:pt x="128016" y="132588"/>
                  </a:lnTo>
                  <a:lnTo>
                    <a:pt x="168148" y="132588"/>
                  </a:lnTo>
                  <a:lnTo>
                    <a:pt x="164592" y="135636"/>
                  </a:lnTo>
                  <a:lnTo>
                    <a:pt x="153924" y="143256"/>
                  </a:lnTo>
                  <a:lnTo>
                    <a:pt x="144780" y="150876"/>
                  </a:lnTo>
                  <a:lnTo>
                    <a:pt x="144780" y="152400"/>
                  </a:lnTo>
                  <a:lnTo>
                    <a:pt x="136245" y="158496"/>
                  </a:lnTo>
                  <a:lnTo>
                    <a:pt x="134112" y="158496"/>
                  </a:lnTo>
                  <a:lnTo>
                    <a:pt x="124968" y="167640"/>
                  </a:lnTo>
                  <a:close/>
                </a:path>
                <a:path w="309879" h="210820">
                  <a:moveTo>
                    <a:pt x="3810" y="165354"/>
                  </a:moveTo>
                  <a:lnTo>
                    <a:pt x="4572" y="163068"/>
                  </a:lnTo>
                  <a:lnTo>
                    <a:pt x="4572" y="160020"/>
                  </a:lnTo>
                  <a:lnTo>
                    <a:pt x="6096" y="158496"/>
                  </a:lnTo>
                  <a:lnTo>
                    <a:pt x="6096" y="155448"/>
                  </a:lnTo>
                  <a:lnTo>
                    <a:pt x="9144" y="153924"/>
                  </a:lnTo>
                  <a:lnTo>
                    <a:pt x="9144" y="152400"/>
                  </a:lnTo>
                  <a:lnTo>
                    <a:pt x="13716" y="147828"/>
                  </a:lnTo>
                  <a:lnTo>
                    <a:pt x="15240" y="147828"/>
                  </a:lnTo>
                  <a:lnTo>
                    <a:pt x="16764" y="146304"/>
                  </a:lnTo>
                  <a:lnTo>
                    <a:pt x="21336" y="144780"/>
                  </a:lnTo>
                  <a:lnTo>
                    <a:pt x="24384" y="146304"/>
                  </a:lnTo>
                  <a:lnTo>
                    <a:pt x="25908" y="146304"/>
                  </a:lnTo>
                  <a:lnTo>
                    <a:pt x="28956" y="147828"/>
                  </a:lnTo>
                  <a:lnTo>
                    <a:pt x="33528" y="149352"/>
                  </a:lnTo>
                  <a:lnTo>
                    <a:pt x="38100" y="153924"/>
                  </a:lnTo>
                  <a:lnTo>
                    <a:pt x="39624" y="153924"/>
                  </a:lnTo>
                  <a:lnTo>
                    <a:pt x="41148" y="155448"/>
                  </a:lnTo>
                  <a:lnTo>
                    <a:pt x="44196" y="156972"/>
                  </a:lnTo>
                  <a:lnTo>
                    <a:pt x="24384" y="156972"/>
                  </a:lnTo>
                  <a:lnTo>
                    <a:pt x="18288" y="158496"/>
                  </a:lnTo>
                  <a:lnTo>
                    <a:pt x="21336" y="160020"/>
                  </a:lnTo>
                  <a:lnTo>
                    <a:pt x="19812" y="161544"/>
                  </a:lnTo>
                  <a:lnTo>
                    <a:pt x="18288" y="164592"/>
                  </a:lnTo>
                  <a:lnTo>
                    <a:pt x="4572" y="164592"/>
                  </a:lnTo>
                  <a:lnTo>
                    <a:pt x="3810" y="165354"/>
                  </a:lnTo>
                  <a:close/>
                </a:path>
                <a:path w="309879" h="210820">
                  <a:moveTo>
                    <a:pt x="39624" y="153924"/>
                  </a:moveTo>
                  <a:lnTo>
                    <a:pt x="38100" y="153924"/>
                  </a:lnTo>
                  <a:lnTo>
                    <a:pt x="38100" y="152400"/>
                  </a:lnTo>
                  <a:lnTo>
                    <a:pt x="39624" y="153924"/>
                  </a:lnTo>
                  <a:close/>
                </a:path>
                <a:path w="309879" h="210820">
                  <a:moveTo>
                    <a:pt x="60960" y="179832"/>
                  </a:moveTo>
                  <a:lnTo>
                    <a:pt x="38100" y="179832"/>
                  </a:lnTo>
                  <a:lnTo>
                    <a:pt x="36068" y="176784"/>
                  </a:lnTo>
                  <a:lnTo>
                    <a:pt x="36576" y="176784"/>
                  </a:lnTo>
                  <a:lnTo>
                    <a:pt x="35814" y="176403"/>
                  </a:lnTo>
                  <a:lnTo>
                    <a:pt x="35052" y="175260"/>
                  </a:lnTo>
                  <a:lnTo>
                    <a:pt x="27432" y="167640"/>
                  </a:lnTo>
                  <a:lnTo>
                    <a:pt x="28956" y="167640"/>
                  </a:lnTo>
                  <a:lnTo>
                    <a:pt x="21336" y="160020"/>
                  </a:lnTo>
                  <a:lnTo>
                    <a:pt x="22860" y="160020"/>
                  </a:lnTo>
                  <a:lnTo>
                    <a:pt x="21844" y="159512"/>
                  </a:lnTo>
                  <a:lnTo>
                    <a:pt x="24384" y="156972"/>
                  </a:lnTo>
                  <a:lnTo>
                    <a:pt x="44196" y="156972"/>
                  </a:lnTo>
                  <a:lnTo>
                    <a:pt x="42672" y="155448"/>
                  </a:lnTo>
                  <a:lnTo>
                    <a:pt x="45720" y="156972"/>
                  </a:lnTo>
                  <a:lnTo>
                    <a:pt x="48768" y="160020"/>
                  </a:lnTo>
                  <a:lnTo>
                    <a:pt x="51816" y="161544"/>
                  </a:lnTo>
                  <a:lnTo>
                    <a:pt x="56388" y="166116"/>
                  </a:lnTo>
                  <a:lnTo>
                    <a:pt x="56388" y="167640"/>
                  </a:lnTo>
                  <a:lnTo>
                    <a:pt x="57912" y="169164"/>
                  </a:lnTo>
                  <a:lnTo>
                    <a:pt x="57912" y="173736"/>
                  </a:lnTo>
                  <a:lnTo>
                    <a:pt x="59436" y="173736"/>
                  </a:lnTo>
                  <a:lnTo>
                    <a:pt x="60960" y="176784"/>
                  </a:lnTo>
                  <a:lnTo>
                    <a:pt x="60960" y="179832"/>
                  </a:lnTo>
                  <a:close/>
                </a:path>
                <a:path w="309879" h="210820">
                  <a:moveTo>
                    <a:pt x="21336" y="160020"/>
                  </a:moveTo>
                  <a:lnTo>
                    <a:pt x="18288" y="158496"/>
                  </a:lnTo>
                  <a:lnTo>
                    <a:pt x="24384" y="156972"/>
                  </a:lnTo>
                  <a:lnTo>
                    <a:pt x="22860" y="158496"/>
                  </a:lnTo>
                  <a:lnTo>
                    <a:pt x="19812" y="158496"/>
                  </a:lnTo>
                  <a:lnTo>
                    <a:pt x="21336" y="160020"/>
                  </a:lnTo>
                  <a:close/>
                </a:path>
                <a:path w="309879" h="210820">
                  <a:moveTo>
                    <a:pt x="21336" y="160020"/>
                  </a:moveTo>
                  <a:lnTo>
                    <a:pt x="19812" y="158496"/>
                  </a:lnTo>
                  <a:lnTo>
                    <a:pt x="21844" y="159512"/>
                  </a:lnTo>
                  <a:lnTo>
                    <a:pt x="21336" y="160020"/>
                  </a:lnTo>
                  <a:close/>
                </a:path>
                <a:path w="309879" h="210820">
                  <a:moveTo>
                    <a:pt x="21844" y="159512"/>
                  </a:moveTo>
                  <a:lnTo>
                    <a:pt x="19812" y="158496"/>
                  </a:lnTo>
                  <a:lnTo>
                    <a:pt x="22860" y="158496"/>
                  </a:lnTo>
                  <a:lnTo>
                    <a:pt x="21844" y="159512"/>
                  </a:lnTo>
                  <a:close/>
                </a:path>
                <a:path w="309879" h="210820">
                  <a:moveTo>
                    <a:pt x="134112" y="160020"/>
                  </a:moveTo>
                  <a:lnTo>
                    <a:pt x="134112" y="158496"/>
                  </a:lnTo>
                  <a:lnTo>
                    <a:pt x="136245" y="158496"/>
                  </a:lnTo>
                  <a:lnTo>
                    <a:pt x="134112" y="160020"/>
                  </a:lnTo>
                  <a:close/>
                </a:path>
                <a:path w="309879" h="210820">
                  <a:moveTo>
                    <a:pt x="3048" y="167640"/>
                  </a:moveTo>
                  <a:lnTo>
                    <a:pt x="3810" y="165354"/>
                  </a:lnTo>
                  <a:lnTo>
                    <a:pt x="4572" y="164592"/>
                  </a:lnTo>
                  <a:lnTo>
                    <a:pt x="3048" y="167640"/>
                  </a:lnTo>
                  <a:close/>
                </a:path>
                <a:path w="309879" h="210820">
                  <a:moveTo>
                    <a:pt x="15240" y="167640"/>
                  </a:moveTo>
                  <a:lnTo>
                    <a:pt x="3048" y="167640"/>
                  </a:lnTo>
                  <a:lnTo>
                    <a:pt x="4572" y="164592"/>
                  </a:lnTo>
                  <a:lnTo>
                    <a:pt x="16764" y="164592"/>
                  </a:lnTo>
                  <a:lnTo>
                    <a:pt x="15240" y="166116"/>
                  </a:lnTo>
                  <a:lnTo>
                    <a:pt x="16002" y="166116"/>
                  </a:lnTo>
                  <a:lnTo>
                    <a:pt x="15240" y="167640"/>
                  </a:lnTo>
                  <a:close/>
                </a:path>
                <a:path w="309879" h="210820">
                  <a:moveTo>
                    <a:pt x="16002" y="166116"/>
                  </a:moveTo>
                  <a:lnTo>
                    <a:pt x="15240" y="166116"/>
                  </a:lnTo>
                  <a:lnTo>
                    <a:pt x="16764" y="164592"/>
                  </a:lnTo>
                  <a:lnTo>
                    <a:pt x="16002" y="166116"/>
                  </a:lnTo>
                  <a:close/>
                </a:path>
                <a:path w="309879" h="210820">
                  <a:moveTo>
                    <a:pt x="10668" y="176784"/>
                  </a:moveTo>
                  <a:lnTo>
                    <a:pt x="7620" y="176784"/>
                  </a:lnTo>
                  <a:lnTo>
                    <a:pt x="1524" y="173736"/>
                  </a:lnTo>
                  <a:lnTo>
                    <a:pt x="0" y="169164"/>
                  </a:lnTo>
                  <a:lnTo>
                    <a:pt x="3810" y="165354"/>
                  </a:lnTo>
                  <a:lnTo>
                    <a:pt x="3048" y="167640"/>
                  </a:lnTo>
                  <a:lnTo>
                    <a:pt x="16002" y="167640"/>
                  </a:lnTo>
                  <a:lnTo>
                    <a:pt x="15240" y="169164"/>
                  </a:lnTo>
                  <a:lnTo>
                    <a:pt x="15240" y="170688"/>
                  </a:lnTo>
                  <a:lnTo>
                    <a:pt x="12192" y="173736"/>
                  </a:lnTo>
                  <a:lnTo>
                    <a:pt x="10668" y="176784"/>
                  </a:lnTo>
                  <a:close/>
                </a:path>
                <a:path w="309879" h="210820">
                  <a:moveTo>
                    <a:pt x="16002" y="167640"/>
                  </a:moveTo>
                  <a:lnTo>
                    <a:pt x="15240" y="167640"/>
                  </a:lnTo>
                  <a:lnTo>
                    <a:pt x="16764" y="166116"/>
                  </a:lnTo>
                  <a:lnTo>
                    <a:pt x="16002" y="167640"/>
                  </a:lnTo>
                  <a:close/>
                </a:path>
                <a:path w="309879" h="210820">
                  <a:moveTo>
                    <a:pt x="102616" y="188976"/>
                  </a:moveTo>
                  <a:lnTo>
                    <a:pt x="65532" y="188976"/>
                  </a:lnTo>
                  <a:lnTo>
                    <a:pt x="64312" y="187756"/>
                  </a:lnTo>
                  <a:lnTo>
                    <a:pt x="67056" y="185928"/>
                  </a:lnTo>
                  <a:lnTo>
                    <a:pt x="70104" y="184404"/>
                  </a:lnTo>
                  <a:lnTo>
                    <a:pt x="68580" y="184404"/>
                  </a:lnTo>
                  <a:lnTo>
                    <a:pt x="71628" y="182880"/>
                  </a:lnTo>
                  <a:lnTo>
                    <a:pt x="71628" y="181356"/>
                  </a:lnTo>
                  <a:lnTo>
                    <a:pt x="80772" y="175260"/>
                  </a:lnTo>
                  <a:lnTo>
                    <a:pt x="85344" y="170688"/>
                  </a:lnTo>
                  <a:lnTo>
                    <a:pt x="91440" y="166116"/>
                  </a:lnTo>
                  <a:lnTo>
                    <a:pt x="89916" y="167640"/>
                  </a:lnTo>
                  <a:lnTo>
                    <a:pt x="124968" y="167640"/>
                  </a:lnTo>
                  <a:lnTo>
                    <a:pt x="106680" y="185928"/>
                  </a:lnTo>
                  <a:lnTo>
                    <a:pt x="102616" y="188976"/>
                  </a:lnTo>
                  <a:close/>
                </a:path>
                <a:path w="309879" h="210820">
                  <a:moveTo>
                    <a:pt x="59436" y="173736"/>
                  </a:moveTo>
                  <a:lnTo>
                    <a:pt x="57912" y="173736"/>
                  </a:lnTo>
                  <a:lnTo>
                    <a:pt x="57912" y="170688"/>
                  </a:lnTo>
                  <a:lnTo>
                    <a:pt x="59436" y="173736"/>
                  </a:lnTo>
                  <a:close/>
                </a:path>
                <a:path w="309879" h="210820">
                  <a:moveTo>
                    <a:pt x="35356" y="176174"/>
                  </a:moveTo>
                  <a:lnTo>
                    <a:pt x="33528" y="175260"/>
                  </a:lnTo>
                  <a:lnTo>
                    <a:pt x="35052" y="175260"/>
                  </a:lnTo>
                  <a:lnTo>
                    <a:pt x="35356" y="176174"/>
                  </a:lnTo>
                  <a:close/>
                </a:path>
                <a:path w="309879" h="210820">
                  <a:moveTo>
                    <a:pt x="35814" y="176403"/>
                  </a:moveTo>
                  <a:lnTo>
                    <a:pt x="35356" y="176174"/>
                  </a:lnTo>
                  <a:lnTo>
                    <a:pt x="35052" y="175260"/>
                  </a:lnTo>
                  <a:lnTo>
                    <a:pt x="35814" y="176403"/>
                  </a:lnTo>
                  <a:close/>
                </a:path>
                <a:path w="309879" h="210820">
                  <a:moveTo>
                    <a:pt x="38100" y="179832"/>
                  </a:moveTo>
                  <a:lnTo>
                    <a:pt x="35814" y="177546"/>
                  </a:lnTo>
                  <a:lnTo>
                    <a:pt x="35356" y="176174"/>
                  </a:lnTo>
                  <a:lnTo>
                    <a:pt x="35814" y="176403"/>
                  </a:lnTo>
                  <a:lnTo>
                    <a:pt x="38100" y="179832"/>
                  </a:lnTo>
                  <a:close/>
                </a:path>
                <a:path w="309879" h="210820">
                  <a:moveTo>
                    <a:pt x="35814" y="177546"/>
                  </a:moveTo>
                  <a:lnTo>
                    <a:pt x="35052" y="176784"/>
                  </a:lnTo>
                  <a:lnTo>
                    <a:pt x="35560" y="176784"/>
                  </a:lnTo>
                  <a:lnTo>
                    <a:pt x="35814" y="177546"/>
                  </a:lnTo>
                  <a:close/>
                </a:path>
                <a:path w="309879" h="210820">
                  <a:moveTo>
                    <a:pt x="71628" y="210312"/>
                  </a:moveTo>
                  <a:lnTo>
                    <a:pt x="57912" y="210312"/>
                  </a:lnTo>
                  <a:lnTo>
                    <a:pt x="53340" y="208788"/>
                  </a:lnTo>
                  <a:lnTo>
                    <a:pt x="51816" y="208788"/>
                  </a:lnTo>
                  <a:lnTo>
                    <a:pt x="44196" y="201168"/>
                  </a:lnTo>
                  <a:lnTo>
                    <a:pt x="42672" y="196596"/>
                  </a:lnTo>
                  <a:lnTo>
                    <a:pt x="41148" y="193548"/>
                  </a:lnTo>
                  <a:lnTo>
                    <a:pt x="41148" y="192024"/>
                  </a:lnTo>
                  <a:lnTo>
                    <a:pt x="39624" y="188976"/>
                  </a:lnTo>
                  <a:lnTo>
                    <a:pt x="39624" y="184404"/>
                  </a:lnTo>
                  <a:lnTo>
                    <a:pt x="38100" y="181356"/>
                  </a:lnTo>
                  <a:lnTo>
                    <a:pt x="36576" y="179832"/>
                  </a:lnTo>
                  <a:lnTo>
                    <a:pt x="35814" y="177546"/>
                  </a:lnTo>
                  <a:lnTo>
                    <a:pt x="38100" y="179832"/>
                  </a:lnTo>
                  <a:lnTo>
                    <a:pt x="60960" y="179832"/>
                  </a:lnTo>
                  <a:lnTo>
                    <a:pt x="62484" y="184404"/>
                  </a:lnTo>
                  <a:lnTo>
                    <a:pt x="62484" y="185928"/>
                  </a:lnTo>
                  <a:lnTo>
                    <a:pt x="59436" y="185928"/>
                  </a:lnTo>
                  <a:lnTo>
                    <a:pt x="63021" y="188617"/>
                  </a:lnTo>
                  <a:lnTo>
                    <a:pt x="62484" y="188976"/>
                  </a:lnTo>
                  <a:lnTo>
                    <a:pt x="63500" y="188976"/>
                  </a:lnTo>
                  <a:lnTo>
                    <a:pt x="65532" y="190500"/>
                  </a:lnTo>
                  <a:lnTo>
                    <a:pt x="100584" y="190500"/>
                  </a:lnTo>
                  <a:lnTo>
                    <a:pt x="96012" y="193548"/>
                  </a:lnTo>
                  <a:lnTo>
                    <a:pt x="96012" y="195072"/>
                  </a:lnTo>
                  <a:lnTo>
                    <a:pt x="86868" y="201168"/>
                  </a:lnTo>
                  <a:lnTo>
                    <a:pt x="88392" y="201168"/>
                  </a:lnTo>
                  <a:lnTo>
                    <a:pt x="83820" y="202692"/>
                  </a:lnTo>
                  <a:lnTo>
                    <a:pt x="79248" y="207264"/>
                  </a:lnTo>
                  <a:lnTo>
                    <a:pt x="74676" y="208788"/>
                  </a:lnTo>
                  <a:lnTo>
                    <a:pt x="71628" y="210312"/>
                  </a:lnTo>
                  <a:close/>
                </a:path>
                <a:path w="309879" h="210820">
                  <a:moveTo>
                    <a:pt x="63627" y="187071"/>
                  </a:moveTo>
                  <a:lnTo>
                    <a:pt x="62484" y="185928"/>
                  </a:lnTo>
                  <a:lnTo>
                    <a:pt x="62484" y="184404"/>
                  </a:lnTo>
                  <a:lnTo>
                    <a:pt x="63790" y="187016"/>
                  </a:lnTo>
                  <a:lnTo>
                    <a:pt x="63627" y="187071"/>
                  </a:lnTo>
                  <a:close/>
                </a:path>
                <a:path w="309879" h="210820">
                  <a:moveTo>
                    <a:pt x="63021" y="188617"/>
                  </a:moveTo>
                  <a:lnTo>
                    <a:pt x="59436" y="185928"/>
                  </a:lnTo>
                  <a:lnTo>
                    <a:pt x="63246" y="187198"/>
                  </a:lnTo>
                  <a:lnTo>
                    <a:pt x="62484" y="187452"/>
                  </a:lnTo>
                  <a:lnTo>
                    <a:pt x="64008" y="187452"/>
                  </a:lnTo>
                  <a:lnTo>
                    <a:pt x="64198" y="187833"/>
                  </a:lnTo>
                  <a:lnTo>
                    <a:pt x="63021" y="188617"/>
                  </a:lnTo>
                  <a:close/>
                </a:path>
                <a:path w="309879" h="210820">
                  <a:moveTo>
                    <a:pt x="63246" y="187198"/>
                  </a:moveTo>
                  <a:lnTo>
                    <a:pt x="59436" y="185928"/>
                  </a:lnTo>
                  <a:lnTo>
                    <a:pt x="62484" y="185928"/>
                  </a:lnTo>
                  <a:lnTo>
                    <a:pt x="63627" y="187071"/>
                  </a:lnTo>
                  <a:lnTo>
                    <a:pt x="63246" y="187198"/>
                  </a:lnTo>
                  <a:close/>
                </a:path>
                <a:path w="309879" h="210820">
                  <a:moveTo>
                    <a:pt x="64312" y="187756"/>
                  </a:moveTo>
                  <a:lnTo>
                    <a:pt x="64008" y="187452"/>
                  </a:lnTo>
                  <a:lnTo>
                    <a:pt x="63790" y="187016"/>
                  </a:lnTo>
                  <a:lnTo>
                    <a:pt x="67056" y="185928"/>
                  </a:lnTo>
                  <a:lnTo>
                    <a:pt x="64312" y="187756"/>
                  </a:lnTo>
                  <a:close/>
                </a:path>
                <a:path w="309879" h="210820">
                  <a:moveTo>
                    <a:pt x="64008" y="187452"/>
                  </a:moveTo>
                  <a:lnTo>
                    <a:pt x="63627" y="187071"/>
                  </a:lnTo>
                  <a:lnTo>
                    <a:pt x="63790" y="187016"/>
                  </a:lnTo>
                  <a:lnTo>
                    <a:pt x="64008" y="187452"/>
                  </a:lnTo>
                  <a:close/>
                </a:path>
                <a:path w="309879" h="210820">
                  <a:moveTo>
                    <a:pt x="64008" y="187452"/>
                  </a:moveTo>
                  <a:lnTo>
                    <a:pt x="63246" y="187198"/>
                  </a:lnTo>
                  <a:lnTo>
                    <a:pt x="63627" y="187071"/>
                  </a:lnTo>
                  <a:lnTo>
                    <a:pt x="64008" y="187452"/>
                  </a:lnTo>
                  <a:close/>
                </a:path>
                <a:path w="309879" h="210820">
                  <a:moveTo>
                    <a:pt x="64008" y="187452"/>
                  </a:moveTo>
                  <a:lnTo>
                    <a:pt x="62484" y="187452"/>
                  </a:lnTo>
                  <a:lnTo>
                    <a:pt x="63246" y="187198"/>
                  </a:lnTo>
                  <a:lnTo>
                    <a:pt x="64008" y="187452"/>
                  </a:lnTo>
                  <a:close/>
                </a:path>
                <a:path w="309879" h="210820">
                  <a:moveTo>
                    <a:pt x="64198" y="187833"/>
                  </a:moveTo>
                  <a:lnTo>
                    <a:pt x="64008" y="187452"/>
                  </a:lnTo>
                  <a:lnTo>
                    <a:pt x="64312" y="187756"/>
                  </a:lnTo>
                  <a:close/>
                </a:path>
                <a:path w="309879" h="210820">
                  <a:moveTo>
                    <a:pt x="100584" y="190500"/>
                  </a:moveTo>
                  <a:lnTo>
                    <a:pt x="65532" y="190500"/>
                  </a:lnTo>
                  <a:lnTo>
                    <a:pt x="64198" y="187833"/>
                  </a:lnTo>
                  <a:lnTo>
                    <a:pt x="65532" y="188976"/>
                  </a:lnTo>
                  <a:lnTo>
                    <a:pt x="102616" y="188976"/>
                  </a:lnTo>
                  <a:lnTo>
                    <a:pt x="100584" y="190500"/>
                  </a:lnTo>
                  <a:close/>
                </a:path>
                <a:path w="309879" h="210820">
                  <a:moveTo>
                    <a:pt x="65532" y="190500"/>
                  </a:moveTo>
                  <a:lnTo>
                    <a:pt x="63021" y="188617"/>
                  </a:lnTo>
                  <a:lnTo>
                    <a:pt x="64198" y="187833"/>
                  </a:lnTo>
                  <a:lnTo>
                    <a:pt x="65532" y="190500"/>
                  </a:lnTo>
                  <a:close/>
                </a:path>
                <a:path w="309879" h="210820">
                  <a:moveTo>
                    <a:pt x="63500" y="188976"/>
                  </a:moveTo>
                  <a:lnTo>
                    <a:pt x="62484" y="188976"/>
                  </a:lnTo>
                  <a:lnTo>
                    <a:pt x="63021" y="188617"/>
                  </a:lnTo>
                  <a:lnTo>
                    <a:pt x="63500" y="1889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74" name="object 7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432" y="6001511"/>
              <a:ext cx="391667" cy="260603"/>
            </a:xfrm>
            <a:prstGeom prst="rect">
              <a:avLst/>
            </a:prstGeom>
          </p:spPr>
        </p:pic>
        <p:pic>
          <p:nvPicPr>
            <p:cNvPr id="2097175" name="object 8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6407" y="4405883"/>
              <a:ext cx="246888" cy="228600"/>
            </a:xfrm>
            <a:prstGeom prst="rect">
              <a:avLst/>
            </a:prstGeom>
          </p:spPr>
        </p:pic>
      </p:grpSp>
      <p:pic>
        <p:nvPicPr>
          <p:cNvPr id="2097176" name="object 9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483" y="2037588"/>
            <a:ext cx="470916" cy="378460"/>
          </a:xfrm>
          <a:prstGeom prst="rect">
            <a:avLst/>
          </a:prstGeom>
        </p:spPr>
      </p:pic>
      <p:pic>
        <p:nvPicPr>
          <p:cNvPr id="2097177" name="object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29940" y="3409188"/>
            <a:ext cx="1377695" cy="121793"/>
          </a:xfrm>
          <a:prstGeom prst="rect">
            <a:avLst/>
          </a:prstGeom>
        </p:spPr>
      </p:pic>
      <p:sp>
        <p:nvSpPr>
          <p:cNvPr id="1048622" name="object 11"/>
          <p:cNvSpPr/>
          <p:nvPr/>
        </p:nvSpPr>
        <p:spPr>
          <a:xfrm>
            <a:off x="827531" y="2831592"/>
            <a:ext cx="403860" cy="285115"/>
          </a:xfrm>
          <a:custGeom>
            <a:avLst/>
            <a:gdLst/>
            <a:ahLst/>
            <a:cxnLst/>
            <a:rect l="l" t="t" r="r" b="b"/>
            <a:pathLst>
              <a:path w="403859" h="285114">
                <a:moveTo>
                  <a:pt x="403555" y="15240"/>
                </a:moveTo>
                <a:lnTo>
                  <a:pt x="368808" y="15240"/>
                </a:lnTo>
                <a:lnTo>
                  <a:pt x="370332" y="13716"/>
                </a:lnTo>
                <a:lnTo>
                  <a:pt x="373380" y="10667"/>
                </a:lnTo>
                <a:lnTo>
                  <a:pt x="376428" y="9143"/>
                </a:lnTo>
                <a:lnTo>
                  <a:pt x="377952" y="7619"/>
                </a:lnTo>
                <a:lnTo>
                  <a:pt x="382524" y="1524"/>
                </a:lnTo>
                <a:lnTo>
                  <a:pt x="390144" y="0"/>
                </a:lnTo>
                <a:lnTo>
                  <a:pt x="402335" y="9143"/>
                </a:lnTo>
                <a:lnTo>
                  <a:pt x="403555" y="15240"/>
                </a:lnTo>
                <a:close/>
              </a:path>
              <a:path w="403859" h="285114">
                <a:moveTo>
                  <a:pt x="369665" y="14382"/>
                </a:moveTo>
                <a:lnTo>
                  <a:pt x="370332" y="13716"/>
                </a:lnTo>
                <a:lnTo>
                  <a:pt x="369665" y="14382"/>
                </a:lnTo>
                <a:close/>
              </a:path>
              <a:path w="403859" h="285114">
                <a:moveTo>
                  <a:pt x="400431" y="21335"/>
                </a:moveTo>
                <a:lnTo>
                  <a:pt x="362712" y="21335"/>
                </a:lnTo>
                <a:lnTo>
                  <a:pt x="369665" y="14382"/>
                </a:lnTo>
                <a:lnTo>
                  <a:pt x="368808" y="15240"/>
                </a:lnTo>
                <a:lnTo>
                  <a:pt x="403555" y="15240"/>
                </a:lnTo>
                <a:lnTo>
                  <a:pt x="403860" y="16764"/>
                </a:lnTo>
                <a:lnTo>
                  <a:pt x="400431" y="21335"/>
                </a:lnTo>
                <a:close/>
              </a:path>
              <a:path w="403859" h="285114">
                <a:moveTo>
                  <a:pt x="347472" y="60959"/>
                </a:moveTo>
                <a:lnTo>
                  <a:pt x="347472" y="59435"/>
                </a:lnTo>
                <a:lnTo>
                  <a:pt x="309372" y="59435"/>
                </a:lnTo>
                <a:lnTo>
                  <a:pt x="316992" y="51816"/>
                </a:lnTo>
                <a:lnTo>
                  <a:pt x="326136" y="45719"/>
                </a:lnTo>
                <a:lnTo>
                  <a:pt x="333756" y="39624"/>
                </a:lnTo>
                <a:lnTo>
                  <a:pt x="339852" y="35051"/>
                </a:lnTo>
                <a:lnTo>
                  <a:pt x="341376" y="33527"/>
                </a:lnTo>
                <a:lnTo>
                  <a:pt x="347472" y="30480"/>
                </a:lnTo>
                <a:lnTo>
                  <a:pt x="347472" y="28956"/>
                </a:lnTo>
                <a:lnTo>
                  <a:pt x="359664" y="22859"/>
                </a:lnTo>
                <a:lnTo>
                  <a:pt x="358140" y="22859"/>
                </a:lnTo>
                <a:lnTo>
                  <a:pt x="362712" y="19811"/>
                </a:lnTo>
                <a:lnTo>
                  <a:pt x="362712" y="21335"/>
                </a:lnTo>
                <a:lnTo>
                  <a:pt x="400431" y="21335"/>
                </a:lnTo>
                <a:lnTo>
                  <a:pt x="399288" y="22859"/>
                </a:lnTo>
                <a:lnTo>
                  <a:pt x="391668" y="30480"/>
                </a:lnTo>
                <a:lnTo>
                  <a:pt x="390144" y="30480"/>
                </a:lnTo>
                <a:lnTo>
                  <a:pt x="387096" y="33527"/>
                </a:lnTo>
                <a:lnTo>
                  <a:pt x="387096" y="35051"/>
                </a:lnTo>
                <a:lnTo>
                  <a:pt x="384810" y="36575"/>
                </a:lnTo>
                <a:lnTo>
                  <a:pt x="384048" y="36575"/>
                </a:lnTo>
                <a:lnTo>
                  <a:pt x="377952" y="42672"/>
                </a:lnTo>
                <a:lnTo>
                  <a:pt x="373380" y="45719"/>
                </a:lnTo>
                <a:lnTo>
                  <a:pt x="371856" y="45719"/>
                </a:lnTo>
                <a:lnTo>
                  <a:pt x="367284" y="48767"/>
                </a:lnTo>
                <a:lnTo>
                  <a:pt x="361188" y="51816"/>
                </a:lnTo>
                <a:lnTo>
                  <a:pt x="355092" y="56388"/>
                </a:lnTo>
                <a:lnTo>
                  <a:pt x="347472" y="60959"/>
                </a:lnTo>
                <a:close/>
              </a:path>
              <a:path w="403859" h="285114">
                <a:moveTo>
                  <a:pt x="388620" y="32004"/>
                </a:moveTo>
                <a:lnTo>
                  <a:pt x="390144" y="30480"/>
                </a:lnTo>
                <a:lnTo>
                  <a:pt x="391668" y="30480"/>
                </a:lnTo>
                <a:lnTo>
                  <a:pt x="388620" y="32004"/>
                </a:lnTo>
                <a:close/>
              </a:path>
              <a:path w="403859" h="285114">
                <a:moveTo>
                  <a:pt x="382524" y="38100"/>
                </a:moveTo>
                <a:lnTo>
                  <a:pt x="384048" y="36575"/>
                </a:lnTo>
                <a:lnTo>
                  <a:pt x="384810" y="36575"/>
                </a:lnTo>
                <a:lnTo>
                  <a:pt x="382524" y="38100"/>
                </a:lnTo>
                <a:close/>
              </a:path>
              <a:path w="403859" h="285114">
                <a:moveTo>
                  <a:pt x="322783" y="79248"/>
                </a:moveTo>
                <a:lnTo>
                  <a:pt x="291084" y="79248"/>
                </a:lnTo>
                <a:lnTo>
                  <a:pt x="298704" y="68580"/>
                </a:lnTo>
                <a:lnTo>
                  <a:pt x="300228" y="68580"/>
                </a:lnTo>
                <a:lnTo>
                  <a:pt x="307848" y="59435"/>
                </a:lnTo>
                <a:lnTo>
                  <a:pt x="347472" y="59435"/>
                </a:lnTo>
                <a:lnTo>
                  <a:pt x="339852" y="65532"/>
                </a:lnTo>
                <a:lnTo>
                  <a:pt x="341376" y="65532"/>
                </a:lnTo>
                <a:lnTo>
                  <a:pt x="332232" y="71627"/>
                </a:lnTo>
                <a:lnTo>
                  <a:pt x="333756" y="71627"/>
                </a:lnTo>
                <a:lnTo>
                  <a:pt x="324612" y="77724"/>
                </a:lnTo>
                <a:lnTo>
                  <a:pt x="322783" y="79248"/>
                </a:lnTo>
                <a:close/>
              </a:path>
              <a:path w="403859" h="285114">
                <a:moveTo>
                  <a:pt x="236982" y="176783"/>
                </a:moveTo>
                <a:lnTo>
                  <a:pt x="208788" y="176783"/>
                </a:lnTo>
                <a:lnTo>
                  <a:pt x="216408" y="164591"/>
                </a:lnTo>
                <a:lnTo>
                  <a:pt x="234696" y="143256"/>
                </a:lnTo>
                <a:lnTo>
                  <a:pt x="243840" y="131064"/>
                </a:lnTo>
                <a:lnTo>
                  <a:pt x="252984" y="120396"/>
                </a:lnTo>
                <a:lnTo>
                  <a:pt x="263652" y="109727"/>
                </a:lnTo>
                <a:lnTo>
                  <a:pt x="272796" y="99059"/>
                </a:lnTo>
                <a:lnTo>
                  <a:pt x="280416" y="88391"/>
                </a:lnTo>
                <a:lnTo>
                  <a:pt x="291084" y="77724"/>
                </a:lnTo>
                <a:lnTo>
                  <a:pt x="291084" y="79248"/>
                </a:lnTo>
                <a:lnTo>
                  <a:pt x="322783" y="79248"/>
                </a:lnTo>
                <a:lnTo>
                  <a:pt x="315468" y="85343"/>
                </a:lnTo>
                <a:lnTo>
                  <a:pt x="316992" y="85343"/>
                </a:lnTo>
                <a:lnTo>
                  <a:pt x="307848" y="94488"/>
                </a:lnTo>
                <a:lnTo>
                  <a:pt x="300010" y="103632"/>
                </a:lnTo>
                <a:lnTo>
                  <a:pt x="298704" y="103632"/>
                </a:lnTo>
                <a:lnTo>
                  <a:pt x="280416" y="124967"/>
                </a:lnTo>
                <a:lnTo>
                  <a:pt x="271272" y="134111"/>
                </a:lnTo>
                <a:lnTo>
                  <a:pt x="269748" y="134111"/>
                </a:lnTo>
                <a:lnTo>
                  <a:pt x="263080" y="144780"/>
                </a:lnTo>
                <a:lnTo>
                  <a:pt x="262128" y="144780"/>
                </a:lnTo>
                <a:lnTo>
                  <a:pt x="252984" y="156972"/>
                </a:lnTo>
                <a:lnTo>
                  <a:pt x="242316" y="167640"/>
                </a:lnTo>
                <a:lnTo>
                  <a:pt x="243840" y="167640"/>
                </a:lnTo>
                <a:lnTo>
                  <a:pt x="236982" y="176783"/>
                </a:lnTo>
                <a:close/>
              </a:path>
              <a:path w="403859" h="285114">
                <a:moveTo>
                  <a:pt x="298704" y="105156"/>
                </a:moveTo>
                <a:lnTo>
                  <a:pt x="298704" y="103632"/>
                </a:lnTo>
                <a:lnTo>
                  <a:pt x="300010" y="103632"/>
                </a:lnTo>
                <a:lnTo>
                  <a:pt x="298704" y="105156"/>
                </a:lnTo>
                <a:close/>
              </a:path>
              <a:path w="403859" h="285114">
                <a:moveTo>
                  <a:pt x="269748" y="135635"/>
                </a:moveTo>
                <a:lnTo>
                  <a:pt x="269748" y="134111"/>
                </a:lnTo>
                <a:lnTo>
                  <a:pt x="271272" y="134111"/>
                </a:lnTo>
                <a:lnTo>
                  <a:pt x="269748" y="135635"/>
                </a:lnTo>
                <a:close/>
              </a:path>
              <a:path w="403859" h="285114">
                <a:moveTo>
                  <a:pt x="262128" y="146304"/>
                </a:moveTo>
                <a:lnTo>
                  <a:pt x="262128" y="144780"/>
                </a:lnTo>
                <a:lnTo>
                  <a:pt x="263080" y="144780"/>
                </a:lnTo>
                <a:lnTo>
                  <a:pt x="262128" y="146304"/>
                </a:lnTo>
                <a:close/>
              </a:path>
              <a:path w="403859" h="285114">
                <a:moveTo>
                  <a:pt x="199643" y="185927"/>
                </a:moveTo>
                <a:lnTo>
                  <a:pt x="208788" y="175259"/>
                </a:lnTo>
                <a:lnTo>
                  <a:pt x="208788" y="176783"/>
                </a:lnTo>
                <a:lnTo>
                  <a:pt x="236982" y="176783"/>
                </a:lnTo>
                <a:lnTo>
                  <a:pt x="234696" y="179832"/>
                </a:lnTo>
                <a:lnTo>
                  <a:pt x="230777" y="184404"/>
                </a:lnTo>
                <a:lnTo>
                  <a:pt x="201168" y="184404"/>
                </a:lnTo>
                <a:lnTo>
                  <a:pt x="199643" y="185927"/>
                </a:lnTo>
                <a:close/>
              </a:path>
              <a:path w="403859" h="285114">
                <a:moveTo>
                  <a:pt x="145084" y="243230"/>
                </a:moveTo>
                <a:lnTo>
                  <a:pt x="147828" y="237743"/>
                </a:lnTo>
                <a:lnTo>
                  <a:pt x="149352" y="237743"/>
                </a:lnTo>
                <a:lnTo>
                  <a:pt x="153924" y="231648"/>
                </a:lnTo>
                <a:lnTo>
                  <a:pt x="155448" y="231648"/>
                </a:lnTo>
                <a:lnTo>
                  <a:pt x="161543" y="224027"/>
                </a:lnTo>
                <a:lnTo>
                  <a:pt x="169164" y="217932"/>
                </a:lnTo>
                <a:lnTo>
                  <a:pt x="167640" y="217932"/>
                </a:lnTo>
                <a:lnTo>
                  <a:pt x="201168" y="184404"/>
                </a:lnTo>
                <a:lnTo>
                  <a:pt x="230777" y="184404"/>
                </a:lnTo>
                <a:lnTo>
                  <a:pt x="225552" y="190500"/>
                </a:lnTo>
                <a:lnTo>
                  <a:pt x="207264" y="208788"/>
                </a:lnTo>
                <a:lnTo>
                  <a:pt x="199643" y="217932"/>
                </a:lnTo>
                <a:lnTo>
                  <a:pt x="190500" y="225551"/>
                </a:lnTo>
                <a:lnTo>
                  <a:pt x="184404" y="233172"/>
                </a:lnTo>
                <a:lnTo>
                  <a:pt x="182880" y="233172"/>
                </a:lnTo>
                <a:lnTo>
                  <a:pt x="178003" y="239267"/>
                </a:lnTo>
                <a:lnTo>
                  <a:pt x="176784" y="239267"/>
                </a:lnTo>
                <a:lnTo>
                  <a:pt x="174345" y="242316"/>
                </a:lnTo>
                <a:lnTo>
                  <a:pt x="146304" y="242316"/>
                </a:lnTo>
                <a:lnTo>
                  <a:pt x="145084" y="243230"/>
                </a:lnTo>
                <a:close/>
              </a:path>
              <a:path w="403859" h="285114">
                <a:moveTo>
                  <a:pt x="176784" y="240791"/>
                </a:moveTo>
                <a:lnTo>
                  <a:pt x="176784" y="239267"/>
                </a:lnTo>
                <a:lnTo>
                  <a:pt x="178003" y="239267"/>
                </a:lnTo>
                <a:lnTo>
                  <a:pt x="176784" y="240791"/>
                </a:lnTo>
                <a:close/>
              </a:path>
              <a:path w="403859" h="285114">
                <a:moveTo>
                  <a:pt x="144780" y="243840"/>
                </a:moveTo>
                <a:lnTo>
                  <a:pt x="145084" y="243230"/>
                </a:lnTo>
                <a:lnTo>
                  <a:pt x="146304" y="242316"/>
                </a:lnTo>
                <a:lnTo>
                  <a:pt x="144780" y="243840"/>
                </a:lnTo>
                <a:close/>
              </a:path>
              <a:path w="403859" h="285114">
                <a:moveTo>
                  <a:pt x="173126" y="243840"/>
                </a:moveTo>
                <a:lnTo>
                  <a:pt x="144780" y="243840"/>
                </a:lnTo>
                <a:lnTo>
                  <a:pt x="146304" y="242316"/>
                </a:lnTo>
                <a:lnTo>
                  <a:pt x="174345" y="242316"/>
                </a:lnTo>
                <a:lnTo>
                  <a:pt x="173126" y="243840"/>
                </a:lnTo>
                <a:close/>
              </a:path>
              <a:path w="403859" h="285114">
                <a:moveTo>
                  <a:pt x="153924" y="263651"/>
                </a:moveTo>
                <a:lnTo>
                  <a:pt x="155448" y="262127"/>
                </a:lnTo>
                <a:lnTo>
                  <a:pt x="123443" y="262127"/>
                </a:lnTo>
                <a:lnTo>
                  <a:pt x="126492" y="260604"/>
                </a:lnTo>
                <a:lnTo>
                  <a:pt x="140208" y="246888"/>
                </a:lnTo>
                <a:lnTo>
                  <a:pt x="145084" y="243230"/>
                </a:lnTo>
                <a:lnTo>
                  <a:pt x="144780" y="243840"/>
                </a:lnTo>
                <a:lnTo>
                  <a:pt x="173126" y="243840"/>
                </a:lnTo>
                <a:lnTo>
                  <a:pt x="170688" y="246888"/>
                </a:lnTo>
                <a:lnTo>
                  <a:pt x="164592" y="251459"/>
                </a:lnTo>
                <a:lnTo>
                  <a:pt x="166116" y="251459"/>
                </a:lnTo>
                <a:lnTo>
                  <a:pt x="161543" y="256032"/>
                </a:lnTo>
                <a:lnTo>
                  <a:pt x="160020" y="259080"/>
                </a:lnTo>
                <a:lnTo>
                  <a:pt x="153924" y="263651"/>
                </a:lnTo>
                <a:close/>
              </a:path>
              <a:path w="403859" h="285114">
                <a:moveTo>
                  <a:pt x="2539" y="255524"/>
                </a:moveTo>
                <a:lnTo>
                  <a:pt x="3048" y="254508"/>
                </a:lnTo>
                <a:lnTo>
                  <a:pt x="7620" y="252983"/>
                </a:lnTo>
                <a:lnTo>
                  <a:pt x="2539" y="255524"/>
                </a:lnTo>
                <a:close/>
              </a:path>
              <a:path w="403859" h="285114">
                <a:moveTo>
                  <a:pt x="7620" y="268224"/>
                </a:moveTo>
                <a:lnTo>
                  <a:pt x="1524" y="265175"/>
                </a:lnTo>
                <a:lnTo>
                  <a:pt x="0" y="260604"/>
                </a:lnTo>
                <a:lnTo>
                  <a:pt x="2539" y="255524"/>
                </a:lnTo>
                <a:lnTo>
                  <a:pt x="7620" y="252983"/>
                </a:lnTo>
                <a:lnTo>
                  <a:pt x="10668" y="254508"/>
                </a:lnTo>
                <a:lnTo>
                  <a:pt x="12954" y="255270"/>
                </a:lnTo>
                <a:lnTo>
                  <a:pt x="13716" y="256032"/>
                </a:lnTo>
                <a:lnTo>
                  <a:pt x="15240" y="256032"/>
                </a:lnTo>
                <a:lnTo>
                  <a:pt x="15240" y="262127"/>
                </a:lnTo>
                <a:lnTo>
                  <a:pt x="13716" y="263651"/>
                </a:lnTo>
                <a:lnTo>
                  <a:pt x="12192" y="266700"/>
                </a:lnTo>
                <a:lnTo>
                  <a:pt x="7620" y="268224"/>
                </a:lnTo>
                <a:close/>
              </a:path>
              <a:path w="403859" h="285114">
                <a:moveTo>
                  <a:pt x="12954" y="255270"/>
                </a:moveTo>
                <a:lnTo>
                  <a:pt x="10668" y="254508"/>
                </a:lnTo>
                <a:lnTo>
                  <a:pt x="12192" y="254508"/>
                </a:lnTo>
                <a:lnTo>
                  <a:pt x="12954" y="255270"/>
                </a:lnTo>
                <a:close/>
              </a:path>
              <a:path w="403859" h="285114">
                <a:moveTo>
                  <a:pt x="15240" y="256032"/>
                </a:moveTo>
                <a:lnTo>
                  <a:pt x="13716" y="256032"/>
                </a:lnTo>
                <a:lnTo>
                  <a:pt x="12954" y="255270"/>
                </a:lnTo>
                <a:lnTo>
                  <a:pt x="15240" y="256032"/>
                </a:lnTo>
                <a:close/>
              </a:path>
              <a:path w="403859" h="285114">
                <a:moveTo>
                  <a:pt x="0" y="260604"/>
                </a:moveTo>
                <a:lnTo>
                  <a:pt x="0" y="259080"/>
                </a:lnTo>
                <a:lnTo>
                  <a:pt x="1524" y="256032"/>
                </a:lnTo>
                <a:lnTo>
                  <a:pt x="2539" y="255524"/>
                </a:lnTo>
                <a:lnTo>
                  <a:pt x="0" y="260604"/>
                </a:lnTo>
                <a:close/>
              </a:path>
              <a:path w="403859" h="285114">
                <a:moveTo>
                  <a:pt x="149352" y="268224"/>
                </a:moveTo>
                <a:lnTo>
                  <a:pt x="7620" y="268224"/>
                </a:lnTo>
                <a:lnTo>
                  <a:pt x="12192" y="266700"/>
                </a:lnTo>
                <a:lnTo>
                  <a:pt x="13716" y="263651"/>
                </a:lnTo>
                <a:lnTo>
                  <a:pt x="15240" y="262127"/>
                </a:lnTo>
                <a:lnTo>
                  <a:pt x="15240" y="256032"/>
                </a:lnTo>
                <a:lnTo>
                  <a:pt x="16764" y="256032"/>
                </a:lnTo>
                <a:lnTo>
                  <a:pt x="21336" y="257556"/>
                </a:lnTo>
                <a:lnTo>
                  <a:pt x="60960" y="257556"/>
                </a:lnTo>
                <a:lnTo>
                  <a:pt x="70104" y="260604"/>
                </a:lnTo>
                <a:lnTo>
                  <a:pt x="79248" y="260604"/>
                </a:lnTo>
                <a:lnTo>
                  <a:pt x="85343" y="262127"/>
                </a:lnTo>
                <a:lnTo>
                  <a:pt x="89916" y="263651"/>
                </a:lnTo>
                <a:lnTo>
                  <a:pt x="153924" y="263651"/>
                </a:lnTo>
                <a:lnTo>
                  <a:pt x="149352" y="268224"/>
                </a:lnTo>
                <a:close/>
              </a:path>
              <a:path w="403859" h="285114">
                <a:moveTo>
                  <a:pt x="56388" y="257556"/>
                </a:moveTo>
                <a:lnTo>
                  <a:pt x="25908" y="257556"/>
                </a:lnTo>
                <a:lnTo>
                  <a:pt x="30480" y="256032"/>
                </a:lnTo>
                <a:lnTo>
                  <a:pt x="53340" y="256032"/>
                </a:lnTo>
                <a:lnTo>
                  <a:pt x="56388" y="257556"/>
                </a:lnTo>
                <a:close/>
              </a:path>
              <a:path w="403859" h="285114">
                <a:moveTo>
                  <a:pt x="73152" y="260604"/>
                </a:moveTo>
                <a:lnTo>
                  <a:pt x="70104" y="260604"/>
                </a:lnTo>
                <a:lnTo>
                  <a:pt x="68580" y="259080"/>
                </a:lnTo>
                <a:lnTo>
                  <a:pt x="73152" y="260604"/>
                </a:lnTo>
                <a:close/>
              </a:path>
              <a:path w="403859" h="285114">
                <a:moveTo>
                  <a:pt x="124205" y="261366"/>
                </a:moveTo>
                <a:lnTo>
                  <a:pt x="126492" y="259080"/>
                </a:lnTo>
                <a:lnTo>
                  <a:pt x="126492" y="260604"/>
                </a:lnTo>
                <a:lnTo>
                  <a:pt x="124205" y="261366"/>
                </a:lnTo>
                <a:close/>
              </a:path>
              <a:path w="403859" h="285114">
                <a:moveTo>
                  <a:pt x="1524" y="265175"/>
                </a:moveTo>
                <a:lnTo>
                  <a:pt x="0" y="262127"/>
                </a:lnTo>
                <a:lnTo>
                  <a:pt x="0" y="260604"/>
                </a:lnTo>
                <a:lnTo>
                  <a:pt x="1524" y="265175"/>
                </a:lnTo>
                <a:close/>
              </a:path>
              <a:path w="403859" h="285114">
                <a:moveTo>
                  <a:pt x="121920" y="262127"/>
                </a:moveTo>
                <a:lnTo>
                  <a:pt x="120396" y="262127"/>
                </a:lnTo>
                <a:lnTo>
                  <a:pt x="123443" y="260604"/>
                </a:lnTo>
                <a:lnTo>
                  <a:pt x="121920" y="262127"/>
                </a:lnTo>
                <a:close/>
              </a:path>
              <a:path w="403859" h="285114">
                <a:moveTo>
                  <a:pt x="123443" y="262127"/>
                </a:moveTo>
                <a:lnTo>
                  <a:pt x="124205" y="261366"/>
                </a:lnTo>
                <a:lnTo>
                  <a:pt x="126492" y="260604"/>
                </a:lnTo>
                <a:lnTo>
                  <a:pt x="123443" y="262127"/>
                </a:lnTo>
                <a:close/>
              </a:path>
              <a:path w="403859" h="285114">
                <a:moveTo>
                  <a:pt x="123443" y="262127"/>
                </a:moveTo>
                <a:lnTo>
                  <a:pt x="121920" y="262127"/>
                </a:lnTo>
                <a:lnTo>
                  <a:pt x="124205" y="261366"/>
                </a:lnTo>
                <a:lnTo>
                  <a:pt x="123443" y="262127"/>
                </a:lnTo>
                <a:close/>
              </a:path>
              <a:path w="403859" h="285114">
                <a:moveTo>
                  <a:pt x="153924" y="263651"/>
                </a:moveTo>
                <a:lnTo>
                  <a:pt x="112776" y="263651"/>
                </a:lnTo>
                <a:lnTo>
                  <a:pt x="115824" y="262127"/>
                </a:lnTo>
                <a:lnTo>
                  <a:pt x="155448" y="262127"/>
                </a:lnTo>
                <a:lnTo>
                  <a:pt x="153924" y="263651"/>
                </a:lnTo>
                <a:close/>
              </a:path>
              <a:path w="403859" h="285114">
                <a:moveTo>
                  <a:pt x="25908" y="277367"/>
                </a:moveTo>
                <a:lnTo>
                  <a:pt x="18288" y="277367"/>
                </a:lnTo>
                <a:lnTo>
                  <a:pt x="15240" y="275843"/>
                </a:lnTo>
                <a:lnTo>
                  <a:pt x="10668" y="274319"/>
                </a:lnTo>
                <a:lnTo>
                  <a:pt x="7620" y="271272"/>
                </a:lnTo>
                <a:lnTo>
                  <a:pt x="4572" y="269748"/>
                </a:lnTo>
                <a:lnTo>
                  <a:pt x="4572" y="268224"/>
                </a:lnTo>
                <a:lnTo>
                  <a:pt x="1524" y="265175"/>
                </a:lnTo>
                <a:lnTo>
                  <a:pt x="7620" y="268224"/>
                </a:lnTo>
                <a:lnTo>
                  <a:pt x="149352" y="268224"/>
                </a:lnTo>
                <a:lnTo>
                  <a:pt x="146304" y="271272"/>
                </a:lnTo>
                <a:lnTo>
                  <a:pt x="141732" y="274319"/>
                </a:lnTo>
                <a:lnTo>
                  <a:pt x="141732" y="275843"/>
                </a:lnTo>
                <a:lnTo>
                  <a:pt x="28956" y="275843"/>
                </a:lnTo>
                <a:lnTo>
                  <a:pt x="25908" y="277367"/>
                </a:lnTo>
                <a:close/>
              </a:path>
              <a:path w="403859" h="285114">
                <a:moveTo>
                  <a:pt x="28956" y="277367"/>
                </a:moveTo>
                <a:lnTo>
                  <a:pt x="28956" y="275843"/>
                </a:lnTo>
                <a:lnTo>
                  <a:pt x="32004" y="275843"/>
                </a:lnTo>
                <a:lnTo>
                  <a:pt x="28956" y="277367"/>
                </a:lnTo>
                <a:close/>
              </a:path>
              <a:path w="403859" h="285114">
                <a:moveTo>
                  <a:pt x="138684" y="277367"/>
                </a:moveTo>
                <a:lnTo>
                  <a:pt x="53340" y="277367"/>
                </a:lnTo>
                <a:lnTo>
                  <a:pt x="48768" y="275843"/>
                </a:lnTo>
                <a:lnTo>
                  <a:pt x="141732" y="275843"/>
                </a:lnTo>
                <a:lnTo>
                  <a:pt x="138684" y="277367"/>
                </a:lnTo>
                <a:close/>
              </a:path>
              <a:path w="403859" h="285114">
                <a:moveTo>
                  <a:pt x="121920" y="283464"/>
                </a:moveTo>
                <a:lnTo>
                  <a:pt x="80772" y="283464"/>
                </a:lnTo>
                <a:lnTo>
                  <a:pt x="76200" y="281940"/>
                </a:lnTo>
                <a:lnTo>
                  <a:pt x="70104" y="280416"/>
                </a:lnTo>
                <a:lnTo>
                  <a:pt x="64008" y="280416"/>
                </a:lnTo>
                <a:lnTo>
                  <a:pt x="59436" y="278891"/>
                </a:lnTo>
                <a:lnTo>
                  <a:pt x="60960" y="278891"/>
                </a:lnTo>
                <a:lnTo>
                  <a:pt x="56388" y="277367"/>
                </a:lnTo>
                <a:lnTo>
                  <a:pt x="137160" y="277367"/>
                </a:lnTo>
                <a:lnTo>
                  <a:pt x="135636" y="278891"/>
                </a:lnTo>
                <a:lnTo>
                  <a:pt x="129540" y="281940"/>
                </a:lnTo>
                <a:lnTo>
                  <a:pt x="124968" y="281940"/>
                </a:lnTo>
                <a:lnTo>
                  <a:pt x="121920" y="283464"/>
                </a:lnTo>
                <a:close/>
              </a:path>
              <a:path w="403859" h="285114">
                <a:moveTo>
                  <a:pt x="117348" y="284988"/>
                </a:moveTo>
                <a:lnTo>
                  <a:pt x="92964" y="284988"/>
                </a:lnTo>
                <a:lnTo>
                  <a:pt x="88392" y="283464"/>
                </a:lnTo>
                <a:lnTo>
                  <a:pt x="118872" y="283464"/>
                </a:lnTo>
                <a:lnTo>
                  <a:pt x="117348" y="2849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2"/>
          <p:cNvSpPr/>
          <p:nvPr/>
        </p:nvSpPr>
        <p:spPr>
          <a:xfrm>
            <a:off x="862583" y="3381756"/>
            <a:ext cx="356870" cy="399415"/>
          </a:xfrm>
          <a:custGeom>
            <a:avLst/>
            <a:gdLst/>
            <a:ahLst/>
            <a:cxnLst/>
            <a:rect l="l" t="t" r="r" b="b"/>
            <a:pathLst>
              <a:path w="356869" h="399414">
                <a:moveTo>
                  <a:pt x="162305" y="266700"/>
                </a:moveTo>
                <a:lnTo>
                  <a:pt x="131064" y="266700"/>
                </a:lnTo>
                <a:lnTo>
                  <a:pt x="138684" y="254508"/>
                </a:lnTo>
                <a:lnTo>
                  <a:pt x="147828" y="242316"/>
                </a:lnTo>
                <a:lnTo>
                  <a:pt x="156972" y="231647"/>
                </a:lnTo>
                <a:lnTo>
                  <a:pt x="184404" y="195071"/>
                </a:lnTo>
                <a:lnTo>
                  <a:pt x="193547" y="181355"/>
                </a:lnTo>
                <a:lnTo>
                  <a:pt x="211836" y="156971"/>
                </a:lnTo>
                <a:lnTo>
                  <a:pt x="219456" y="144779"/>
                </a:lnTo>
                <a:lnTo>
                  <a:pt x="220980" y="143255"/>
                </a:lnTo>
                <a:lnTo>
                  <a:pt x="239268" y="118871"/>
                </a:lnTo>
                <a:lnTo>
                  <a:pt x="246888" y="106679"/>
                </a:lnTo>
                <a:lnTo>
                  <a:pt x="256032" y="94487"/>
                </a:lnTo>
                <a:lnTo>
                  <a:pt x="266700" y="83819"/>
                </a:lnTo>
                <a:lnTo>
                  <a:pt x="265176" y="83819"/>
                </a:lnTo>
                <a:lnTo>
                  <a:pt x="274320" y="71627"/>
                </a:lnTo>
                <a:lnTo>
                  <a:pt x="283464" y="60959"/>
                </a:lnTo>
                <a:lnTo>
                  <a:pt x="291084" y="50291"/>
                </a:lnTo>
                <a:lnTo>
                  <a:pt x="298704" y="41147"/>
                </a:lnTo>
                <a:lnTo>
                  <a:pt x="306324" y="33527"/>
                </a:lnTo>
                <a:lnTo>
                  <a:pt x="313943" y="24383"/>
                </a:lnTo>
                <a:lnTo>
                  <a:pt x="315468" y="24383"/>
                </a:lnTo>
                <a:lnTo>
                  <a:pt x="327660" y="9143"/>
                </a:lnTo>
                <a:lnTo>
                  <a:pt x="329184" y="9143"/>
                </a:lnTo>
                <a:lnTo>
                  <a:pt x="335280" y="3047"/>
                </a:lnTo>
                <a:lnTo>
                  <a:pt x="339852" y="0"/>
                </a:lnTo>
                <a:lnTo>
                  <a:pt x="347472" y="0"/>
                </a:lnTo>
                <a:lnTo>
                  <a:pt x="356616" y="9143"/>
                </a:lnTo>
                <a:lnTo>
                  <a:pt x="356616" y="16763"/>
                </a:lnTo>
                <a:lnTo>
                  <a:pt x="352044" y="21335"/>
                </a:lnTo>
                <a:lnTo>
                  <a:pt x="348615" y="25908"/>
                </a:lnTo>
                <a:lnTo>
                  <a:pt x="347472" y="25908"/>
                </a:lnTo>
                <a:lnTo>
                  <a:pt x="342900" y="33527"/>
                </a:lnTo>
                <a:lnTo>
                  <a:pt x="333756" y="42671"/>
                </a:lnTo>
                <a:lnTo>
                  <a:pt x="335280" y="42671"/>
                </a:lnTo>
                <a:lnTo>
                  <a:pt x="327660" y="50291"/>
                </a:lnTo>
                <a:lnTo>
                  <a:pt x="313690" y="67055"/>
                </a:lnTo>
                <a:lnTo>
                  <a:pt x="312420" y="67055"/>
                </a:lnTo>
                <a:lnTo>
                  <a:pt x="304800" y="77724"/>
                </a:lnTo>
                <a:lnTo>
                  <a:pt x="295656" y="88391"/>
                </a:lnTo>
                <a:lnTo>
                  <a:pt x="286512" y="100583"/>
                </a:lnTo>
                <a:lnTo>
                  <a:pt x="277368" y="111251"/>
                </a:lnTo>
                <a:lnTo>
                  <a:pt x="269367" y="121919"/>
                </a:lnTo>
                <a:lnTo>
                  <a:pt x="268224" y="121919"/>
                </a:lnTo>
                <a:lnTo>
                  <a:pt x="260604" y="134111"/>
                </a:lnTo>
                <a:lnTo>
                  <a:pt x="251460" y="146303"/>
                </a:lnTo>
                <a:lnTo>
                  <a:pt x="243332" y="158495"/>
                </a:lnTo>
                <a:lnTo>
                  <a:pt x="242316" y="158495"/>
                </a:lnTo>
                <a:lnTo>
                  <a:pt x="233172" y="172211"/>
                </a:lnTo>
                <a:lnTo>
                  <a:pt x="224028" y="184403"/>
                </a:lnTo>
                <a:lnTo>
                  <a:pt x="213360" y="198119"/>
                </a:lnTo>
                <a:lnTo>
                  <a:pt x="214884" y="198119"/>
                </a:lnTo>
                <a:lnTo>
                  <a:pt x="204216" y="210311"/>
                </a:lnTo>
                <a:lnTo>
                  <a:pt x="195072" y="222503"/>
                </a:lnTo>
                <a:lnTo>
                  <a:pt x="196595" y="222503"/>
                </a:lnTo>
                <a:lnTo>
                  <a:pt x="187452" y="234695"/>
                </a:lnTo>
                <a:lnTo>
                  <a:pt x="176784" y="246887"/>
                </a:lnTo>
                <a:lnTo>
                  <a:pt x="167640" y="259079"/>
                </a:lnTo>
                <a:lnTo>
                  <a:pt x="168021" y="259079"/>
                </a:lnTo>
                <a:lnTo>
                  <a:pt x="162305" y="266700"/>
                </a:lnTo>
                <a:close/>
              </a:path>
              <a:path w="356869" h="399414">
                <a:moveTo>
                  <a:pt x="347472" y="27432"/>
                </a:moveTo>
                <a:lnTo>
                  <a:pt x="347472" y="25908"/>
                </a:lnTo>
                <a:lnTo>
                  <a:pt x="348615" y="25908"/>
                </a:lnTo>
                <a:lnTo>
                  <a:pt x="347472" y="27432"/>
                </a:lnTo>
                <a:close/>
              </a:path>
              <a:path w="356869" h="399414">
                <a:moveTo>
                  <a:pt x="312420" y="68579"/>
                </a:moveTo>
                <a:lnTo>
                  <a:pt x="312420" y="67055"/>
                </a:lnTo>
                <a:lnTo>
                  <a:pt x="313690" y="67055"/>
                </a:lnTo>
                <a:lnTo>
                  <a:pt x="312420" y="68579"/>
                </a:lnTo>
                <a:close/>
              </a:path>
              <a:path w="356869" h="399414">
                <a:moveTo>
                  <a:pt x="268224" y="123443"/>
                </a:moveTo>
                <a:lnTo>
                  <a:pt x="268224" y="121919"/>
                </a:lnTo>
                <a:lnTo>
                  <a:pt x="269367" y="121919"/>
                </a:lnTo>
                <a:lnTo>
                  <a:pt x="268224" y="123443"/>
                </a:lnTo>
                <a:close/>
              </a:path>
              <a:path w="356869" h="399414">
                <a:moveTo>
                  <a:pt x="242316" y="160019"/>
                </a:moveTo>
                <a:lnTo>
                  <a:pt x="242316" y="158495"/>
                </a:lnTo>
                <a:lnTo>
                  <a:pt x="243332" y="158495"/>
                </a:lnTo>
                <a:lnTo>
                  <a:pt x="242316" y="160019"/>
                </a:lnTo>
                <a:close/>
              </a:path>
              <a:path w="356869" h="399414">
                <a:moveTo>
                  <a:pt x="168021" y="259079"/>
                </a:moveTo>
                <a:lnTo>
                  <a:pt x="167640" y="259079"/>
                </a:lnTo>
                <a:lnTo>
                  <a:pt x="169164" y="257555"/>
                </a:lnTo>
                <a:lnTo>
                  <a:pt x="168021" y="259079"/>
                </a:lnTo>
                <a:close/>
              </a:path>
              <a:path w="356869" h="399414">
                <a:moveTo>
                  <a:pt x="79247" y="338327"/>
                </a:moveTo>
                <a:lnTo>
                  <a:pt x="83820" y="330708"/>
                </a:lnTo>
                <a:lnTo>
                  <a:pt x="83820" y="329183"/>
                </a:lnTo>
                <a:lnTo>
                  <a:pt x="88391" y="323087"/>
                </a:lnTo>
                <a:lnTo>
                  <a:pt x="92964" y="313943"/>
                </a:lnTo>
                <a:lnTo>
                  <a:pt x="94488" y="313943"/>
                </a:lnTo>
                <a:lnTo>
                  <a:pt x="100584" y="304800"/>
                </a:lnTo>
                <a:lnTo>
                  <a:pt x="99060" y="304800"/>
                </a:lnTo>
                <a:lnTo>
                  <a:pt x="105156" y="295655"/>
                </a:lnTo>
                <a:lnTo>
                  <a:pt x="106680" y="295655"/>
                </a:lnTo>
                <a:lnTo>
                  <a:pt x="114300" y="286511"/>
                </a:lnTo>
                <a:lnTo>
                  <a:pt x="121920" y="275843"/>
                </a:lnTo>
                <a:lnTo>
                  <a:pt x="131064" y="265175"/>
                </a:lnTo>
                <a:lnTo>
                  <a:pt x="131064" y="266700"/>
                </a:lnTo>
                <a:lnTo>
                  <a:pt x="162305" y="266700"/>
                </a:lnTo>
                <a:lnTo>
                  <a:pt x="150876" y="281940"/>
                </a:lnTo>
                <a:lnTo>
                  <a:pt x="149352" y="281940"/>
                </a:lnTo>
                <a:lnTo>
                  <a:pt x="141732" y="292608"/>
                </a:lnTo>
                <a:lnTo>
                  <a:pt x="134112" y="301751"/>
                </a:lnTo>
                <a:lnTo>
                  <a:pt x="132588" y="301751"/>
                </a:lnTo>
                <a:lnTo>
                  <a:pt x="124968" y="310895"/>
                </a:lnTo>
                <a:lnTo>
                  <a:pt x="126491" y="310895"/>
                </a:lnTo>
                <a:lnTo>
                  <a:pt x="120395" y="318516"/>
                </a:lnTo>
                <a:lnTo>
                  <a:pt x="120395" y="320040"/>
                </a:lnTo>
                <a:lnTo>
                  <a:pt x="114300" y="327659"/>
                </a:lnTo>
                <a:lnTo>
                  <a:pt x="109728" y="335279"/>
                </a:lnTo>
                <a:lnTo>
                  <a:pt x="109728" y="336803"/>
                </a:lnTo>
                <a:lnTo>
                  <a:pt x="80772" y="336803"/>
                </a:lnTo>
                <a:lnTo>
                  <a:pt x="79247" y="338327"/>
                </a:lnTo>
                <a:close/>
              </a:path>
              <a:path w="356869" h="399414">
                <a:moveTo>
                  <a:pt x="41147" y="330708"/>
                </a:moveTo>
                <a:lnTo>
                  <a:pt x="9143" y="330708"/>
                </a:lnTo>
                <a:lnTo>
                  <a:pt x="6095" y="327659"/>
                </a:lnTo>
                <a:lnTo>
                  <a:pt x="1524" y="324611"/>
                </a:lnTo>
                <a:lnTo>
                  <a:pt x="0" y="320040"/>
                </a:lnTo>
                <a:lnTo>
                  <a:pt x="6095" y="310895"/>
                </a:lnTo>
                <a:lnTo>
                  <a:pt x="10668" y="309371"/>
                </a:lnTo>
                <a:lnTo>
                  <a:pt x="19812" y="312419"/>
                </a:lnTo>
                <a:lnTo>
                  <a:pt x="30480" y="323087"/>
                </a:lnTo>
                <a:lnTo>
                  <a:pt x="31242" y="323087"/>
                </a:lnTo>
                <a:lnTo>
                  <a:pt x="32004" y="324611"/>
                </a:lnTo>
                <a:lnTo>
                  <a:pt x="35052" y="324611"/>
                </a:lnTo>
                <a:lnTo>
                  <a:pt x="41147" y="330708"/>
                </a:lnTo>
                <a:close/>
              </a:path>
              <a:path w="356869" h="399414">
                <a:moveTo>
                  <a:pt x="31242" y="323087"/>
                </a:moveTo>
                <a:lnTo>
                  <a:pt x="30480" y="323087"/>
                </a:lnTo>
                <a:lnTo>
                  <a:pt x="30480" y="321563"/>
                </a:lnTo>
                <a:lnTo>
                  <a:pt x="31242" y="323087"/>
                </a:lnTo>
                <a:close/>
              </a:path>
              <a:path w="356869" h="399414">
                <a:moveTo>
                  <a:pt x="35052" y="324611"/>
                </a:moveTo>
                <a:lnTo>
                  <a:pt x="32004" y="324611"/>
                </a:lnTo>
                <a:lnTo>
                  <a:pt x="32004" y="323087"/>
                </a:lnTo>
                <a:lnTo>
                  <a:pt x="35052" y="324611"/>
                </a:lnTo>
                <a:close/>
              </a:path>
              <a:path w="356869" h="399414">
                <a:moveTo>
                  <a:pt x="43433" y="334136"/>
                </a:moveTo>
                <a:lnTo>
                  <a:pt x="42672" y="333755"/>
                </a:lnTo>
                <a:lnTo>
                  <a:pt x="10668" y="333755"/>
                </a:lnTo>
                <a:lnTo>
                  <a:pt x="7620" y="329184"/>
                </a:lnTo>
                <a:lnTo>
                  <a:pt x="9143" y="330708"/>
                </a:lnTo>
                <a:lnTo>
                  <a:pt x="41147" y="330708"/>
                </a:lnTo>
                <a:lnTo>
                  <a:pt x="43433" y="334136"/>
                </a:lnTo>
                <a:close/>
              </a:path>
              <a:path w="356869" h="399414">
                <a:moveTo>
                  <a:pt x="50291" y="341375"/>
                </a:moveTo>
                <a:lnTo>
                  <a:pt x="21336" y="341375"/>
                </a:lnTo>
                <a:lnTo>
                  <a:pt x="18288" y="339851"/>
                </a:lnTo>
                <a:lnTo>
                  <a:pt x="18288" y="338327"/>
                </a:lnTo>
                <a:lnTo>
                  <a:pt x="15240" y="336803"/>
                </a:lnTo>
                <a:lnTo>
                  <a:pt x="13716" y="336803"/>
                </a:lnTo>
                <a:lnTo>
                  <a:pt x="12191" y="333755"/>
                </a:lnTo>
                <a:lnTo>
                  <a:pt x="42672" y="333755"/>
                </a:lnTo>
                <a:lnTo>
                  <a:pt x="44195" y="335279"/>
                </a:lnTo>
                <a:lnTo>
                  <a:pt x="45720" y="335279"/>
                </a:lnTo>
                <a:lnTo>
                  <a:pt x="47243" y="338327"/>
                </a:lnTo>
                <a:lnTo>
                  <a:pt x="50291" y="341375"/>
                </a:lnTo>
                <a:close/>
              </a:path>
              <a:path w="356869" h="399414">
                <a:moveTo>
                  <a:pt x="44195" y="335279"/>
                </a:moveTo>
                <a:lnTo>
                  <a:pt x="42672" y="333755"/>
                </a:lnTo>
                <a:lnTo>
                  <a:pt x="43433" y="334136"/>
                </a:lnTo>
                <a:lnTo>
                  <a:pt x="44195" y="335279"/>
                </a:lnTo>
                <a:close/>
              </a:path>
              <a:path w="356869" h="399414">
                <a:moveTo>
                  <a:pt x="45720" y="335279"/>
                </a:moveTo>
                <a:lnTo>
                  <a:pt x="44195" y="335279"/>
                </a:lnTo>
                <a:lnTo>
                  <a:pt x="43433" y="334136"/>
                </a:lnTo>
                <a:lnTo>
                  <a:pt x="45720" y="335279"/>
                </a:lnTo>
                <a:close/>
              </a:path>
              <a:path w="356869" h="399414">
                <a:moveTo>
                  <a:pt x="68580" y="371855"/>
                </a:moveTo>
                <a:lnTo>
                  <a:pt x="67056" y="367283"/>
                </a:lnTo>
                <a:lnTo>
                  <a:pt x="67056" y="365759"/>
                </a:lnTo>
                <a:lnTo>
                  <a:pt x="65532" y="362711"/>
                </a:lnTo>
                <a:lnTo>
                  <a:pt x="64770" y="361949"/>
                </a:lnTo>
                <a:lnTo>
                  <a:pt x="65532" y="361187"/>
                </a:lnTo>
                <a:lnTo>
                  <a:pt x="65532" y="359663"/>
                </a:lnTo>
                <a:lnTo>
                  <a:pt x="68580" y="355091"/>
                </a:lnTo>
                <a:lnTo>
                  <a:pt x="71628" y="348995"/>
                </a:lnTo>
                <a:lnTo>
                  <a:pt x="80772" y="336803"/>
                </a:lnTo>
                <a:lnTo>
                  <a:pt x="109728" y="336803"/>
                </a:lnTo>
                <a:lnTo>
                  <a:pt x="105156" y="342900"/>
                </a:lnTo>
                <a:lnTo>
                  <a:pt x="102108" y="348995"/>
                </a:lnTo>
                <a:lnTo>
                  <a:pt x="100584" y="350519"/>
                </a:lnTo>
                <a:lnTo>
                  <a:pt x="96012" y="356616"/>
                </a:lnTo>
                <a:lnTo>
                  <a:pt x="92964" y="362711"/>
                </a:lnTo>
                <a:lnTo>
                  <a:pt x="88391" y="368808"/>
                </a:lnTo>
                <a:lnTo>
                  <a:pt x="68580" y="368808"/>
                </a:lnTo>
                <a:lnTo>
                  <a:pt x="68580" y="371855"/>
                </a:lnTo>
                <a:close/>
              </a:path>
              <a:path w="356869" h="399414">
                <a:moveTo>
                  <a:pt x="51816" y="342900"/>
                </a:moveTo>
                <a:lnTo>
                  <a:pt x="25908" y="342900"/>
                </a:lnTo>
                <a:lnTo>
                  <a:pt x="22860" y="341375"/>
                </a:lnTo>
                <a:lnTo>
                  <a:pt x="50291" y="341375"/>
                </a:lnTo>
                <a:lnTo>
                  <a:pt x="48768" y="339851"/>
                </a:lnTo>
                <a:lnTo>
                  <a:pt x="51816" y="342900"/>
                </a:lnTo>
                <a:close/>
              </a:path>
              <a:path w="356869" h="399414">
                <a:moveTo>
                  <a:pt x="32004" y="352043"/>
                </a:moveTo>
                <a:lnTo>
                  <a:pt x="27432" y="347471"/>
                </a:lnTo>
                <a:lnTo>
                  <a:pt x="25908" y="344424"/>
                </a:lnTo>
                <a:lnTo>
                  <a:pt x="22860" y="341375"/>
                </a:lnTo>
                <a:lnTo>
                  <a:pt x="25908" y="342900"/>
                </a:lnTo>
                <a:lnTo>
                  <a:pt x="51816" y="342900"/>
                </a:lnTo>
                <a:lnTo>
                  <a:pt x="51816" y="344424"/>
                </a:lnTo>
                <a:lnTo>
                  <a:pt x="56388" y="348995"/>
                </a:lnTo>
                <a:lnTo>
                  <a:pt x="30480" y="348995"/>
                </a:lnTo>
                <a:lnTo>
                  <a:pt x="32004" y="352043"/>
                </a:lnTo>
                <a:close/>
              </a:path>
              <a:path w="356869" h="399414">
                <a:moveTo>
                  <a:pt x="44195" y="370332"/>
                </a:moveTo>
                <a:lnTo>
                  <a:pt x="42672" y="367283"/>
                </a:lnTo>
                <a:lnTo>
                  <a:pt x="39624" y="364235"/>
                </a:lnTo>
                <a:lnTo>
                  <a:pt x="39624" y="362711"/>
                </a:lnTo>
                <a:lnTo>
                  <a:pt x="38100" y="359663"/>
                </a:lnTo>
                <a:lnTo>
                  <a:pt x="35052" y="356616"/>
                </a:lnTo>
                <a:lnTo>
                  <a:pt x="33528" y="353567"/>
                </a:lnTo>
                <a:lnTo>
                  <a:pt x="32004" y="352043"/>
                </a:lnTo>
                <a:lnTo>
                  <a:pt x="30480" y="348995"/>
                </a:lnTo>
                <a:lnTo>
                  <a:pt x="56388" y="348995"/>
                </a:lnTo>
                <a:lnTo>
                  <a:pt x="59436" y="355091"/>
                </a:lnTo>
                <a:lnTo>
                  <a:pt x="62484" y="356616"/>
                </a:lnTo>
                <a:lnTo>
                  <a:pt x="62484" y="358140"/>
                </a:lnTo>
                <a:lnTo>
                  <a:pt x="64008" y="361187"/>
                </a:lnTo>
                <a:lnTo>
                  <a:pt x="64770" y="361949"/>
                </a:lnTo>
                <a:lnTo>
                  <a:pt x="62484" y="364235"/>
                </a:lnTo>
                <a:lnTo>
                  <a:pt x="62484" y="365759"/>
                </a:lnTo>
                <a:lnTo>
                  <a:pt x="61722" y="368046"/>
                </a:lnTo>
                <a:lnTo>
                  <a:pt x="60960" y="368808"/>
                </a:lnTo>
                <a:lnTo>
                  <a:pt x="44195" y="368808"/>
                </a:lnTo>
                <a:lnTo>
                  <a:pt x="44195" y="370332"/>
                </a:lnTo>
                <a:close/>
              </a:path>
              <a:path w="356869" h="399414">
                <a:moveTo>
                  <a:pt x="61722" y="368046"/>
                </a:moveTo>
                <a:lnTo>
                  <a:pt x="62484" y="365759"/>
                </a:lnTo>
                <a:lnTo>
                  <a:pt x="62484" y="364235"/>
                </a:lnTo>
                <a:lnTo>
                  <a:pt x="64770" y="361949"/>
                </a:lnTo>
                <a:lnTo>
                  <a:pt x="65532" y="362711"/>
                </a:lnTo>
                <a:lnTo>
                  <a:pt x="67056" y="365759"/>
                </a:lnTo>
                <a:lnTo>
                  <a:pt x="67056" y="367283"/>
                </a:lnTo>
                <a:lnTo>
                  <a:pt x="62484" y="367283"/>
                </a:lnTo>
                <a:lnTo>
                  <a:pt x="61722" y="368046"/>
                </a:lnTo>
                <a:close/>
              </a:path>
              <a:path w="356869" h="399414">
                <a:moveTo>
                  <a:pt x="60960" y="370332"/>
                </a:moveTo>
                <a:lnTo>
                  <a:pt x="61722" y="368046"/>
                </a:lnTo>
                <a:lnTo>
                  <a:pt x="62484" y="367283"/>
                </a:lnTo>
                <a:lnTo>
                  <a:pt x="60960" y="370332"/>
                </a:lnTo>
                <a:close/>
              </a:path>
              <a:path w="356869" h="399414">
                <a:moveTo>
                  <a:pt x="68072" y="370332"/>
                </a:moveTo>
                <a:lnTo>
                  <a:pt x="60960" y="370332"/>
                </a:lnTo>
                <a:lnTo>
                  <a:pt x="62484" y="367283"/>
                </a:lnTo>
                <a:lnTo>
                  <a:pt x="67056" y="367283"/>
                </a:lnTo>
                <a:lnTo>
                  <a:pt x="68072" y="370332"/>
                </a:lnTo>
                <a:close/>
              </a:path>
              <a:path w="356869" h="399414">
                <a:moveTo>
                  <a:pt x="58826" y="372160"/>
                </a:moveTo>
                <a:lnTo>
                  <a:pt x="59436" y="370332"/>
                </a:lnTo>
                <a:lnTo>
                  <a:pt x="61722" y="368046"/>
                </a:lnTo>
                <a:lnTo>
                  <a:pt x="60960" y="370332"/>
                </a:lnTo>
                <a:lnTo>
                  <a:pt x="68072" y="370332"/>
                </a:lnTo>
                <a:lnTo>
                  <a:pt x="68580" y="371855"/>
                </a:lnTo>
                <a:lnTo>
                  <a:pt x="59436" y="371855"/>
                </a:lnTo>
                <a:lnTo>
                  <a:pt x="58826" y="372160"/>
                </a:lnTo>
                <a:close/>
              </a:path>
              <a:path w="356869" h="399414">
                <a:moveTo>
                  <a:pt x="45720" y="373379"/>
                </a:moveTo>
                <a:lnTo>
                  <a:pt x="44195" y="368808"/>
                </a:lnTo>
                <a:lnTo>
                  <a:pt x="60960" y="368808"/>
                </a:lnTo>
                <a:lnTo>
                  <a:pt x="59436" y="370332"/>
                </a:lnTo>
                <a:lnTo>
                  <a:pt x="58928" y="371855"/>
                </a:lnTo>
                <a:lnTo>
                  <a:pt x="45720" y="371855"/>
                </a:lnTo>
                <a:lnTo>
                  <a:pt x="45720" y="373379"/>
                </a:lnTo>
                <a:close/>
              </a:path>
              <a:path w="356869" h="399414">
                <a:moveTo>
                  <a:pt x="70104" y="374903"/>
                </a:moveTo>
                <a:lnTo>
                  <a:pt x="57912" y="374903"/>
                </a:lnTo>
                <a:lnTo>
                  <a:pt x="59436" y="371855"/>
                </a:lnTo>
                <a:lnTo>
                  <a:pt x="68580" y="371855"/>
                </a:lnTo>
                <a:lnTo>
                  <a:pt x="68580" y="368808"/>
                </a:lnTo>
                <a:lnTo>
                  <a:pt x="70104" y="373379"/>
                </a:lnTo>
                <a:lnTo>
                  <a:pt x="70104" y="374903"/>
                </a:lnTo>
                <a:close/>
              </a:path>
              <a:path w="356869" h="399414">
                <a:moveTo>
                  <a:pt x="82804" y="377951"/>
                </a:moveTo>
                <a:lnTo>
                  <a:pt x="71628" y="377951"/>
                </a:lnTo>
                <a:lnTo>
                  <a:pt x="70104" y="374903"/>
                </a:lnTo>
                <a:lnTo>
                  <a:pt x="70104" y="373379"/>
                </a:lnTo>
                <a:lnTo>
                  <a:pt x="68580" y="368808"/>
                </a:lnTo>
                <a:lnTo>
                  <a:pt x="88391" y="368808"/>
                </a:lnTo>
                <a:lnTo>
                  <a:pt x="86868" y="373379"/>
                </a:lnTo>
                <a:lnTo>
                  <a:pt x="85344" y="374903"/>
                </a:lnTo>
                <a:lnTo>
                  <a:pt x="83820" y="374903"/>
                </a:lnTo>
                <a:lnTo>
                  <a:pt x="82804" y="377951"/>
                </a:lnTo>
                <a:close/>
              </a:path>
              <a:path w="356869" h="399414">
                <a:moveTo>
                  <a:pt x="45720" y="374903"/>
                </a:moveTo>
                <a:lnTo>
                  <a:pt x="44195" y="370332"/>
                </a:lnTo>
                <a:lnTo>
                  <a:pt x="45720" y="373379"/>
                </a:lnTo>
                <a:lnTo>
                  <a:pt x="45720" y="374903"/>
                </a:lnTo>
                <a:close/>
              </a:path>
              <a:path w="356869" h="399414">
                <a:moveTo>
                  <a:pt x="48768" y="382524"/>
                </a:moveTo>
                <a:lnTo>
                  <a:pt x="45720" y="376427"/>
                </a:lnTo>
                <a:lnTo>
                  <a:pt x="45720" y="371855"/>
                </a:lnTo>
                <a:lnTo>
                  <a:pt x="58928" y="371855"/>
                </a:lnTo>
                <a:lnTo>
                  <a:pt x="58826" y="372160"/>
                </a:lnTo>
                <a:lnTo>
                  <a:pt x="56388" y="373379"/>
                </a:lnTo>
                <a:lnTo>
                  <a:pt x="54864" y="376427"/>
                </a:lnTo>
                <a:lnTo>
                  <a:pt x="50291" y="381000"/>
                </a:lnTo>
                <a:lnTo>
                  <a:pt x="48768" y="381000"/>
                </a:lnTo>
                <a:lnTo>
                  <a:pt x="48768" y="382524"/>
                </a:lnTo>
                <a:close/>
              </a:path>
              <a:path w="356869" h="399414">
                <a:moveTo>
                  <a:pt x="57912" y="374903"/>
                </a:moveTo>
                <a:lnTo>
                  <a:pt x="58826" y="372160"/>
                </a:lnTo>
                <a:lnTo>
                  <a:pt x="59436" y="371855"/>
                </a:lnTo>
                <a:lnTo>
                  <a:pt x="57912" y="374903"/>
                </a:lnTo>
                <a:close/>
              </a:path>
              <a:path w="356869" h="399414">
                <a:moveTo>
                  <a:pt x="64008" y="397763"/>
                </a:moveTo>
                <a:lnTo>
                  <a:pt x="59436" y="396240"/>
                </a:lnTo>
                <a:lnTo>
                  <a:pt x="56387" y="396239"/>
                </a:lnTo>
                <a:lnTo>
                  <a:pt x="53340" y="393191"/>
                </a:lnTo>
                <a:lnTo>
                  <a:pt x="49276" y="385063"/>
                </a:lnTo>
                <a:lnTo>
                  <a:pt x="50291" y="381000"/>
                </a:lnTo>
                <a:lnTo>
                  <a:pt x="54864" y="376427"/>
                </a:lnTo>
                <a:lnTo>
                  <a:pt x="56388" y="373379"/>
                </a:lnTo>
                <a:lnTo>
                  <a:pt x="58826" y="372160"/>
                </a:lnTo>
                <a:lnTo>
                  <a:pt x="57912" y="374903"/>
                </a:lnTo>
                <a:lnTo>
                  <a:pt x="70104" y="374903"/>
                </a:lnTo>
                <a:lnTo>
                  <a:pt x="70866" y="376427"/>
                </a:lnTo>
                <a:lnTo>
                  <a:pt x="70104" y="376427"/>
                </a:lnTo>
                <a:lnTo>
                  <a:pt x="71628" y="379475"/>
                </a:lnTo>
                <a:lnTo>
                  <a:pt x="76200" y="384047"/>
                </a:lnTo>
                <a:lnTo>
                  <a:pt x="75057" y="389762"/>
                </a:lnTo>
                <a:lnTo>
                  <a:pt x="73152" y="391667"/>
                </a:lnTo>
                <a:lnTo>
                  <a:pt x="71628" y="391667"/>
                </a:lnTo>
                <a:lnTo>
                  <a:pt x="70612" y="393700"/>
                </a:lnTo>
                <a:lnTo>
                  <a:pt x="68580" y="394716"/>
                </a:lnTo>
                <a:lnTo>
                  <a:pt x="67055" y="396240"/>
                </a:lnTo>
                <a:lnTo>
                  <a:pt x="64008" y="397763"/>
                </a:lnTo>
                <a:close/>
              </a:path>
              <a:path w="356869" h="399414">
                <a:moveTo>
                  <a:pt x="83820" y="376427"/>
                </a:moveTo>
                <a:lnTo>
                  <a:pt x="83820" y="374903"/>
                </a:lnTo>
                <a:lnTo>
                  <a:pt x="85344" y="374903"/>
                </a:lnTo>
                <a:lnTo>
                  <a:pt x="83820" y="376427"/>
                </a:lnTo>
                <a:close/>
              </a:path>
              <a:path w="356869" h="399414">
                <a:moveTo>
                  <a:pt x="75057" y="389762"/>
                </a:moveTo>
                <a:lnTo>
                  <a:pt x="76200" y="384047"/>
                </a:lnTo>
                <a:lnTo>
                  <a:pt x="71628" y="379475"/>
                </a:lnTo>
                <a:lnTo>
                  <a:pt x="70104" y="376427"/>
                </a:lnTo>
                <a:lnTo>
                  <a:pt x="71628" y="377951"/>
                </a:lnTo>
                <a:lnTo>
                  <a:pt x="82804" y="377951"/>
                </a:lnTo>
                <a:lnTo>
                  <a:pt x="82295" y="379475"/>
                </a:lnTo>
                <a:lnTo>
                  <a:pt x="80010" y="384047"/>
                </a:lnTo>
                <a:lnTo>
                  <a:pt x="79247" y="384047"/>
                </a:lnTo>
                <a:lnTo>
                  <a:pt x="77724" y="387095"/>
                </a:lnTo>
                <a:lnTo>
                  <a:pt x="75057" y="389762"/>
                </a:lnTo>
                <a:close/>
              </a:path>
              <a:path w="356869" h="399414">
                <a:moveTo>
                  <a:pt x="71628" y="377951"/>
                </a:moveTo>
                <a:lnTo>
                  <a:pt x="70104" y="376427"/>
                </a:lnTo>
                <a:lnTo>
                  <a:pt x="70866" y="376427"/>
                </a:lnTo>
                <a:lnTo>
                  <a:pt x="71628" y="377951"/>
                </a:lnTo>
                <a:close/>
              </a:path>
              <a:path w="356869" h="399414">
                <a:moveTo>
                  <a:pt x="49276" y="385063"/>
                </a:moveTo>
                <a:lnTo>
                  <a:pt x="48768" y="384047"/>
                </a:lnTo>
                <a:lnTo>
                  <a:pt x="48768" y="381000"/>
                </a:lnTo>
                <a:lnTo>
                  <a:pt x="50291" y="381000"/>
                </a:lnTo>
                <a:lnTo>
                  <a:pt x="49276" y="385063"/>
                </a:lnTo>
                <a:close/>
              </a:path>
              <a:path w="356869" h="399414">
                <a:moveTo>
                  <a:pt x="79247" y="385571"/>
                </a:moveTo>
                <a:lnTo>
                  <a:pt x="79247" y="384047"/>
                </a:lnTo>
                <a:lnTo>
                  <a:pt x="80010" y="384047"/>
                </a:lnTo>
                <a:lnTo>
                  <a:pt x="79247" y="385571"/>
                </a:lnTo>
                <a:close/>
              </a:path>
              <a:path w="356869" h="399414">
                <a:moveTo>
                  <a:pt x="53340" y="393191"/>
                </a:moveTo>
                <a:lnTo>
                  <a:pt x="48768" y="387095"/>
                </a:lnTo>
                <a:lnTo>
                  <a:pt x="49276" y="385063"/>
                </a:lnTo>
                <a:lnTo>
                  <a:pt x="53340" y="393191"/>
                </a:lnTo>
                <a:close/>
              </a:path>
              <a:path w="356869" h="399414">
                <a:moveTo>
                  <a:pt x="70612" y="393700"/>
                </a:moveTo>
                <a:lnTo>
                  <a:pt x="71628" y="391667"/>
                </a:lnTo>
                <a:lnTo>
                  <a:pt x="73152" y="391667"/>
                </a:lnTo>
                <a:lnTo>
                  <a:pt x="75057" y="389762"/>
                </a:lnTo>
                <a:lnTo>
                  <a:pt x="74676" y="391667"/>
                </a:lnTo>
                <a:lnTo>
                  <a:pt x="70612" y="393700"/>
                </a:lnTo>
                <a:close/>
              </a:path>
              <a:path w="356869" h="399414">
                <a:moveTo>
                  <a:pt x="64008" y="399287"/>
                </a:moveTo>
                <a:lnTo>
                  <a:pt x="56388" y="397763"/>
                </a:lnTo>
                <a:lnTo>
                  <a:pt x="53340" y="393191"/>
                </a:lnTo>
                <a:lnTo>
                  <a:pt x="56388" y="396240"/>
                </a:lnTo>
                <a:lnTo>
                  <a:pt x="59436" y="396240"/>
                </a:lnTo>
                <a:lnTo>
                  <a:pt x="64008" y="397763"/>
                </a:lnTo>
                <a:lnTo>
                  <a:pt x="65532" y="397763"/>
                </a:lnTo>
                <a:lnTo>
                  <a:pt x="64008" y="399287"/>
                </a:lnTo>
                <a:close/>
              </a:path>
              <a:path w="356869" h="399414">
                <a:moveTo>
                  <a:pt x="67056" y="396239"/>
                </a:moveTo>
                <a:lnTo>
                  <a:pt x="68580" y="394716"/>
                </a:lnTo>
                <a:lnTo>
                  <a:pt x="70612" y="393700"/>
                </a:lnTo>
                <a:lnTo>
                  <a:pt x="70104" y="394716"/>
                </a:lnTo>
                <a:lnTo>
                  <a:pt x="67056" y="396239"/>
                </a:lnTo>
                <a:close/>
              </a:path>
              <a:path w="356869" h="399414">
                <a:moveTo>
                  <a:pt x="65532" y="397763"/>
                </a:moveTo>
                <a:lnTo>
                  <a:pt x="64008" y="397763"/>
                </a:lnTo>
                <a:lnTo>
                  <a:pt x="67056" y="396239"/>
                </a:lnTo>
                <a:lnTo>
                  <a:pt x="65532" y="3977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8" name="object 13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75704" y="4975860"/>
            <a:ext cx="202692" cy="290830"/>
          </a:xfrm>
          <a:prstGeom prst="rect">
            <a:avLst/>
          </a:prstGeom>
        </p:spPr>
      </p:pic>
      <p:pic>
        <p:nvPicPr>
          <p:cNvPr id="2097179" name="object 14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63740" y="4928616"/>
            <a:ext cx="973836" cy="349757"/>
          </a:xfrm>
          <a:prstGeom prst="rect">
            <a:avLst/>
          </a:prstGeom>
        </p:spPr>
      </p:pic>
      <p:pic>
        <p:nvPicPr>
          <p:cNvPr id="2097180" name="object 15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0500" y="3726180"/>
            <a:ext cx="3666744" cy="120269"/>
          </a:xfrm>
          <a:prstGeom prst="rect">
            <a:avLst/>
          </a:prstGeom>
        </p:spPr>
      </p:pic>
      <p:sp>
        <p:nvSpPr>
          <p:cNvPr id="1048624" name="object 16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>
            <a:off x="966679" y="1890257"/>
            <a:ext cx="8043545" cy="3580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685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Let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n</a:t>
            </a:r>
            <a:r>
              <a:rPr sz="1575" i="1" baseline="-21164" dirty="0">
                <a:latin typeface="Arial"/>
                <a:cs typeface="Arial"/>
              </a:rPr>
              <a:t>0</a:t>
            </a:r>
            <a:r>
              <a:rPr sz="1575" i="1" spc="225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leaving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cathode.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distance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collisions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n</a:t>
            </a:r>
            <a:r>
              <a:rPr sz="1575" i="1" spc="-7" baseline="-21164" dirty="0">
                <a:latin typeface="Arial"/>
                <a:cs typeface="Arial"/>
              </a:rPr>
              <a:t>X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4108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n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distance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dx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additional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dn</a:t>
            </a:r>
            <a:r>
              <a:rPr sz="1575" i="1" baseline="-21164" dirty="0">
                <a:latin typeface="Arial"/>
                <a:cs typeface="Arial"/>
              </a:rPr>
              <a:t>X</a:t>
            </a:r>
            <a:endParaRPr sz="1575" baseline="-21164">
              <a:latin typeface="Arial"/>
              <a:cs typeface="Arial"/>
            </a:endParaRPr>
          </a:p>
          <a:p>
            <a:pPr marL="41084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 to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collision.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410845" marR="350520">
              <a:lnSpc>
                <a:spcPct val="15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distance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α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Townsend’s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ionization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coefﬁcient,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n</a:t>
            </a:r>
            <a:r>
              <a:rPr sz="1575" i="1" baseline="-21164" dirty="0">
                <a:latin typeface="Arial"/>
                <a:cs typeface="Arial"/>
              </a:rPr>
              <a:t>X</a:t>
            </a:r>
            <a:r>
              <a:rPr sz="1575" i="1" spc="232" baseline="-21164" dirty="0"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distance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x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cathode.</a:t>
            </a:r>
            <a:endParaRPr sz="1600">
              <a:latin typeface="Microsoft Sans Serif"/>
              <a:cs typeface="Microsoft Sans Serif"/>
            </a:endParaRPr>
          </a:p>
          <a:p>
            <a:pPr marL="4108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integrating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applying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initial </a:t>
            </a:r>
            <a:r>
              <a:rPr sz="1600" spc="-5" dirty="0">
                <a:latin typeface="Microsoft Sans Serif"/>
                <a:cs typeface="Microsoft Sans Serif"/>
              </a:rPr>
              <a:t>condition,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n</a:t>
            </a:r>
            <a:r>
              <a:rPr sz="1575" i="1" baseline="-21164" dirty="0">
                <a:latin typeface="Arial"/>
                <a:cs typeface="Arial"/>
              </a:rPr>
              <a:t>x</a:t>
            </a:r>
            <a:r>
              <a:rPr sz="1575" i="1" spc="262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n</a:t>
            </a:r>
            <a:r>
              <a:rPr sz="1575" i="1" baseline="-21164" dirty="0">
                <a:latin typeface="Arial"/>
                <a:cs typeface="Arial"/>
              </a:rPr>
              <a:t>0</a:t>
            </a:r>
            <a:r>
              <a:rPr sz="1575" i="1" spc="240" baseline="-21164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0,</a:t>
            </a:r>
            <a:endParaRPr sz="1600">
              <a:latin typeface="Microsoft Sans Serif"/>
              <a:cs typeface="Microsoft Sans Serif"/>
            </a:endParaRPr>
          </a:p>
          <a:p>
            <a:pPr marL="4108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10845" algn="l"/>
                <a:tab pos="4114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Now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0,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n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n</a:t>
            </a:r>
            <a:r>
              <a:rPr sz="1575" i="1" spc="-7" baseline="-21164" dirty="0">
                <a:latin typeface="Arial"/>
                <a:cs typeface="Arial"/>
              </a:rPr>
              <a:t>0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Therefore,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26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47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4BC"/>
                </a:solidFill>
              </a:rPr>
              <a:t>Townsend’s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Current</a:t>
            </a:r>
            <a:r>
              <a:rPr sz="2400" spc="1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Growth</a:t>
            </a:r>
            <a:r>
              <a:rPr sz="2400" spc="-5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Equation</a:t>
            </a:r>
            <a:endParaRPr sz="2400"/>
          </a:p>
        </p:txBody>
      </p:sp>
      <p:pic>
        <p:nvPicPr>
          <p:cNvPr id="2097181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4591" y="3441191"/>
            <a:ext cx="1221055" cy="294955"/>
          </a:xfrm>
          <a:prstGeom prst="rect">
            <a:avLst/>
          </a:prstGeom>
        </p:spPr>
      </p:pic>
      <p:pic>
        <p:nvPicPr>
          <p:cNvPr id="2097182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4320" y="5308092"/>
            <a:ext cx="1053083" cy="289559"/>
          </a:xfrm>
          <a:prstGeom prst="rect">
            <a:avLst/>
          </a:prstGeom>
        </p:spPr>
      </p:pic>
      <p:sp>
        <p:nvSpPr>
          <p:cNvPr id="1048627" name="object 6"/>
          <p:cNvSpPr/>
          <p:nvPr/>
        </p:nvSpPr>
        <p:spPr>
          <a:xfrm>
            <a:off x="749808" y="1965960"/>
            <a:ext cx="475615" cy="396240"/>
          </a:xfrm>
          <a:custGeom>
            <a:avLst/>
            <a:gdLst/>
            <a:ahLst/>
            <a:cxnLst/>
            <a:rect l="l" t="t" r="r" b="b"/>
            <a:pathLst>
              <a:path w="475615" h="396239">
                <a:moveTo>
                  <a:pt x="156362" y="368808"/>
                </a:moveTo>
                <a:lnTo>
                  <a:pt x="128016" y="368808"/>
                </a:lnTo>
                <a:lnTo>
                  <a:pt x="131064" y="364236"/>
                </a:lnTo>
                <a:lnTo>
                  <a:pt x="131064" y="362712"/>
                </a:lnTo>
                <a:lnTo>
                  <a:pt x="137160" y="358140"/>
                </a:lnTo>
                <a:lnTo>
                  <a:pt x="135635" y="358140"/>
                </a:lnTo>
                <a:lnTo>
                  <a:pt x="147827" y="342900"/>
                </a:lnTo>
                <a:lnTo>
                  <a:pt x="153923" y="333756"/>
                </a:lnTo>
                <a:lnTo>
                  <a:pt x="155448" y="332232"/>
                </a:lnTo>
                <a:lnTo>
                  <a:pt x="163067" y="321564"/>
                </a:lnTo>
                <a:lnTo>
                  <a:pt x="172212" y="309372"/>
                </a:lnTo>
                <a:lnTo>
                  <a:pt x="181356" y="295656"/>
                </a:lnTo>
                <a:lnTo>
                  <a:pt x="192023" y="280416"/>
                </a:lnTo>
                <a:lnTo>
                  <a:pt x="204216" y="265176"/>
                </a:lnTo>
                <a:lnTo>
                  <a:pt x="205739" y="265176"/>
                </a:lnTo>
                <a:lnTo>
                  <a:pt x="219456" y="249936"/>
                </a:lnTo>
                <a:lnTo>
                  <a:pt x="233171" y="233172"/>
                </a:lnTo>
                <a:lnTo>
                  <a:pt x="248412" y="214884"/>
                </a:lnTo>
                <a:lnTo>
                  <a:pt x="262127" y="195072"/>
                </a:lnTo>
                <a:lnTo>
                  <a:pt x="263652" y="195072"/>
                </a:lnTo>
                <a:lnTo>
                  <a:pt x="277367" y="176784"/>
                </a:lnTo>
                <a:lnTo>
                  <a:pt x="291083" y="160020"/>
                </a:lnTo>
                <a:lnTo>
                  <a:pt x="291083" y="158495"/>
                </a:lnTo>
                <a:lnTo>
                  <a:pt x="304800" y="140208"/>
                </a:lnTo>
                <a:lnTo>
                  <a:pt x="318516" y="123444"/>
                </a:lnTo>
                <a:lnTo>
                  <a:pt x="333756" y="106680"/>
                </a:lnTo>
                <a:lnTo>
                  <a:pt x="345948" y="91440"/>
                </a:lnTo>
                <a:lnTo>
                  <a:pt x="347471" y="91440"/>
                </a:lnTo>
                <a:lnTo>
                  <a:pt x="359664" y="77724"/>
                </a:lnTo>
                <a:lnTo>
                  <a:pt x="373379" y="65532"/>
                </a:lnTo>
                <a:lnTo>
                  <a:pt x="385571" y="54864"/>
                </a:lnTo>
                <a:lnTo>
                  <a:pt x="385571" y="53340"/>
                </a:lnTo>
                <a:lnTo>
                  <a:pt x="397764" y="42672"/>
                </a:lnTo>
                <a:lnTo>
                  <a:pt x="399287" y="42672"/>
                </a:lnTo>
                <a:lnTo>
                  <a:pt x="409956" y="33528"/>
                </a:lnTo>
                <a:lnTo>
                  <a:pt x="411479" y="33528"/>
                </a:lnTo>
                <a:lnTo>
                  <a:pt x="422148" y="25908"/>
                </a:lnTo>
                <a:lnTo>
                  <a:pt x="431292" y="18288"/>
                </a:lnTo>
                <a:lnTo>
                  <a:pt x="432816" y="18288"/>
                </a:lnTo>
                <a:lnTo>
                  <a:pt x="441960" y="12191"/>
                </a:lnTo>
                <a:lnTo>
                  <a:pt x="449579" y="6095"/>
                </a:lnTo>
                <a:lnTo>
                  <a:pt x="457200" y="3048"/>
                </a:lnTo>
                <a:lnTo>
                  <a:pt x="461771" y="0"/>
                </a:lnTo>
                <a:lnTo>
                  <a:pt x="469392" y="1524"/>
                </a:lnTo>
                <a:lnTo>
                  <a:pt x="472440" y="7620"/>
                </a:lnTo>
                <a:lnTo>
                  <a:pt x="475487" y="12191"/>
                </a:lnTo>
                <a:lnTo>
                  <a:pt x="473963" y="18288"/>
                </a:lnTo>
                <a:lnTo>
                  <a:pt x="469392" y="22860"/>
                </a:lnTo>
                <a:lnTo>
                  <a:pt x="463296" y="27432"/>
                </a:lnTo>
                <a:lnTo>
                  <a:pt x="455675" y="32004"/>
                </a:lnTo>
                <a:lnTo>
                  <a:pt x="446531" y="38100"/>
                </a:lnTo>
                <a:lnTo>
                  <a:pt x="437387" y="45720"/>
                </a:lnTo>
                <a:lnTo>
                  <a:pt x="425196" y="53340"/>
                </a:lnTo>
                <a:lnTo>
                  <a:pt x="426719" y="53340"/>
                </a:lnTo>
                <a:lnTo>
                  <a:pt x="414527" y="62484"/>
                </a:lnTo>
                <a:lnTo>
                  <a:pt x="390144" y="83820"/>
                </a:lnTo>
                <a:lnTo>
                  <a:pt x="376427" y="96012"/>
                </a:lnTo>
                <a:lnTo>
                  <a:pt x="377952" y="96012"/>
                </a:lnTo>
                <a:lnTo>
                  <a:pt x="364235" y="108204"/>
                </a:lnTo>
                <a:lnTo>
                  <a:pt x="352044" y="121920"/>
                </a:lnTo>
                <a:lnTo>
                  <a:pt x="336804" y="138684"/>
                </a:lnTo>
                <a:lnTo>
                  <a:pt x="338327" y="138684"/>
                </a:lnTo>
                <a:lnTo>
                  <a:pt x="324612" y="155448"/>
                </a:lnTo>
                <a:lnTo>
                  <a:pt x="309371" y="173736"/>
                </a:lnTo>
                <a:lnTo>
                  <a:pt x="295656" y="192024"/>
                </a:lnTo>
                <a:lnTo>
                  <a:pt x="265175" y="228600"/>
                </a:lnTo>
                <a:lnTo>
                  <a:pt x="251460" y="246888"/>
                </a:lnTo>
                <a:lnTo>
                  <a:pt x="236219" y="263652"/>
                </a:lnTo>
                <a:lnTo>
                  <a:pt x="236219" y="265176"/>
                </a:lnTo>
                <a:lnTo>
                  <a:pt x="223875" y="278891"/>
                </a:lnTo>
                <a:lnTo>
                  <a:pt x="222504" y="278891"/>
                </a:lnTo>
                <a:lnTo>
                  <a:pt x="210312" y="294132"/>
                </a:lnTo>
                <a:lnTo>
                  <a:pt x="199643" y="307848"/>
                </a:lnTo>
                <a:lnTo>
                  <a:pt x="199643" y="309372"/>
                </a:lnTo>
                <a:lnTo>
                  <a:pt x="191516" y="321564"/>
                </a:lnTo>
                <a:lnTo>
                  <a:pt x="190500" y="321564"/>
                </a:lnTo>
                <a:lnTo>
                  <a:pt x="181356" y="335280"/>
                </a:lnTo>
                <a:lnTo>
                  <a:pt x="172212" y="345948"/>
                </a:lnTo>
                <a:lnTo>
                  <a:pt x="173735" y="345948"/>
                </a:lnTo>
                <a:lnTo>
                  <a:pt x="166116" y="355092"/>
                </a:lnTo>
                <a:lnTo>
                  <a:pt x="166116" y="356616"/>
                </a:lnTo>
                <a:lnTo>
                  <a:pt x="156362" y="368808"/>
                </a:lnTo>
                <a:close/>
              </a:path>
              <a:path w="475615" h="396239">
                <a:moveTo>
                  <a:pt x="222504" y="280416"/>
                </a:moveTo>
                <a:lnTo>
                  <a:pt x="222504" y="278891"/>
                </a:lnTo>
                <a:lnTo>
                  <a:pt x="223875" y="278891"/>
                </a:lnTo>
                <a:lnTo>
                  <a:pt x="222504" y="280416"/>
                </a:lnTo>
                <a:close/>
              </a:path>
              <a:path w="475615" h="396239">
                <a:moveTo>
                  <a:pt x="190500" y="323088"/>
                </a:moveTo>
                <a:lnTo>
                  <a:pt x="190500" y="321564"/>
                </a:lnTo>
                <a:lnTo>
                  <a:pt x="191516" y="321564"/>
                </a:lnTo>
                <a:lnTo>
                  <a:pt x="190500" y="323088"/>
                </a:lnTo>
                <a:close/>
              </a:path>
              <a:path w="475615" h="396239">
                <a:moveTo>
                  <a:pt x="54864" y="338328"/>
                </a:moveTo>
                <a:lnTo>
                  <a:pt x="39623" y="338328"/>
                </a:lnTo>
                <a:lnTo>
                  <a:pt x="42671" y="336804"/>
                </a:lnTo>
                <a:lnTo>
                  <a:pt x="50291" y="336804"/>
                </a:lnTo>
                <a:lnTo>
                  <a:pt x="54864" y="338328"/>
                </a:lnTo>
                <a:close/>
              </a:path>
              <a:path w="475615" h="396239">
                <a:moveTo>
                  <a:pt x="57912" y="339852"/>
                </a:moveTo>
                <a:lnTo>
                  <a:pt x="33527" y="339852"/>
                </a:lnTo>
                <a:lnTo>
                  <a:pt x="35052" y="338328"/>
                </a:lnTo>
                <a:lnTo>
                  <a:pt x="57912" y="338328"/>
                </a:lnTo>
                <a:lnTo>
                  <a:pt x="57912" y="339852"/>
                </a:lnTo>
                <a:close/>
              </a:path>
              <a:path w="475615" h="396239">
                <a:moveTo>
                  <a:pt x="70865" y="344424"/>
                </a:moveTo>
                <a:lnTo>
                  <a:pt x="24383" y="344424"/>
                </a:lnTo>
                <a:lnTo>
                  <a:pt x="27431" y="341376"/>
                </a:lnTo>
                <a:lnTo>
                  <a:pt x="30479" y="339852"/>
                </a:lnTo>
                <a:lnTo>
                  <a:pt x="62483" y="339852"/>
                </a:lnTo>
                <a:lnTo>
                  <a:pt x="68579" y="342900"/>
                </a:lnTo>
                <a:lnTo>
                  <a:pt x="70865" y="344424"/>
                </a:lnTo>
                <a:close/>
              </a:path>
              <a:path w="475615" h="396239">
                <a:moveTo>
                  <a:pt x="76200" y="347472"/>
                </a:moveTo>
                <a:lnTo>
                  <a:pt x="18287" y="347472"/>
                </a:lnTo>
                <a:lnTo>
                  <a:pt x="21335" y="345948"/>
                </a:lnTo>
                <a:lnTo>
                  <a:pt x="21335" y="344424"/>
                </a:lnTo>
                <a:lnTo>
                  <a:pt x="24383" y="342900"/>
                </a:lnTo>
                <a:lnTo>
                  <a:pt x="24383" y="344424"/>
                </a:lnTo>
                <a:lnTo>
                  <a:pt x="70865" y="344424"/>
                </a:lnTo>
                <a:lnTo>
                  <a:pt x="73152" y="345948"/>
                </a:lnTo>
                <a:lnTo>
                  <a:pt x="76200" y="347472"/>
                </a:lnTo>
                <a:close/>
              </a:path>
              <a:path w="475615" h="396239">
                <a:moveTo>
                  <a:pt x="27431" y="365760"/>
                </a:moveTo>
                <a:lnTo>
                  <a:pt x="4571" y="365760"/>
                </a:lnTo>
                <a:lnTo>
                  <a:pt x="1523" y="364236"/>
                </a:lnTo>
                <a:lnTo>
                  <a:pt x="0" y="362712"/>
                </a:lnTo>
                <a:lnTo>
                  <a:pt x="0" y="356616"/>
                </a:lnTo>
                <a:lnTo>
                  <a:pt x="4571" y="352044"/>
                </a:lnTo>
                <a:lnTo>
                  <a:pt x="10667" y="348996"/>
                </a:lnTo>
                <a:lnTo>
                  <a:pt x="13716" y="348996"/>
                </a:lnTo>
                <a:lnTo>
                  <a:pt x="19812" y="345948"/>
                </a:lnTo>
                <a:lnTo>
                  <a:pt x="18287" y="347472"/>
                </a:lnTo>
                <a:lnTo>
                  <a:pt x="76200" y="347472"/>
                </a:lnTo>
                <a:lnTo>
                  <a:pt x="80771" y="350520"/>
                </a:lnTo>
                <a:lnTo>
                  <a:pt x="82296" y="350520"/>
                </a:lnTo>
                <a:lnTo>
                  <a:pt x="91439" y="356616"/>
                </a:lnTo>
                <a:lnTo>
                  <a:pt x="91439" y="358140"/>
                </a:lnTo>
                <a:lnTo>
                  <a:pt x="94487" y="359664"/>
                </a:lnTo>
                <a:lnTo>
                  <a:pt x="39623" y="359664"/>
                </a:lnTo>
                <a:lnTo>
                  <a:pt x="35052" y="361188"/>
                </a:lnTo>
                <a:lnTo>
                  <a:pt x="33527" y="362712"/>
                </a:lnTo>
                <a:lnTo>
                  <a:pt x="30479" y="364236"/>
                </a:lnTo>
                <a:lnTo>
                  <a:pt x="32004" y="364236"/>
                </a:lnTo>
                <a:lnTo>
                  <a:pt x="27431" y="365760"/>
                </a:lnTo>
                <a:close/>
              </a:path>
              <a:path w="475615" h="396239">
                <a:moveTo>
                  <a:pt x="70104" y="370332"/>
                </a:moveTo>
                <a:lnTo>
                  <a:pt x="65531" y="367284"/>
                </a:lnTo>
                <a:lnTo>
                  <a:pt x="62483" y="365760"/>
                </a:lnTo>
                <a:lnTo>
                  <a:pt x="57912" y="362712"/>
                </a:lnTo>
                <a:lnTo>
                  <a:pt x="54864" y="361188"/>
                </a:lnTo>
                <a:lnTo>
                  <a:pt x="53339" y="361188"/>
                </a:lnTo>
                <a:lnTo>
                  <a:pt x="50291" y="359664"/>
                </a:lnTo>
                <a:lnTo>
                  <a:pt x="94487" y="359664"/>
                </a:lnTo>
                <a:lnTo>
                  <a:pt x="99060" y="362712"/>
                </a:lnTo>
                <a:lnTo>
                  <a:pt x="97535" y="362712"/>
                </a:lnTo>
                <a:lnTo>
                  <a:pt x="102108" y="364236"/>
                </a:lnTo>
                <a:lnTo>
                  <a:pt x="106679" y="367284"/>
                </a:lnTo>
                <a:lnTo>
                  <a:pt x="108204" y="367284"/>
                </a:lnTo>
                <a:lnTo>
                  <a:pt x="109727" y="368808"/>
                </a:lnTo>
                <a:lnTo>
                  <a:pt x="70104" y="368808"/>
                </a:lnTo>
                <a:lnTo>
                  <a:pt x="70104" y="370332"/>
                </a:lnTo>
                <a:close/>
              </a:path>
              <a:path w="475615" h="396239">
                <a:moveTo>
                  <a:pt x="22860" y="367284"/>
                </a:moveTo>
                <a:lnTo>
                  <a:pt x="7619" y="367284"/>
                </a:lnTo>
                <a:lnTo>
                  <a:pt x="7619" y="365760"/>
                </a:lnTo>
                <a:lnTo>
                  <a:pt x="25908" y="365760"/>
                </a:lnTo>
                <a:lnTo>
                  <a:pt x="22860" y="367284"/>
                </a:lnTo>
                <a:close/>
              </a:path>
              <a:path w="475615" h="396239">
                <a:moveTo>
                  <a:pt x="120396" y="373380"/>
                </a:moveTo>
                <a:lnTo>
                  <a:pt x="124967" y="370332"/>
                </a:lnTo>
                <a:lnTo>
                  <a:pt x="128016" y="367284"/>
                </a:lnTo>
                <a:lnTo>
                  <a:pt x="128016" y="368808"/>
                </a:lnTo>
                <a:lnTo>
                  <a:pt x="156362" y="368808"/>
                </a:lnTo>
                <a:lnTo>
                  <a:pt x="153923" y="371856"/>
                </a:lnTo>
                <a:lnTo>
                  <a:pt x="123443" y="371856"/>
                </a:lnTo>
                <a:lnTo>
                  <a:pt x="120396" y="373380"/>
                </a:lnTo>
                <a:close/>
              </a:path>
              <a:path w="475615" h="396239">
                <a:moveTo>
                  <a:pt x="115823" y="371856"/>
                </a:moveTo>
                <a:lnTo>
                  <a:pt x="74675" y="371856"/>
                </a:lnTo>
                <a:lnTo>
                  <a:pt x="70104" y="368808"/>
                </a:lnTo>
                <a:lnTo>
                  <a:pt x="109727" y="368808"/>
                </a:lnTo>
                <a:lnTo>
                  <a:pt x="115823" y="371856"/>
                </a:lnTo>
                <a:close/>
              </a:path>
              <a:path w="475615" h="396239">
                <a:moveTo>
                  <a:pt x="147827" y="377952"/>
                </a:moveTo>
                <a:lnTo>
                  <a:pt x="80771" y="377952"/>
                </a:lnTo>
                <a:lnTo>
                  <a:pt x="77723" y="374904"/>
                </a:lnTo>
                <a:lnTo>
                  <a:pt x="73152" y="371856"/>
                </a:lnTo>
                <a:lnTo>
                  <a:pt x="117348" y="371856"/>
                </a:lnTo>
                <a:lnTo>
                  <a:pt x="118871" y="373380"/>
                </a:lnTo>
                <a:lnTo>
                  <a:pt x="152399" y="373380"/>
                </a:lnTo>
                <a:lnTo>
                  <a:pt x="147827" y="377952"/>
                </a:lnTo>
                <a:close/>
              </a:path>
              <a:path w="475615" h="396239">
                <a:moveTo>
                  <a:pt x="152399" y="373380"/>
                </a:moveTo>
                <a:lnTo>
                  <a:pt x="120396" y="373380"/>
                </a:lnTo>
                <a:lnTo>
                  <a:pt x="123443" y="371856"/>
                </a:lnTo>
                <a:lnTo>
                  <a:pt x="153923" y="371856"/>
                </a:lnTo>
                <a:lnTo>
                  <a:pt x="152399" y="373380"/>
                </a:lnTo>
                <a:close/>
              </a:path>
              <a:path w="475615" h="396239">
                <a:moveTo>
                  <a:pt x="121919" y="396240"/>
                </a:moveTo>
                <a:lnTo>
                  <a:pt x="118871" y="396240"/>
                </a:lnTo>
                <a:lnTo>
                  <a:pt x="109727" y="393192"/>
                </a:lnTo>
                <a:lnTo>
                  <a:pt x="108204" y="393192"/>
                </a:lnTo>
                <a:lnTo>
                  <a:pt x="99060" y="388620"/>
                </a:lnTo>
                <a:lnTo>
                  <a:pt x="100583" y="388620"/>
                </a:lnTo>
                <a:lnTo>
                  <a:pt x="96012" y="387096"/>
                </a:lnTo>
                <a:lnTo>
                  <a:pt x="94487" y="385572"/>
                </a:lnTo>
                <a:lnTo>
                  <a:pt x="89916" y="384048"/>
                </a:lnTo>
                <a:lnTo>
                  <a:pt x="91439" y="384048"/>
                </a:lnTo>
                <a:lnTo>
                  <a:pt x="86867" y="381000"/>
                </a:lnTo>
                <a:lnTo>
                  <a:pt x="85343" y="381000"/>
                </a:lnTo>
                <a:lnTo>
                  <a:pt x="82296" y="377952"/>
                </a:lnTo>
                <a:lnTo>
                  <a:pt x="149352" y="377952"/>
                </a:lnTo>
                <a:lnTo>
                  <a:pt x="143256" y="384048"/>
                </a:lnTo>
                <a:lnTo>
                  <a:pt x="138683" y="387096"/>
                </a:lnTo>
                <a:lnTo>
                  <a:pt x="134112" y="391668"/>
                </a:lnTo>
                <a:lnTo>
                  <a:pt x="129539" y="393192"/>
                </a:lnTo>
                <a:lnTo>
                  <a:pt x="128016" y="394716"/>
                </a:lnTo>
                <a:lnTo>
                  <a:pt x="123443" y="394716"/>
                </a:lnTo>
                <a:lnTo>
                  <a:pt x="121919" y="396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83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1280" y="2691383"/>
            <a:ext cx="233171" cy="97409"/>
          </a:xfrm>
          <a:prstGeom prst="rect">
            <a:avLst/>
          </a:prstGeom>
        </p:spPr>
      </p:pic>
      <p:pic>
        <p:nvPicPr>
          <p:cNvPr id="2097184" name="object 8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87751" y="2970276"/>
            <a:ext cx="166116" cy="117348"/>
          </a:xfrm>
          <a:prstGeom prst="rect">
            <a:avLst/>
          </a:prstGeom>
        </p:spPr>
      </p:pic>
      <p:sp>
        <p:nvSpPr>
          <p:cNvPr id="1048628" name="object 9"/>
          <p:cNvSpPr/>
          <p:nvPr/>
        </p:nvSpPr>
        <p:spPr>
          <a:xfrm>
            <a:off x="5178552" y="3019044"/>
            <a:ext cx="784860" cy="78105"/>
          </a:xfrm>
          <a:custGeom>
            <a:avLst/>
            <a:gdLst/>
            <a:ahLst/>
            <a:cxnLst/>
            <a:rect l="l" t="t" r="r" b="b"/>
            <a:pathLst>
              <a:path w="784860" h="78105">
                <a:moveTo>
                  <a:pt x="783945" y="18288"/>
                </a:moveTo>
                <a:lnTo>
                  <a:pt x="739140" y="18288"/>
                </a:lnTo>
                <a:lnTo>
                  <a:pt x="751332" y="12065"/>
                </a:lnTo>
                <a:lnTo>
                  <a:pt x="749808" y="12065"/>
                </a:lnTo>
                <a:lnTo>
                  <a:pt x="755903" y="10541"/>
                </a:lnTo>
                <a:lnTo>
                  <a:pt x="754380" y="10541"/>
                </a:lnTo>
                <a:lnTo>
                  <a:pt x="763524" y="4572"/>
                </a:lnTo>
                <a:lnTo>
                  <a:pt x="769619" y="0"/>
                </a:lnTo>
                <a:lnTo>
                  <a:pt x="777240" y="1524"/>
                </a:lnTo>
                <a:lnTo>
                  <a:pt x="781812" y="7620"/>
                </a:lnTo>
                <a:lnTo>
                  <a:pt x="784860" y="13716"/>
                </a:lnTo>
                <a:lnTo>
                  <a:pt x="783945" y="18288"/>
                </a:lnTo>
                <a:close/>
              </a:path>
              <a:path w="784860" h="78105">
                <a:moveTo>
                  <a:pt x="222503" y="10541"/>
                </a:moveTo>
                <a:lnTo>
                  <a:pt x="190500" y="10541"/>
                </a:lnTo>
                <a:lnTo>
                  <a:pt x="198119" y="9144"/>
                </a:lnTo>
                <a:lnTo>
                  <a:pt x="213360" y="9144"/>
                </a:lnTo>
                <a:lnTo>
                  <a:pt x="222503" y="10541"/>
                </a:lnTo>
                <a:close/>
              </a:path>
              <a:path w="784860" h="78105">
                <a:moveTo>
                  <a:pt x="263651" y="13716"/>
                </a:moveTo>
                <a:lnTo>
                  <a:pt x="160019" y="13716"/>
                </a:lnTo>
                <a:lnTo>
                  <a:pt x="167640" y="12065"/>
                </a:lnTo>
                <a:lnTo>
                  <a:pt x="169164" y="10541"/>
                </a:lnTo>
                <a:lnTo>
                  <a:pt x="248412" y="10541"/>
                </a:lnTo>
                <a:lnTo>
                  <a:pt x="263651" y="13716"/>
                </a:lnTo>
                <a:close/>
              </a:path>
              <a:path w="784860" h="78105">
                <a:moveTo>
                  <a:pt x="272796" y="15240"/>
                </a:moveTo>
                <a:lnTo>
                  <a:pt x="146303" y="15240"/>
                </a:lnTo>
                <a:lnTo>
                  <a:pt x="152400" y="13716"/>
                </a:lnTo>
                <a:lnTo>
                  <a:pt x="265176" y="13716"/>
                </a:lnTo>
                <a:lnTo>
                  <a:pt x="272796" y="15240"/>
                </a:lnTo>
                <a:close/>
              </a:path>
              <a:path w="784860" h="78105">
                <a:moveTo>
                  <a:pt x="568451" y="15240"/>
                </a:moveTo>
                <a:lnTo>
                  <a:pt x="489203" y="15240"/>
                </a:lnTo>
                <a:lnTo>
                  <a:pt x="495300" y="13716"/>
                </a:lnTo>
                <a:lnTo>
                  <a:pt x="562355" y="13716"/>
                </a:lnTo>
                <a:lnTo>
                  <a:pt x="568451" y="15240"/>
                </a:lnTo>
                <a:close/>
              </a:path>
              <a:path w="784860" h="78105">
                <a:moveTo>
                  <a:pt x="129540" y="41148"/>
                </a:moveTo>
                <a:lnTo>
                  <a:pt x="131064" y="39624"/>
                </a:lnTo>
                <a:lnTo>
                  <a:pt x="62483" y="39624"/>
                </a:lnTo>
                <a:lnTo>
                  <a:pt x="71628" y="36449"/>
                </a:lnTo>
                <a:lnTo>
                  <a:pt x="77724" y="33528"/>
                </a:lnTo>
                <a:lnTo>
                  <a:pt x="83819" y="32004"/>
                </a:lnTo>
                <a:lnTo>
                  <a:pt x="89916" y="28956"/>
                </a:lnTo>
                <a:lnTo>
                  <a:pt x="96012" y="27432"/>
                </a:lnTo>
                <a:lnTo>
                  <a:pt x="97535" y="27432"/>
                </a:lnTo>
                <a:lnTo>
                  <a:pt x="103632" y="25908"/>
                </a:lnTo>
                <a:lnTo>
                  <a:pt x="111251" y="22733"/>
                </a:lnTo>
                <a:lnTo>
                  <a:pt x="123444" y="19812"/>
                </a:lnTo>
                <a:lnTo>
                  <a:pt x="126492" y="19812"/>
                </a:lnTo>
                <a:lnTo>
                  <a:pt x="144780" y="15240"/>
                </a:lnTo>
                <a:lnTo>
                  <a:pt x="280416" y="15240"/>
                </a:lnTo>
                <a:lnTo>
                  <a:pt x="286512" y="16764"/>
                </a:lnTo>
                <a:lnTo>
                  <a:pt x="294132" y="18288"/>
                </a:lnTo>
                <a:lnTo>
                  <a:pt x="306324" y="21336"/>
                </a:lnTo>
                <a:lnTo>
                  <a:pt x="310896" y="21336"/>
                </a:lnTo>
                <a:lnTo>
                  <a:pt x="316992" y="22733"/>
                </a:lnTo>
                <a:lnTo>
                  <a:pt x="330708" y="22733"/>
                </a:lnTo>
                <a:lnTo>
                  <a:pt x="336803" y="24257"/>
                </a:lnTo>
                <a:lnTo>
                  <a:pt x="388619" y="24257"/>
                </a:lnTo>
                <a:lnTo>
                  <a:pt x="393192" y="25908"/>
                </a:lnTo>
                <a:lnTo>
                  <a:pt x="402335" y="25908"/>
                </a:lnTo>
                <a:lnTo>
                  <a:pt x="411480" y="28956"/>
                </a:lnTo>
                <a:lnTo>
                  <a:pt x="413003" y="28956"/>
                </a:lnTo>
                <a:lnTo>
                  <a:pt x="417576" y="30480"/>
                </a:lnTo>
                <a:lnTo>
                  <a:pt x="771144" y="30480"/>
                </a:lnTo>
                <a:lnTo>
                  <a:pt x="768096" y="32004"/>
                </a:lnTo>
                <a:lnTo>
                  <a:pt x="192024" y="32004"/>
                </a:lnTo>
                <a:lnTo>
                  <a:pt x="184403" y="33528"/>
                </a:lnTo>
                <a:lnTo>
                  <a:pt x="170687" y="33528"/>
                </a:lnTo>
                <a:lnTo>
                  <a:pt x="163067" y="35052"/>
                </a:lnTo>
                <a:lnTo>
                  <a:pt x="164592" y="35052"/>
                </a:lnTo>
                <a:lnTo>
                  <a:pt x="156971" y="36449"/>
                </a:lnTo>
                <a:lnTo>
                  <a:pt x="149351" y="36449"/>
                </a:lnTo>
                <a:lnTo>
                  <a:pt x="143255" y="38100"/>
                </a:lnTo>
                <a:lnTo>
                  <a:pt x="135635" y="39624"/>
                </a:lnTo>
                <a:lnTo>
                  <a:pt x="129540" y="41148"/>
                </a:lnTo>
                <a:close/>
              </a:path>
              <a:path w="784860" h="78105">
                <a:moveTo>
                  <a:pt x="579119" y="16764"/>
                </a:moveTo>
                <a:lnTo>
                  <a:pt x="478535" y="16764"/>
                </a:lnTo>
                <a:lnTo>
                  <a:pt x="484632" y="15240"/>
                </a:lnTo>
                <a:lnTo>
                  <a:pt x="573024" y="15240"/>
                </a:lnTo>
                <a:lnTo>
                  <a:pt x="579119" y="16764"/>
                </a:lnTo>
                <a:close/>
              </a:path>
              <a:path w="784860" h="78105">
                <a:moveTo>
                  <a:pt x="620267" y="19812"/>
                </a:moveTo>
                <a:lnTo>
                  <a:pt x="466344" y="19812"/>
                </a:lnTo>
                <a:lnTo>
                  <a:pt x="475487" y="16764"/>
                </a:lnTo>
                <a:lnTo>
                  <a:pt x="600455" y="16764"/>
                </a:lnTo>
                <a:lnTo>
                  <a:pt x="606551" y="18288"/>
                </a:lnTo>
                <a:lnTo>
                  <a:pt x="614171" y="18288"/>
                </a:lnTo>
                <a:lnTo>
                  <a:pt x="620267" y="19812"/>
                </a:lnTo>
                <a:close/>
              </a:path>
              <a:path w="784860" h="78105">
                <a:moveTo>
                  <a:pt x="612648" y="18288"/>
                </a:moveTo>
                <a:lnTo>
                  <a:pt x="606551" y="18288"/>
                </a:lnTo>
                <a:lnTo>
                  <a:pt x="606551" y="16764"/>
                </a:lnTo>
                <a:lnTo>
                  <a:pt x="612648" y="18288"/>
                </a:lnTo>
                <a:close/>
              </a:path>
              <a:path w="784860" h="78105">
                <a:moveTo>
                  <a:pt x="783335" y="21336"/>
                </a:moveTo>
                <a:lnTo>
                  <a:pt x="731519" y="21336"/>
                </a:lnTo>
                <a:lnTo>
                  <a:pt x="736092" y="19812"/>
                </a:lnTo>
                <a:lnTo>
                  <a:pt x="734567" y="19812"/>
                </a:lnTo>
                <a:lnTo>
                  <a:pt x="740664" y="16764"/>
                </a:lnTo>
                <a:lnTo>
                  <a:pt x="739140" y="18288"/>
                </a:lnTo>
                <a:lnTo>
                  <a:pt x="783945" y="18288"/>
                </a:lnTo>
                <a:lnTo>
                  <a:pt x="783335" y="21336"/>
                </a:lnTo>
                <a:close/>
              </a:path>
              <a:path w="784860" h="78105">
                <a:moveTo>
                  <a:pt x="632460" y="21336"/>
                </a:moveTo>
                <a:lnTo>
                  <a:pt x="463296" y="21336"/>
                </a:lnTo>
                <a:lnTo>
                  <a:pt x="467867" y="19812"/>
                </a:lnTo>
                <a:lnTo>
                  <a:pt x="626364" y="19812"/>
                </a:lnTo>
                <a:lnTo>
                  <a:pt x="632460" y="21336"/>
                </a:lnTo>
                <a:close/>
              </a:path>
              <a:path w="784860" h="78105">
                <a:moveTo>
                  <a:pt x="778764" y="24257"/>
                </a:moveTo>
                <a:lnTo>
                  <a:pt x="707135" y="24257"/>
                </a:lnTo>
                <a:lnTo>
                  <a:pt x="711708" y="22733"/>
                </a:lnTo>
                <a:lnTo>
                  <a:pt x="722376" y="22733"/>
                </a:lnTo>
                <a:lnTo>
                  <a:pt x="731519" y="19812"/>
                </a:lnTo>
                <a:lnTo>
                  <a:pt x="731519" y="21336"/>
                </a:lnTo>
                <a:lnTo>
                  <a:pt x="783335" y="21336"/>
                </a:lnTo>
                <a:lnTo>
                  <a:pt x="778764" y="24257"/>
                </a:lnTo>
                <a:close/>
              </a:path>
              <a:path w="784860" h="78105">
                <a:moveTo>
                  <a:pt x="323087" y="22733"/>
                </a:moveTo>
                <a:lnTo>
                  <a:pt x="316992" y="22733"/>
                </a:lnTo>
                <a:lnTo>
                  <a:pt x="316992" y="21336"/>
                </a:lnTo>
                <a:lnTo>
                  <a:pt x="323087" y="22733"/>
                </a:lnTo>
                <a:close/>
              </a:path>
              <a:path w="784860" h="78105">
                <a:moveTo>
                  <a:pt x="771144" y="30480"/>
                </a:moveTo>
                <a:lnTo>
                  <a:pt x="422148" y="30480"/>
                </a:lnTo>
                <a:lnTo>
                  <a:pt x="426719" y="28956"/>
                </a:lnTo>
                <a:lnTo>
                  <a:pt x="431292" y="28956"/>
                </a:lnTo>
                <a:lnTo>
                  <a:pt x="437387" y="27432"/>
                </a:lnTo>
                <a:lnTo>
                  <a:pt x="435864" y="27432"/>
                </a:lnTo>
                <a:lnTo>
                  <a:pt x="441960" y="25908"/>
                </a:lnTo>
                <a:lnTo>
                  <a:pt x="448055" y="25908"/>
                </a:lnTo>
                <a:lnTo>
                  <a:pt x="457200" y="22733"/>
                </a:lnTo>
                <a:lnTo>
                  <a:pt x="458724" y="21336"/>
                </a:lnTo>
                <a:lnTo>
                  <a:pt x="640080" y="21336"/>
                </a:lnTo>
                <a:lnTo>
                  <a:pt x="644651" y="22733"/>
                </a:lnTo>
                <a:lnTo>
                  <a:pt x="655319" y="22733"/>
                </a:lnTo>
                <a:lnTo>
                  <a:pt x="661416" y="24257"/>
                </a:lnTo>
                <a:lnTo>
                  <a:pt x="778764" y="24257"/>
                </a:lnTo>
                <a:lnTo>
                  <a:pt x="774192" y="28956"/>
                </a:lnTo>
                <a:lnTo>
                  <a:pt x="771144" y="30480"/>
                </a:lnTo>
                <a:close/>
              </a:path>
              <a:path w="784860" h="78105">
                <a:moveTo>
                  <a:pt x="385571" y="24257"/>
                </a:moveTo>
                <a:lnTo>
                  <a:pt x="336803" y="24257"/>
                </a:lnTo>
                <a:lnTo>
                  <a:pt x="342900" y="22733"/>
                </a:lnTo>
                <a:lnTo>
                  <a:pt x="379476" y="22733"/>
                </a:lnTo>
                <a:lnTo>
                  <a:pt x="385571" y="24257"/>
                </a:lnTo>
                <a:close/>
              </a:path>
              <a:path w="784860" h="78105">
                <a:moveTo>
                  <a:pt x="420624" y="30480"/>
                </a:moveTo>
                <a:lnTo>
                  <a:pt x="417576" y="30480"/>
                </a:lnTo>
                <a:lnTo>
                  <a:pt x="416051" y="28956"/>
                </a:lnTo>
                <a:lnTo>
                  <a:pt x="420624" y="30480"/>
                </a:lnTo>
                <a:close/>
              </a:path>
              <a:path w="784860" h="78105">
                <a:moveTo>
                  <a:pt x="755903" y="38100"/>
                </a:moveTo>
                <a:lnTo>
                  <a:pt x="268224" y="38100"/>
                </a:lnTo>
                <a:lnTo>
                  <a:pt x="245364" y="33528"/>
                </a:lnTo>
                <a:lnTo>
                  <a:pt x="228600" y="33528"/>
                </a:lnTo>
                <a:lnTo>
                  <a:pt x="220980" y="32004"/>
                </a:lnTo>
                <a:lnTo>
                  <a:pt x="768096" y="32004"/>
                </a:lnTo>
                <a:lnTo>
                  <a:pt x="763524" y="35052"/>
                </a:lnTo>
                <a:lnTo>
                  <a:pt x="762000" y="35052"/>
                </a:lnTo>
                <a:lnTo>
                  <a:pt x="755903" y="38100"/>
                </a:lnTo>
                <a:close/>
              </a:path>
              <a:path w="784860" h="78105">
                <a:moveTo>
                  <a:pt x="289560" y="41148"/>
                </a:moveTo>
                <a:lnTo>
                  <a:pt x="283464" y="39624"/>
                </a:lnTo>
                <a:lnTo>
                  <a:pt x="275844" y="38100"/>
                </a:lnTo>
                <a:lnTo>
                  <a:pt x="533400" y="38100"/>
                </a:lnTo>
                <a:lnTo>
                  <a:pt x="527303" y="39624"/>
                </a:lnTo>
                <a:lnTo>
                  <a:pt x="289560" y="39624"/>
                </a:lnTo>
                <a:lnTo>
                  <a:pt x="289560" y="41148"/>
                </a:lnTo>
                <a:close/>
              </a:path>
              <a:path w="784860" h="78105">
                <a:moveTo>
                  <a:pt x="751332" y="41148"/>
                </a:moveTo>
                <a:lnTo>
                  <a:pt x="571500" y="41148"/>
                </a:lnTo>
                <a:lnTo>
                  <a:pt x="565403" y="39624"/>
                </a:lnTo>
                <a:lnTo>
                  <a:pt x="541019" y="39624"/>
                </a:lnTo>
                <a:lnTo>
                  <a:pt x="534924" y="38100"/>
                </a:lnTo>
                <a:lnTo>
                  <a:pt x="757428" y="38100"/>
                </a:lnTo>
                <a:lnTo>
                  <a:pt x="751332" y="41148"/>
                </a:lnTo>
                <a:close/>
              </a:path>
              <a:path w="784860" h="78105">
                <a:moveTo>
                  <a:pt x="102108" y="48641"/>
                </a:moveTo>
                <a:lnTo>
                  <a:pt x="102108" y="47244"/>
                </a:lnTo>
                <a:lnTo>
                  <a:pt x="44196" y="47244"/>
                </a:lnTo>
                <a:lnTo>
                  <a:pt x="48767" y="45720"/>
                </a:lnTo>
                <a:lnTo>
                  <a:pt x="48767" y="44196"/>
                </a:lnTo>
                <a:lnTo>
                  <a:pt x="57912" y="41148"/>
                </a:lnTo>
                <a:lnTo>
                  <a:pt x="64008" y="39624"/>
                </a:lnTo>
                <a:lnTo>
                  <a:pt x="131064" y="39624"/>
                </a:lnTo>
                <a:lnTo>
                  <a:pt x="123444" y="42672"/>
                </a:lnTo>
                <a:lnTo>
                  <a:pt x="117348" y="44196"/>
                </a:lnTo>
                <a:lnTo>
                  <a:pt x="109728" y="45720"/>
                </a:lnTo>
                <a:lnTo>
                  <a:pt x="102108" y="48641"/>
                </a:lnTo>
                <a:close/>
              </a:path>
              <a:path w="784860" h="78105">
                <a:moveTo>
                  <a:pt x="470916" y="45720"/>
                </a:moveTo>
                <a:lnTo>
                  <a:pt x="313944" y="45720"/>
                </a:lnTo>
                <a:lnTo>
                  <a:pt x="307848" y="44196"/>
                </a:lnTo>
                <a:lnTo>
                  <a:pt x="300228" y="44196"/>
                </a:lnTo>
                <a:lnTo>
                  <a:pt x="294132" y="41148"/>
                </a:lnTo>
                <a:lnTo>
                  <a:pt x="289560" y="39624"/>
                </a:lnTo>
                <a:lnTo>
                  <a:pt x="492251" y="39624"/>
                </a:lnTo>
                <a:lnTo>
                  <a:pt x="487680" y="41148"/>
                </a:lnTo>
                <a:lnTo>
                  <a:pt x="484632" y="41148"/>
                </a:lnTo>
                <a:lnTo>
                  <a:pt x="470916" y="45720"/>
                </a:lnTo>
                <a:close/>
              </a:path>
              <a:path w="784860" h="78105">
                <a:moveTo>
                  <a:pt x="731519" y="47244"/>
                </a:moveTo>
                <a:lnTo>
                  <a:pt x="635508" y="47244"/>
                </a:lnTo>
                <a:lnTo>
                  <a:pt x="629412" y="45720"/>
                </a:lnTo>
                <a:lnTo>
                  <a:pt x="623316" y="45720"/>
                </a:lnTo>
                <a:lnTo>
                  <a:pt x="608076" y="42672"/>
                </a:lnTo>
                <a:lnTo>
                  <a:pt x="597408" y="42672"/>
                </a:lnTo>
                <a:lnTo>
                  <a:pt x="591312" y="41148"/>
                </a:lnTo>
                <a:lnTo>
                  <a:pt x="749808" y="41148"/>
                </a:lnTo>
                <a:lnTo>
                  <a:pt x="745235" y="44196"/>
                </a:lnTo>
                <a:lnTo>
                  <a:pt x="743712" y="44196"/>
                </a:lnTo>
                <a:lnTo>
                  <a:pt x="731519" y="47244"/>
                </a:lnTo>
                <a:close/>
              </a:path>
              <a:path w="784860" h="78105">
                <a:moveTo>
                  <a:pt x="341376" y="47244"/>
                </a:moveTo>
                <a:lnTo>
                  <a:pt x="332232" y="47244"/>
                </a:lnTo>
                <a:lnTo>
                  <a:pt x="326135" y="45720"/>
                </a:lnTo>
                <a:lnTo>
                  <a:pt x="347471" y="45720"/>
                </a:lnTo>
                <a:lnTo>
                  <a:pt x="341376" y="47244"/>
                </a:lnTo>
                <a:close/>
              </a:path>
              <a:path w="784860" h="78105">
                <a:moveTo>
                  <a:pt x="463296" y="47244"/>
                </a:moveTo>
                <a:lnTo>
                  <a:pt x="356616" y="47244"/>
                </a:lnTo>
                <a:lnTo>
                  <a:pt x="350519" y="45720"/>
                </a:lnTo>
                <a:lnTo>
                  <a:pt x="467867" y="45720"/>
                </a:lnTo>
                <a:lnTo>
                  <a:pt x="463296" y="47244"/>
                </a:lnTo>
                <a:close/>
              </a:path>
              <a:path w="784860" h="78105">
                <a:moveTo>
                  <a:pt x="89916" y="51816"/>
                </a:moveTo>
                <a:lnTo>
                  <a:pt x="35051" y="51816"/>
                </a:lnTo>
                <a:lnTo>
                  <a:pt x="41148" y="48641"/>
                </a:lnTo>
                <a:lnTo>
                  <a:pt x="42671" y="48641"/>
                </a:lnTo>
                <a:lnTo>
                  <a:pt x="45719" y="47244"/>
                </a:lnTo>
                <a:lnTo>
                  <a:pt x="102108" y="47244"/>
                </a:lnTo>
                <a:lnTo>
                  <a:pt x="96012" y="50165"/>
                </a:lnTo>
                <a:lnTo>
                  <a:pt x="89916" y="51816"/>
                </a:lnTo>
                <a:close/>
              </a:path>
              <a:path w="784860" h="78105">
                <a:moveTo>
                  <a:pt x="460248" y="48641"/>
                </a:moveTo>
                <a:lnTo>
                  <a:pt x="385571" y="48641"/>
                </a:lnTo>
                <a:lnTo>
                  <a:pt x="381000" y="47244"/>
                </a:lnTo>
                <a:lnTo>
                  <a:pt x="460248" y="47244"/>
                </a:lnTo>
                <a:lnTo>
                  <a:pt x="460248" y="48641"/>
                </a:lnTo>
                <a:close/>
              </a:path>
              <a:path w="784860" h="78105">
                <a:moveTo>
                  <a:pt x="719328" y="48641"/>
                </a:moveTo>
                <a:lnTo>
                  <a:pt x="640080" y="48641"/>
                </a:lnTo>
                <a:lnTo>
                  <a:pt x="633983" y="47244"/>
                </a:lnTo>
                <a:lnTo>
                  <a:pt x="725424" y="47244"/>
                </a:lnTo>
                <a:lnTo>
                  <a:pt x="719328" y="48641"/>
                </a:lnTo>
                <a:close/>
              </a:path>
              <a:path w="784860" h="78105">
                <a:moveTo>
                  <a:pt x="429767" y="54864"/>
                </a:moveTo>
                <a:lnTo>
                  <a:pt x="413003" y="54864"/>
                </a:lnTo>
                <a:lnTo>
                  <a:pt x="409955" y="53340"/>
                </a:lnTo>
                <a:lnTo>
                  <a:pt x="405383" y="53340"/>
                </a:lnTo>
                <a:lnTo>
                  <a:pt x="403860" y="51816"/>
                </a:lnTo>
                <a:lnTo>
                  <a:pt x="400812" y="51816"/>
                </a:lnTo>
                <a:lnTo>
                  <a:pt x="396240" y="50165"/>
                </a:lnTo>
                <a:lnTo>
                  <a:pt x="394716" y="50165"/>
                </a:lnTo>
                <a:lnTo>
                  <a:pt x="390144" y="48641"/>
                </a:lnTo>
                <a:lnTo>
                  <a:pt x="454151" y="48641"/>
                </a:lnTo>
                <a:lnTo>
                  <a:pt x="429767" y="54864"/>
                </a:lnTo>
                <a:close/>
              </a:path>
              <a:path w="784860" h="78105">
                <a:moveTo>
                  <a:pt x="702564" y="50165"/>
                </a:moveTo>
                <a:lnTo>
                  <a:pt x="664464" y="50165"/>
                </a:lnTo>
                <a:lnTo>
                  <a:pt x="659892" y="48641"/>
                </a:lnTo>
                <a:lnTo>
                  <a:pt x="708660" y="48641"/>
                </a:lnTo>
                <a:lnTo>
                  <a:pt x="702564" y="50165"/>
                </a:lnTo>
                <a:close/>
              </a:path>
              <a:path w="784860" h="78105">
                <a:moveTo>
                  <a:pt x="74676" y="57912"/>
                </a:moveTo>
                <a:lnTo>
                  <a:pt x="25908" y="57912"/>
                </a:lnTo>
                <a:lnTo>
                  <a:pt x="28955" y="56388"/>
                </a:lnTo>
                <a:lnTo>
                  <a:pt x="30480" y="54864"/>
                </a:lnTo>
                <a:lnTo>
                  <a:pt x="36576" y="51816"/>
                </a:lnTo>
                <a:lnTo>
                  <a:pt x="91440" y="51816"/>
                </a:lnTo>
                <a:lnTo>
                  <a:pt x="79248" y="54864"/>
                </a:lnTo>
                <a:lnTo>
                  <a:pt x="74676" y="57912"/>
                </a:lnTo>
                <a:close/>
              </a:path>
              <a:path w="784860" h="78105">
                <a:moveTo>
                  <a:pt x="56387" y="64008"/>
                </a:moveTo>
                <a:lnTo>
                  <a:pt x="57912" y="62357"/>
                </a:lnTo>
                <a:lnTo>
                  <a:pt x="19812" y="62357"/>
                </a:lnTo>
                <a:lnTo>
                  <a:pt x="24383" y="57912"/>
                </a:lnTo>
                <a:lnTo>
                  <a:pt x="28955" y="56388"/>
                </a:lnTo>
                <a:lnTo>
                  <a:pt x="25908" y="57912"/>
                </a:lnTo>
                <a:lnTo>
                  <a:pt x="73151" y="57912"/>
                </a:lnTo>
                <a:lnTo>
                  <a:pt x="70103" y="59436"/>
                </a:lnTo>
                <a:lnTo>
                  <a:pt x="65532" y="59436"/>
                </a:lnTo>
                <a:lnTo>
                  <a:pt x="60960" y="62357"/>
                </a:lnTo>
                <a:lnTo>
                  <a:pt x="56387" y="64008"/>
                </a:lnTo>
                <a:close/>
              </a:path>
              <a:path w="784860" h="78105">
                <a:moveTo>
                  <a:pt x="64008" y="60833"/>
                </a:moveTo>
                <a:lnTo>
                  <a:pt x="65532" y="59436"/>
                </a:lnTo>
                <a:lnTo>
                  <a:pt x="68580" y="59436"/>
                </a:lnTo>
                <a:lnTo>
                  <a:pt x="64008" y="60833"/>
                </a:lnTo>
                <a:close/>
              </a:path>
              <a:path w="784860" h="78105">
                <a:moveTo>
                  <a:pt x="45719" y="68580"/>
                </a:moveTo>
                <a:lnTo>
                  <a:pt x="7619" y="68580"/>
                </a:lnTo>
                <a:lnTo>
                  <a:pt x="9144" y="67056"/>
                </a:lnTo>
                <a:lnTo>
                  <a:pt x="15240" y="64008"/>
                </a:lnTo>
                <a:lnTo>
                  <a:pt x="21335" y="60833"/>
                </a:lnTo>
                <a:lnTo>
                  <a:pt x="19812" y="62357"/>
                </a:lnTo>
                <a:lnTo>
                  <a:pt x="57912" y="62357"/>
                </a:lnTo>
                <a:lnTo>
                  <a:pt x="53340" y="64008"/>
                </a:lnTo>
                <a:lnTo>
                  <a:pt x="53340" y="65532"/>
                </a:lnTo>
                <a:lnTo>
                  <a:pt x="50292" y="65532"/>
                </a:lnTo>
                <a:lnTo>
                  <a:pt x="47244" y="67056"/>
                </a:lnTo>
                <a:lnTo>
                  <a:pt x="48767" y="67056"/>
                </a:lnTo>
                <a:lnTo>
                  <a:pt x="45719" y="68580"/>
                </a:lnTo>
                <a:close/>
              </a:path>
              <a:path w="784860" h="78105">
                <a:moveTo>
                  <a:pt x="12192" y="65532"/>
                </a:moveTo>
                <a:lnTo>
                  <a:pt x="15157" y="64008"/>
                </a:lnTo>
                <a:lnTo>
                  <a:pt x="12192" y="65532"/>
                </a:lnTo>
                <a:close/>
              </a:path>
              <a:path w="784860" h="78105">
                <a:moveTo>
                  <a:pt x="50292" y="67056"/>
                </a:moveTo>
                <a:lnTo>
                  <a:pt x="50292" y="65532"/>
                </a:lnTo>
                <a:lnTo>
                  <a:pt x="53340" y="65532"/>
                </a:lnTo>
                <a:lnTo>
                  <a:pt x="50292" y="67056"/>
                </a:lnTo>
                <a:close/>
              </a:path>
              <a:path w="784860" h="78105">
                <a:moveTo>
                  <a:pt x="30480" y="76200"/>
                </a:moveTo>
                <a:lnTo>
                  <a:pt x="6096" y="76200"/>
                </a:lnTo>
                <a:lnTo>
                  <a:pt x="4571" y="74549"/>
                </a:lnTo>
                <a:lnTo>
                  <a:pt x="1524" y="73152"/>
                </a:lnTo>
                <a:lnTo>
                  <a:pt x="1524" y="71628"/>
                </a:lnTo>
                <a:lnTo>
                  <a:pt x="0" y="70104"/>
                </a:lnTo>
                <a:lnTo>
                  <a:pt x="3048" y="67056"/>
                </a:lnTo>
                <a:lnTo>
                  <a:pt x="4571" y="67056"/>
                </a:lnTo>
                <a:lnTo>
                  <a:pt x="6858" y="68199"/>
                </a:lnTo>
                <a:lnTo>
                  <a:pt x="6096" y="68580"/>
                </a:lnTo>
                <a:lnTo>
                  <a:pt x="45719" y="68580"/>
                </a:lnTo>
                <a:lnTo>
                  <a:pt x="44196" y="70104"/>
                </a:lnTo>
                <a:lnTo>
                  <a:pt x="41148" y="70104"/>
                </a:lnTo>
                <a:lnTo>
                  <a:pt x="38100" y="73152"/>
                </a:lnTo>
                <a:lnTo>
                  <a:pt x="35051" y="73152"/>
                </a:lnTo>
                <a:lnTo>
                  <a:pt x="32003" y="74549"/>
                </a:lnTo>
                <a:lnTo>
                  <a:pt x="33528" y="74549"/>
                </a:lnTo>
                <a:lnTo>
                  <a:pt x="30480" y="76200"/>
                </a:lnTo>
                <a:close/>
              </a:path>
              <a:path w="784860" h="78105">
                <a:moveTo>
                  <a:pt x="7619" y="68580"/>
                </a:moveTo>
                <a:lnTo>
                  <a:pt x="6858" y="68199"/>
                </a:lnTo>
                <a:lnTo>
                  <a:pt x="9144" y="67056"/>
                </a:lnTo>
                <a:lnTo>
                  <a:pt x="7619" y="68580"/>
                </a:lnTo>
                <a:close/>
              </a:path>
              <a:path w="784860" h="78105">
                <a:moveTo>
                  <a:pt x="7619" y="68580"/>
                </a:moveTo>
                <a:lnTo>
                  <a:pt x="6096" y="68580"/>
                </a:lnTo>
                <a:lnTo>
                  <a:pt x="6858" y="68199"/>
                </a:lnTo>
                <a:lnTo>
                  <a:pt x="7619" y="68580"/>
                </a:lnTo>
                <a:close/>
              </a:path>
              <a:path w="784860" h="78105">
                <a:moveTo>
                  <a:pt x="24383" y="77724"/>
                </a:moveTo>
                <a:lnTo>
                  <a:pt x="10667" y="77724"/>
                </a:lnTo>
                <a:lnTo>
                  <a:pt x="9144" y="76200"/>
                </a:lnTo>
                <a:lnTo>
                  <a:pt x="27432" y="76200"/>
                </a:lnTo>
                <a:lnTo>
                  <a:pt x="24383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10"/>
          <p:cNvSpPr/>
          <p:nvPr/>
        </p:nvSpPr>
        <p:spPr>
          <a:xfrm>
            <a:off x="7854696" y="3084576"/>
            <a:ext cx="363220" cy="62865"/>
          </a:xfrm>
          <a:custGeom>
            <a:avLst/>
            <a:gdLst/>
            <a:ahLst/>
            <a:cxnLst/>
            <a:rect l="l" t="t" r="r" b="b"/>
            <a:pathLst>
              <a:path w="363220" h="62864">
                <a:moveTo>
                  <a:pt x="312419" y="3048"/>
                </a:moveTo>
                <a:lnTo>
                  <a:pt x="248411" y="3048"/>
                </a:lnTo>
                <a:lnTo>
                  <a:pt x="254507" y="1524"/>
                </a:lnTo>
                <a:lnTo>
                  <a:pt x="259080" y="0"/>
                </a:lnTo>
                <a:lnTo>
                  <a:pt x="289559" y="0"/>
                </a:lnTo>
                <a:lnTo>
                  <a:pt x="295655" y="1524"/>
                </a:lnTo>
                <a:lnTo>
                  <a:pt x="306323" y="1524"/>
                </a:lnTo>
                <a:lnTo>
                  <a:pt x="312419" y="3048"/>
                </a:lnTo>
                <a:close/>
              </a:path>
              <a:path w="363220" h="62864">
                <a:moveTo>
                  <a:pt x="300227" y="1524"/>
                </a:moveTo>
                <a:lnTo>
                  <a:pt x="295655" y="1524"/>
                </a:lnTo>
                <a:lnTo>
                  <a:pt x="295655" y="0"/>
                </a:lnTo>
                <a:lnTo>
                  <a:pt x="300227" y="1524"/>
                </a:lnTo>
                <a:close/>
              </a:path>
              <a:path w="363220" h="62864">
                <a:moveTo>
                  <a:pt x="352043" y="3048"/>
                </a:moveTo>
                <a:lnTo>
                  <a:pt x="345948" y="3048"/>
                </a:lnTo>
                <a:lnTo>
                  <a:pt x="348996" y="1524"/>
                </a:lnTo>
                <a:lnTo>
                  <a:pt x="352043" y="3048"/>
                </a:lnTo>
                <a:close/>
              </a:path>
              <a:path w="363220" h="62864">
                <a:moveTo>
                  <a:pt x="228600" y="36575"/>
                </a:moveTo>
                <a:lnTo>
                  <a:pt x="178307" y="36575"/>
                </a:lnTo>
                <a:lnTo>
                  <a:pt x="181355" y="35051"/>
                </a:lnTo>
                <a:lnTo>
                  <a:pt x="179832" y="35051"/>
                </a:lnTo>
                <a:lnTo>
                  <a:pt x="182880" y="33527"/>
                </a:lnTo>
                <a:lnTo>
                  <a:pt x="181355" y="33527"/>
                </a:lnTo>
                <a:lnTo>
                  <a:pt x="184403" y="32004"/>
                </a:lnTo>
                <a:lnTo>
                  <a:pt x="185927" y="30480"/>
                </a:lnTo>
                <a:lnTo>
                  <a:pt x="188975" y="28956"/>
                </a:lnTo>
                <a:lnTo>
                  <a:pt x="193548" y="24383"/>
                </a:lnTo>
                <a:lnTo>
                  <a:pt x="202691" y="21335"/>
                </a:lnTo>
                <a:lnTo>
                  <a:pt x="202691" y="19812"/>
                </a:lnTo>
                <a:lnTo>
                  <a:pt x="208787" y="18288"/>
                </a:lnTo>
                <a:lnTo>
                  <a:pt x="207264" y="18288"/>
                </a:lnTo>
                <a:lnTo>
                  <a:pt x="213359" y="15240"/>
                </a:lnTo>
                <a:lnTo>
                  <a:pt x="217932" y="12191"/>
                </a:lnTo>
                <a:lnTo>
                  <a:pt x="219455" y="12191"/>
                </a:lnTo>
                <a:lnTo>
                  <a:pt x="224027" y="10667"/>
                </a:lnTo>
                <a:lnTo>
                  <a:pt x="228600" y="7620"/>
                </a:lnTo>
                <a:lnTo>
                  <a:pt x="230123" y="7620"/>
                </a:lnTo>
                <a:lnTo>
                  <a:pt x="236219" y="6096"/>
                </a:lnTo>
                <a:lnTo>
                  <a:pt x="240791" y="6096"/>
                </a:lnTo>
                <a:lnTo>
                  <a:pt x="245364" y="3048"/>
                </a:lnTo>
                <a:lnTo>
                  <a:pt x="318516" y="3048"/>
                </a:lnTo>
                <a:lnTo>
                  <a:pt x="323087" y="4572"/>
                </a:lnTo>
                <a:lnTo>
                  <a:pt x="356616" y="4572"/>
                </a:lnTo>
                <a:lnTo>
                  <a:pt x="361187" y="7620"/>
                </a:lnTo>
                <a:lnTo>
                  <a:pt x="362711" y="12191"/>
                </a:lnTo>
                <a:lnTo>
                  <a:pt x="359664" y="18288"/>
                </a:lnTo>
                <a:lnTo>
                  <a:pt x="358139" y="22859"/>
                </a:lnTo>
                <a:lnTo>
                  <a:pt x="355091" y="25908"/>
                </a:lnTo>
                <a:lnTo>
                  <a:pt x="263651" y="25908"/>
                </a:lnTo>
                <a:lnTo>
                  <a:pt x="259080" y="27432"/>
                </a:lnTo>
                <a:lnTo>
                  <a:pt x="256032" y="27432"/>
                </a:lnTo>
                <a:lnTo>
                  <a:pt x="249935" y="28956"/>
                </a:lnTo>
                <a:lnTo>
                  <a:pt x="246887" y="30480"/>
                </a:lnTo>
                <a:lnTo>
                  <a:pt x="242316" y="30480"/>
                </a:lnTo>
                <a:lnTo>
                  <a:pt x="237743" y="32004"/>
                </a:lnTo>
                <a:lnTo>
                  <a:pt x="239267" y="32004"/>
                </a:lnTo>
                <a:lnTo>
                  <a:pt x="234696" y="33527"/>
                </a:lnTo>
                <a:lnTo>
                  <a:pt x="228600" y="36575"/>
                </a:lnTo>
                <a:close/>
              </a:path>
              <a:path w="363220" h="62864">
                <a:moveTo>
                  <a:pt x="356616" y="4572"/>
                </a:moveTo>
                <a:lnTo>
                  <a:pt x="330707" y="4572"/>
                </a:lnTo>
                <a:lnTo>
                  <a:pt x="335280" y="3048"/>
                </a:lnTo>
                <a:lnTo>
                  <a:pt x="353567" y="3048"/>
                </a:lnTo>
                <a:lnTo>
                  <a:pt x="356616" y="4572"/>
                </a:lnTo>
                <a:close/>
              </a:path>
              <a:path w="363220" h="62864">
                <a:moveTo>
                  <a:pt x="240791" y="6096"/>
                </a:moveTo>
                <a:lnTo>
                  <a:pt x="237743" y="6096"/>
                </a:lnTo>
                <a:lnTo>
                  <a:pt x="242316" y="4572"/>
                </a:lnTo>
                <a:lnTo>
                  <a:pt x="240791" y="6096"/>
                </a:lnTo>
                <a:close/>
              </a:path>
              <a:path w="363220" h="62864">
                <a:moveTo>
                  <a:pt x="88391" y="18288"/>
                </a:moveTo>
                <a:lnTo>
                  <a:pt x="77723" y="18288"/>
                </a:lnTo>
                <a:lnTo>
                  <a:pt x="82296" y="16764"/>
                </a:lnTo>
                <a:lnTo>
                  <a:pt x="89916" y="16764"/>
                </a:lnTo>
                <a:lnTo>
                  <a:pt x="90677" y="17145"/>
                </a:lnTo>
                <a:lnTo>
                  <a:pt x="88391" y="18288"/>
                </a:lnTo>
                <a:close/>
              </a:path>
              <a:path w="363220" h="62864">
                <a:moveTo>
                  <a:pt x="114300" y="18288"/>
                </a:moveTo>
                <a:lnTo>
                  <a:pt x="92964" y="18288"/>
                </a:lnTo>
                <a:lnTo>
                  <a:pt x="90677" y="17145"/>
                </a:lnTo>
                <a:lnTo>
                  <a:pt x="91439" y="16764"/>
                </a:lnTo>
                <a:lnTo>
                  <a:pt x="109727" y="16764"/>
                </a:lnTo>
                <a:lnTo>
                  <a:pt x="114300" y="18288"/>
                </a:lnTo>
                <a:close/>
              </a:path>
              <a:path w="363220" h="62864">
                <a:moveTo>
                  <a:pt x="92964" y="18288"/>
                </a:moveTo>
                <a:lnTo>
                  <a:pt x="88391" y="18288"/>
                </a:lnTo>
                <a:lnTo>
                  <a:pt x="90677" y="17145"/>
                </a:lnTo>
                <a:lnTo>
                  <a:pt x="92964" y="18288"/>
                </a:lnTo>
                <a:close/>
              </a:path>
              <a:path w="363220" h="62864">
                <a:moveTo>
                  <a:pt x="129539" y="19812"/>
                </a:moveTo>
                <a:lnTo>
                  <a:pt x="71627" y="19812"/>
                </a:lnTo>
                <a:lnTo>
                  <a:pt x="76200" y="18288"/>
                </a:lnTo>
                <a:lnTo>
                  <a:pt x="128016" y="18288"/>
                </a:lnTo>
                <a:lnTo>
                  <a:pt x="129539" y="19812"/>
                </a:lnTo>
                <a:close/>
              </a:path>
              <a:path w="363220" h="62864">
                <a:moveTo>
                  <a:pt x="140207" y="21335"/>
                </a:moveTo>
                <a:lnTo>
                  <a:pt x="60959" y="21335"/>
                </a:lnTo>
                <a:lnTo>
                  <a:pt x="65532" y="19812"/>
                </a:lnTo>
                <a:lnTo>
                  <a:pt x="135635" y="19812"/>
                </a:lnTo>
                <a:lnTo>
                  <a:pt x="140207" y="21335"/>
                </a:lnTo>
                <a:close/>
              </a:path>
              <a:path w="363220" h="62864">
                <a:moveTo>
                  <a:pt x="141732" y="22859"/>
                </a:moveTo>
                <a:lnTo>
                  <a:pt x="53339" y="22859"/>
                </a:lnTo>
                <a:lnTo>
                  <a:pt x="57911" y="21335"/>
                </a:lnTo>
                <a:lnTo>
                  <a:pt x="138683" y="21335"/>
                </a:lnTo>
                <a:lnTo>
                  <a:pt x="141732" y="22859"/>
                </a:lnTo>
                <a:close/>
              </a:path>
              <a:path w="363220" h="62864">
                <a:moveTo>
                  <a:pt x="155448" y="28956"/>
                </a:moveTo>
                <a:lnTo>
                  <a:pt x="41148" y="28956"/>
                </a:lnTo>
                <a:lnTo>
                  <a:pt x="47243" y="25908"/>
                </a:lnTo>
                <a:lnTo>
                  <a:pt x="51816" y="22859"/>
                </a:lnTo>
                <a:lnTo>
                  <a:pt x="143255" y="22859"/>
                </a:lnTo>
                <a:lnTo>
                  <a:pt x="146303" y="24383"/>
                </a:lnTo>
                <a:lnTo>
                  <a:pt x="149351" y="24383"/>
                </a:lnTo>
                <a:lnTo>
                  <a:pt x="150875" y="25908"/>
                </a:lnTo>
                <a:lnTo>
                  <a:pt x="153923" y="27432"/>
                </a:lnTo>
                <a:lnTo>
                  <a:pt x="155448" y="28956"/>
                </a:lnTo>
                <a:close/>
              </a:path>
              <a:path w="363220" h="62864">
                <a:moveTo>
                  <a:pt x="345948" y="28956"/>
                </a:moveTo>
                <a:lnTo>
                  <a:pt x="303275" y="28956"/>
                </a:lnTo>
                <a:lnTo>
                  <a:pt x="297180" y="27432"/>
                </a:lnTo>
                <a:lnTo>
                  <a:pt x="291083" y="27432"/>
                </a:lnTo>
                <a:lnTo>
                  <a:pt x="284987" y="25908"/>
                </a:lnTo>
                <a:lnTo>
                  <a:pt x="355091" y="25908"/>
                </a:lnTo>
                <a:lnTo>
                  <a:pt x="345948" y="28956"/>
                </a:lnTo>
                <a:close/>
              </a:path>
              <a:path w="363220" h="62864">
                <a:moveTo>
                  <a:pt x="167639" y="36575"/>
                </a:moveTo>
                <a:lnTo>
                  <a:pt x="25907" y="36575"/>
                </a:lnTo>
                <a:lnTo>
                  <a:pt x="28955" y="35051"/>
                </a:lnTo>
                <a:lnTo>
                  <a:pt x="27432" y="35051"/>
                </a:lnTo>
                <a:lnTo>
                  <a:pt x="30480" y="33527"/>
                </a:lnTo>
                <a:lnTo>
                  <a:pt x="32003" y="32004"/>
                </a:lnTo>
                <a:lnTo>
                  <a:pt x="35051" y="30480"/>
                </a:lnTo>
                <a:lnTo>
                  <a:pt x="36575" y="30480"/>
                </a:lnTo>
                <a:lnTo>
                  <a:pt x="39623" y="28956"/>
                </a:lnTo>
                <a:lnTo>
                  <a:pt x="156971" y="28956"/>
                </a:lnTo>
                <a:lnTo>
                  <a:pt x="163067" y="32004"/>
                </a:lnTo>
                <a:lnTo>
                  <a:pt x="163829" y="33527"/>
                </a:lnTo>
                <a:lnTo>
                  <a:pt x="163067" y="33527"/>
                </a:lnTo>
                <a:lnTo>
                  <a:pt x="164210" y="34289"/>
                </a:lnTo>
                <a:lnTo>
                  <a:pt x="164591" y="35051"/>
                </a:lnTo>
                <a:lnTo>
                  <a:pt x="167639" y="36575"/>
                </a:lnTo>
                <a:close/>
              </a:path>
              <a:path w="363220" h="62864">
                <a:moveTo>
                  <a:pt x="339851" y="30480"/>
                </a:moveTo>
                <a:lnTo>
                  <a:pt x="313943" y="30480"/>
                </a:lnTo>
                <a:lnTo>
                  <a:pt x="307848" y="28956"/>
                </a:lnTo>
                <a:lnTo>
                  <a:pt x="344423" y="28956"/>
                </a:lnTo>
                <a:lnTo>
                  <a:pt x="339851" y="30480"/>
                </a:lnTo>
                <a:close/>
              </a:path>
              <a:path w="363220" h="62864">
                <a:moveTo>
                  <a:pt x="242316" y="32004"/>
                </a:moveTo>
                <a:lnTo>
                  <a:pt x="242316" y="30480"/>
                </a:lnTo>
                <a:lnTo>
                  <a:pt x="246887" y="30480"/>
                </a:lnTo>
                <a:lnTo>
                  <a:pt x="242316" y="32004"/>
                </a:lnTo>
                <a:close/>
              </a:path>
              <a:path w="363220" h="62864">
                <a:moveTo>
                  <a:pt x="3048" y="48767"/>
                </a:moveTo>
                <a:lnTo>
                  <a:pt x="1523" y="44196"/>
                </a:lnTo>
                <a:lnTo>
                  <a:pt x="1523" y="42672"/>
                </a:lnTo>
                <a:lnTo>
                  <a:pt x="0" y="39624"/>
                </a:lnTo>
                <a:lnTo>
                  <a:pt x="1523" y="36575"/>
                </a:lnTo>
                <a:lnTo>
                  <a:pt x="4571" y="33527"/>
                </a:lnTo>
                <a:lnTo>
                  <a:pt x="7619" y="32004"/>
                </a:lnTo>
                <a:lnTo>
                  <a:pt x="13716" y="35051"/>
                </a:lnTo>
                <a:lnTo>
                  <a:pt x="17271" y="38608"/>
                </a:lnTo>
                <a:lnTo>
                  <a:pt x="15239" y="39624"/>
                </a:lnTo>
                <a:lnTo>
                  <a:pt x="18287" y="39624"/>
                </a:lnTo>
                <a:lnTo>
                  <a:pt x="19811" y="41148"/>
                </a:lnTo>
                <a:lnTo>
                  <a:pt x="86867" y="41148"/>
                </a:lnTo>
                <a:lnTo>
                  <a:pt x="82296" y="42672"/>
                </a:lnTo>
                <a:lnTo>
                  <a:pt x="71627" y="42672"/>
                </a:lnTo>
                <a:lnTo>
                  <a:pt x="68580" y="44196"/>
                </a:lnTo>
                <a:lnTo>
                  <a:pt x="64007" y="45720"/>
                </a:lnTo>
                <a:lnTo>
                  <a:pt x="3048" y="45720"/>
                </a:lnTo>
                <a:lnTo>
                  <a:pt x="3048" y="48767"/>
                </a:lnTo>
                <a:close/>
              </a:path>
              <a:path w="363220" h="62864">
                <a:moveTo>
                  <a:pt x="164210" y="34289"/>
                </a:moveTo>
                <a:lnTo>
                  <a:pt x="163067" y="33527"/>
                </a:lnTo>
                <a:lnTo>
                  <a:pt x="164083" y="34035"/>
                </a:lnTo>
                <a:lnTo>
                  <a:pt x="164210" y="34289"/>
                </a:lnTo>
                <a:close/>
              </a:path>
              <a:path w="363220" h="62864">
                <a:moveTo>
                  <a:pt x="164083" y="34035"/>
                </a:moveTo>
                <a:lnTo>
                  <a:pt x="163067" y="33527"/>
                </a:lnTo>
                <a:lnTo>
                  <a:pt x="163829" y="33527"/>
                </a:lnTo>
                <a:lnTo>
                  <a:pt x="164083" y="34035"/>
                </a:lnTo>
                <a:close/>
              </a:path>
              <a:path w="363220" h="62864">
                <a:moveTo>
                  <a:pt x="169164" y="36575"/>
                </a:moveTo>
                <a:lnTo>
                  <a:pt x="167639" y="36575"/>
                </a:lnTo>
                <a:lnTo>
                  <a:pt x="164210" y="34289"/>
                </a:lnTo>
                <a:lnTo>
                  <a:pt x="164083" y="34035"/>
                </a:lnTo>
                <a:lnTo>
                  <a:pt x="169164" y="36575"/>
                </a:lnTo>
                <a:close/>
              </a:path>
              <a:path w="363220" h="62864">
                <a:moveTo>
                  <a:pt x="219455" y="41148"/>
                </a:moveTo>
                <a:lnTo>
                  <a:pt x="96011" y="41148"/>
                </a:lnTo>
                <a:lnTo>
                  <a:pt x="99059" y="39624"/>
                </a:lnTo>
                <a:lnTo>
                  <a:pt x="19811" y="39624"/>
                </a:lnTo>
                <a:lnTo>
                  <a:pt x="17525" y="38480"/>
                </a:lnTo>
                <a:lnTo>
                  <a:pt x="18287" y="38100"/>
                </a:lnTo>
                <a:lnTo>
                  <a:pt x="22859" y="36575"/>
                </a:lnTo>
                <a:lnTo>
                  <a:pt x="25907" y="35051"/>
                </a:lnTo>
                <a:lnTo>
                  <a:pt x="25907" y="36575"/>
                </a:lnTo>
                <a:lnTo>
                  <a:pt x="170687" y="36575"/>
                </a:lnTo>
                <a:lnTo>
                  <a:pt x="172211" y="37337"/>
                </a:lnTo>
                <a:lnTo>
                  <a:pt x="170687" y="38100"/>
                </a:lnTo>
                <a:lnTo>
                  <a:pt x="224027" y="38100"/>
                </a:lnTo>
                <a:lnTo>
                  <a:pt x="219455" y="41148"/>
                </a:lnTo>
                <a:close/>
              </a:path>
              <a:path w="363220" h="62864">
                <a:moveTo>
                  <a:pt x="224027" y="38100"/>
                </a:moveTo>
                <a:lnTo>
                  <a:pt x="173735" y="38100"/>
                </a:lnTo>
                <a:lnTo>
                  <a:pt x="172516" y="37490"/>
                </a:lnTo>
                <a:lnTo>
                  <a:pt x="179832" y="35051"/>
                </a:lnTo>
                <a:lnTo>
                  <a:pt x="178307" y="36575"/>
                </a:lnTo>
                <a:lnTo>
                  <a:pt x="230123" y="36575"/>
                </a:lnTo>
                <a:lnTo>
                  <a:pt x="224027" y="38100"/>
                </a:lnTo>
                <a:close/>
              </a:path>
              <a:path w="363220" h="62864">
                <a:moveTo>
                  <a:pt x="172211" y="37337"/>
                </a:moveTo>
                <a:lnTo>
                  <a:pt x="170687" y="36575"/>
                </a:lnTo>
                <a:lnTo>
                  <a:pt x="173735" y="36575"/>
                </a:lnTo>
                <a:lnTo>
                  <a:pt x="172211" y="37337"/>
                </a:lnTo>
                <a:close/>
              </a:path>
              <a:path w="363220" h="62864">
                <a:moveTo>
                  <a:pt x="172516" y="37490"/>
                </a:moveTo>
                <a:lnTo>
                  <a:pt x="172211" y="37337"/>
                </a:lnTo>
                <a:lnTo>
                  <a:pt x="173735" y="36575"/>
                </a:lnTo>
                <a:lnTo>
                  <a:pt x="175259" y="36575"/>
                </a:lnTo>
                <a:lnTo>
                  <a:pt x="172516" y="37490"/>
                </a:lnTo>
                <a:close/>
              </a:path>
              <a:path w="363220" h="62864">
                <a:moveTo>
                  <a:pt x="170687" y="38100"/>
                </a:moveTo>
                <a:lnTo>
                  <a:pt x="172211" y="37337"/>
                </a:lnTo>
                <a:lnTo>
                  <a:pt x="172516" y="37490"/>
                </a:lnTo>
                <a:lnTo>
                  <a:pt x="170687" y="38100"/>
                </a:lnTo>
                <a:close/>
              </a:path>
              <a:path w="363220" h="62864">
                <a:moveTo>
                  <a:pt x="173735" y="38100"/>
                </a:moveTo>
                <a:lnTo>
                  <a:pt x="170687" y="38100"/>
                </a:lnTo>
                <a:lnTo>
                  <a:pt x="172516" y="37490"/>
                </a:lnTo>
                <a:lnTo>
                  <a:pt x="173735" y="38100"/>
                </a:lnTo>
                <a:close/>
              </a:path>
              <a:path w="363220" h="62864">
                <a:moveTo>
                  <a:pt x="17271" y="38607"/>
                </a:moveTo>
                <a:lnTo>
                  <a:pt x="16764" y="38100"/>
                </a:lnTo>
                <a:lnTo>
                  <a:pt x="17525" y="38480"/>
                </a:lnTo>
                <a:lnTo>
                  <a:pt x="17271" y="38607"/>
                </a:lnTo>
                <a:close/>
              </a:path>
              <a:path w="363220" h="62864">
                <a:moveTo>
                  <a:pt x="91439" y="42672"/>
                </a:moveTo>
                <a:lnTo>
                  <a:pt x="86867" y="41148"/>
                </a:lnTo>
                <a:lnTo>
                  <a:pt x="19811" y="41148"/>
                </a:lnTo>
                <a:lnTo>
                  <a:pt x="17271" y="38607"/>
                </a:lnTo>
                <a:lnTo>
                  <a:pt x="17525" y="38480"/>
                </a:lnTo>
                <a:lnTo>
                  <a:pt x="19811" y="39624"/>
                </a:lnTo>
                <a:lnTo>
                  <a:pt x="99059" y="39624"/>
                </a:lnTo>
                <a:lnTo>
                  <a:pt x="96011" y="41148"/>
                </a:lnTo>
                <a:lnTo>
                  <a:pt x="91439" y="42672"/>
                </a:lnTo>
                <a:close/>
              </a:path>
              <a:path w="363220" h="62864">
                <a:moveTo>
                  <a:pt x="18287" y="39624"/>
                </a:moveTo>
                <a:lnTo>
                  <a:pt x="15239" y="39624"/>
                </a:lnTo>
                <a:lnTo>
                  <a:pt x="17271" y="38608"/>
                </a:lnTo>
                <a:lnTo>
                  <a:pt x="18287" y="39624"/>
                </a:lnTo>
                <a:close/>
              </a:path>
              <a:path w="363220" h="62864">
                <a:moveTo>
                  <a:pt x="213359" y="44196"/>
                </a:moveTo>
                <a:lnTo>
                  <a:pt x="214883" y="42672"/>
                </a:lnTo>
                <a:lnTo>
                  <a:pt x="109727" y="42672"/>
                </a:lnTo>
                <a:lnTo>
                  <a:pt x="105155" y="41148"/>
                </a:lnTo>
                <a:lnTo>
                  <a:pt x="217932" y="41148"/>
                </a:lnTo>
                <a:lnTo>
                  <a:pt x="213359" y="44196"/>
                </a:lnTo>
                <a:close/>
              </a:path>
              <a:path w="363220" h="62864">
                <a:moveTo>
                  <a:pt x="129539" y="44196"/>
                </a:moveTo>
                <a:lnTo>
                  <a:pt x="124967" y="42672"/>
                </a:lnTo>
                <a:lnTo>
                  <a:pt x="126491" y="42672"/>
                </a:lnTo>
                <a:lnTo>
                  <a:pt x="129539" y="44196"/>
                </a:lnTo>
                <a:close/>
              </a:path>
              <a:path w="363220" h="62864">
                <a:moveTo>
                  <a:pt x="196596" y="53340"/>
                </a:moveTo>
                <a:lnTo>
                  <a:pt x="149351" y="53340"/>
                </a:lnTo>
                <a:lnTo>
                  <a:pt x="147827" y="51816"/>
                </a:lnTo>
                <a:lnTo>
                  <a:pt x="144780" y="50291"/>
                </a:lnTo>
                <a:lnTo>
                  <a:pt x="143255" y="50291"/>
                </a:lnTo>
                <a:lnTo>
                  <a:pt x="141732" y="48767"/>
                </a:lnTo>
                <a:lnTo>
                  <a:pt x="138683" y="47243"/>
                </a:lnTo>
                <a:lnTo>
                  <a:pt x="134111" y="45720"/>
                </a:lnTo>
                <a:lnTo>
                  <a:pt x="131064" y="45720"/>
                </a:lnTo>
                <a:lnTo>
                  <a:pt x="131064" y="44196"/>
                </a:lnTo>
                <a:lnTo>
                  <a:pt x="126491" y="42672"/>
                </a:lnTo>
                <a:lnTo>
                  <a:pt x="214883" y="42672"/>
                </a:lnTo>
                <a:lnTo>
                  <a:pt x="210311" y="45720"/>
                </a:lnTo>
                <a:lnTo>
                  <a:pt x="205739" y="47243"/>
                </a:lnTo>
                <a:lnTo>
                  <a:pt x="207264" y="47243"/>
                </a:lnTo>
                <a:lnTo>
                  <a:pt x="204216" y="48767"/>
                </a:lnTo>
                <a:lnTo>
                  <a:pt x="202691" y="50291"/>
                </a:lnTo>
                <a:lnTo>
                  <a:pt x="196596" y="53340"/>
                </a:lnTo>
                <a:close/>
              </a:path>
              <a:path w="363220" h="62864">
                <a:moveTo>
                  <a:pt x="19811" y="62483"/>
                </a:moveTo>
                <a:lnTo>
                  <a:pt x="13716" y="62483"/>
                </a:lnTo>
                <a:lnTo>
                  <a:pt x="4571" y="59435"/>
                </a:lnTo>
                <a:lnTo>
                  <a:pt x="1523" y="54864"/>
                </a:lnTo>
                <a:lnTo>
                  <a:pt x="3048" y="50291"/>
                </a:lnTo>
                <a:lnTo>
                  <a:pt x="3048" y="45720"/>
                </a:lnTo>
                <a:lnTo>
                  <a:pt x="60959" y="45720"/>
                </a:lnTo>
                <a:lnTo>
                  <a:pt x="57911" y="47243"/>
                </a:lnTo>
                <a:lnTo>
                  <a:pt x="48767" y="50291"/>
                </a:lnTo>
                <a:lnTo>
                  <a:pt x="50291" y="50291"/>
                </a:lnTo>
                <a:lnTo>
                  <a:pt x="45719" y="51816"/>
                </a:lnTo>
                <a:lnTo>
                  <a:pt x="39623" y="54864"/>
                </a:lnTo>
                <a:lnTo>
                  <a:pt x="38100" y="56388"/>
                </a:lnTo>
                <a:lnTo>
                  <a:pt x="33527" y="57912"/>
                </a:lnTo>
                <a:lnTo>
                  <a:pt x="28955" y="57912"/>
                </a:lnTo>
                <a:lnTo>
                  <a:pt x="24383" y="59435"/>
                </a:lnTo>
                <a:lnTo>
                  <a:pt x="25907" y="59435"/>
                </a:lnTo>
                <a:lnTo>
                  <a:pt x="24383" y="60959"/>
                </a:lnTo>
                <a:lnTo>
                  <a:pt x="19811" y="62483"/>
                </a:lnTo>
                <a:close/>
              </a:path>
              <a:path w="363220" h="62864">
                <a:moveTo>
                  <a:pt x="140207" y="48767"/>
                </a:moveTo>
                <a:lnTo>
                  <a:pt x="137159" y="47243"/>
                </a:lnTo>
                <a:lnTo>
                  <a:pt x="138683" y="47243"/>
                </a:lnTo>
                <a:lnTo>
                  <a:pt x="140207" y="48767"/>
                </a:lnTo>
                <a:close/>
              </a:path>
              <a:path w="363220" h="62864">
                <a:moveTo>
                  <a:pt x="148335" y="52831"/>
                </a:moveTo>
                <a:lnTo>
                  <a:pt x="146303" y="51816"/>
                </a:lnTo>
                <a:lnTo>
                  <a:pt x="147827" y="51816"/>
                </a:lnTo>
                <a:lnTo>
                  <a:pt x="148335" y="52831"/>
                </a:lnTo>
                <a:close/>
              </a:path>
              <a:path w="363220" h="62864">
                <a:moveTo>
                  <a:pt x="149351" y="53340"/>
                </a:moveTo>
                <a:lnTo>
                  <a:pt x="148335" y="52831"/>
                </a:lnTo>
                <a:lnTo>
                  <a:pt x="147827" y="51816"/>
                </a:lnTo>
                <a:lnTo>
                  <a:pt x="149351" y="53340"/>
                </a:lnTo>
                <a:close/>
              </a:path>
              <a:path w="363220" h="62864">
                <a:moveTo>
                  <a:pt x="178307" y="62483"/>
                </a:moveTo>
                <a:lnTo>
                  <a:pt x="169164" y="62483"/>
                </a:lnTo>
                <a:lnTo>
                  <a:pt x="160019" y="59435"/>
                </a:lnTo>
                <a:lnTo>
                  <a:pt x="156971" y="57912"/>
                </a:lnTo>
                <a:lnTo>
                  <a:pt x="153923" y="57912"/>
                </a:lnTo>
                <a:lnTo>
                  <a:pt x="149351" y="54864"/>
                </a:lnTo>
                <a:lnTo>
                  <a:pt x="148335" y="52831"/>
                </a:lnTo>
                <a:lnTo>
                  <a:pt x="149351" y="53340"/>
                </a:lnTo>
                <a:lnTo>
                  <a:pt x="196596" y="53340"/>
                </a:lnTo>
                <a:lnTo>
                  <a:pt x="196596" y="54864"/>
                </a:lnTo>
                <a:lnTo>
                  <a:pt x="193548" y="56388"/>
                </a:lnTo>
                <a:lnTo>
                  <a:pt x="192023" y="57912"/>
                </a:lnTo>
                <a:lnTo>
                  <a:pt x="156971" y="57912"/>
                </a:lnTo>
                <a:lnTo>
                  <a:pt x="156971" y="59435"/>
                </a:lnTo>
                <a:lnTo>
                  <a:pt x="185927" y="59435"/>
                </a:lnTo>
                <a:lnTo>
                  <a:pt x="181355" y="60959"/>
                </a:lnTo>
                <a:lnTo>
                  <a:pt x="182880" y="60959"/>
                </a:lnTo>
                <a:lnTo>
                  <a:pt x="178307" y="62483"/>
                </a:lnTo>
                <a:close/>
              </a:path>
              <a:path w="363220" h="62864">
                <a:moveTo>
                  <a:pt x="25907" y="59435"/>
                </a:moveTo>
                <a:lnTo>
                  <a:pt x="24383" y="59435"/>
                </a:lnTo>
                <a:lnTo>
                  <a:pt x="28955" y="57912"/>
                </a:lnTo>
                <a:lnTo>
                  <a:pt x="25907" y="59435"/>
                </a:lnTo>
                <a:close/>
              </a:path>
              <a:path w="363220" h="62864">
                <a:moveTo>
                  <a:pt x="30480" y="59435"/>
                </a:moveTo>
                <a:lnTo>
                  <a:pt x="25907" y="59435"/>
                </a:lnTo>
                <a:lnTo>
                  <a:pt x="28955" y="57912"/>
                </a:lnTo>
                <a:lnTo>
                  <a:pt x="33527" y="57912"/>
                </a:lnTo>
                <a:lnTo>
                  <a:pt x="30480" y="594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object 11"/>
          <p:cNvSpPr/>
          <p:nvPr/>
        </p:nvSpPr>
        <p:spPr>
          <a:xfrm>
            <a:off x="5565648" y="3433572"/>
            <a:ext cx="445134" cy="250190"/>
          </a:xfrm>
          <a:custGeom>
            <a:avLst/>
            <a:gdLst/>
            <a:ahLst/>
            <a:cxnLst/>
            <a:rect l="l" t="t" r="r" b="b"/>
            <a:pathLst>
              <a:path w="445135" h="250189">
                <a:moveTo>
                  <a:pt x="411988" y="22436"/>
                </a:moveTo>
                <a:lnTo>
                  <a:pt x="413003" y="19050"/>
                </a:lnTo>
                <a:lnTo>
                  <a:pt x="416051" y="13970"/>
                </a:lnTo>
                <a:lnTo>
                  <a:pt x="419100" y="11430"/>
                </a:lnTo>
                <a:lnTo>
                  <a:pt x="417575" y="11430"/>
                </a:lnTo>
                <a:lnTo>
                  <a:pt x="420623" y="8890"/>
                </a:lnTo>
                <a:lnTo>
                  <a:pt x="423671" y="2540"/>
                </a:lnTo>
                <a:lnTo>
                  <a:pt x="429767" y="0"/>
                </a:lnTo>
                <a:lnTo>
                  <a:pt x="435864" y="2540"/>
                </a:lnTo>
                <a:lnTo>
                  <a:pt x="441959" y="3810"/>
                </a:lnTo>
                <a:lnTo>
                  <a:pt x="445007" y="10160"/>
                </a:lnTo>
                <a:lnTo>
                  <a:pt x="445007" y="16510"/>
                </a:lnTo>
                <a:lnTo>
                  <a:pt x="443483" y="20320"/>
                </a:lnTo>
                <a:lnTo>
                  <a:pt x="443483" y="21590"/>
                </a:lnTo>
                <a:lnTo>
                  <a:pt x="413003" y="21590"/>
                </a:lnTo>
                <a:lnTo>
                  <a:pt x="411988" y="22436"/>
                </a:lnTo>
                <a:close/>
              </a:path>
              <a:path w="445135" h="250189">
                <a:moveTo>
                  <a:pt x="411480" y="24130"/>
                </a:moveTo>
                <a:lnTo>
                  <a:pt x="411988" y="22436"/>
                </a:lnTo>
                <a:lnTo>
                  <a:pt x="413003" y="21590"/>
                </a:lnTo>
                <a:lnTo>
                  <a:pt x="411480" y="24130"/>
                </a:lnTo>
                <a:close/>
              </a:path>
              <a:path w="445135" h="250189">
                <a:moveTo>
                  <a:pt x="442721" y="24130"/>
                </a:moveTo>
                <a:lnTo>
                  <a:pt x="411480" y="24130"/>
                </a:lnTo>
                <a:lnTo>
                  <a:pt x="413003" y="21590"/>
                </a:lnTo>
                <a:lnTo>
                  <a:pt x="443483" y="21590"/>
                </a:lnTo>
                <a:lnTo>
                  <a:pt x="442721" y="24130"/>
                </a:lnTo>
                <a:close/>
              </a:path>
              <a:path w="445135" h="250189">
                <a:moveTo>
                  <a:pt x="405383" y="29210"/>
                </a:moveTo>
                <a:lnTo>
                  <a:pt x="408432" y="25400"/>
                </a:lnTo>
                <a:lnTo>
                  <a:pt x="411988" y="22436"/>
                </a:lnTo>
                <a:lnTo>
                  <a:pt x="411480" y="24130"/>
                </a:lnTo>
                <a:lnTo>
                  <a:pt x="442721" y="24130"/>
                </a:lnTo>
                <a:lnTo>
                  <a:pt x="441959" y="26670"/>
                </a:lnTo>
                <a:lnTo>
                  <a:pt x="441197" y="27940"/>
                </a:lnTo>
                <a:lnTo>
                  <a:pt x="406907" y="27940"/>
                </a:lnTo>
                <a:lnTo>
                  <a:pt x="405383" y="29210"/>
                </a:lnTo>
                <a:close/>
              </a:path>
              <a:path w="445135" h="250189">
                <a:moveTo>
                  <a:pt x="426989" y="49530"/>
                </a:moveTo>
                <a:lnTo>
                  <a:pt x="384048" y="49530"/>
                </a:lnTo>
                <a:lnTo>
                  <a:pt x="393191" y="43180"/>
                </a:lnTo>
                <a:lnTo>
                  <a:pt x="391667" y="43180"/>
                </a:lnTo>
                <a:lnTo>
                  <a:pt x="406907" y="27940"/>
                </a:lnTo>
                <a:lnTo>
                  <a:pt x="441197" y="27940"/>
                </a:lnTo>
                <a:lnTo>
                  <a:pt x="440435" y="29210"/>
                </a:lnTo>
                <a:lnTo>
                  <a:pt x="438912" y="34290"/>
                </a:lnTo>
                <a:lnTo>
                  <a:pt x="435864" y="38100"/>
                </a:lnTo>
                <a:lnTo>
                  <a:pt x="434339" y="40640"/>
                </a:lnTo>
                <a:lnTo>
                  <a:pt x="431291" y="43180"/>
                </a:lnTo>
                <a:lnTo>
                  <a:pt x="428244" y="48260"/>
                </a:lnTo>
                <a:lnTo>
                  <a:pt x="426989" y="49530"/>
                </a:lnTo>
                <a:close/>
              </a:path>
              <a:path w="445135" h="250189">
                <a:moveTo>
                  <a:pt x="310896" y="128270"/>
                </a:moveTo>
                <a:lnTo>
                  <a:pt x="262128" y="128270"/>
                </a:lnTo>
                <a:lnTo>
                  <a:pt x="269748" y="124460"/>
                </a:lnTo>
                <a:lnTo>
                  <a:pt x="292607" y="105410"/>
                </a:lnTo>
                <a:lnTo>
                  <a:pt x="291083" y="105410"/>
                </a:lnTo>
                <a:lnTo>
                  <a:pt x="306323" y="93980"/>
                </a:lnTo>
                <a:lnTo>
                  <a:pt x="307848" y="93980"/>
                </a:lnTo>
                <a:lnTo>
                  <a:pt x="323087" y="85090"/>
                </a:lnTo>
                <a:lnTo>
                  <a:pt x="330707" y="81280"/>
                </a:lnTo>
                <a:lnTo>
                  <a:pt x="342900" y="73660"/>
                </a:lnTo>
                <a:lnTo>
                  <a:pt x="344423" y="73660"/>
                </a:lnTo>
                <a:lnTo>
                  <a:pt x="352044" y="69850"/>
                </a:lnTo>
                <a:lnTo>
                  <a:pt x="364235" y="63500"/>
                </a:lnTo>
                <a:lnTo>
                  <a:pt x="362712" y="63500"/>
                </a:lnTo>
                <a:lnTo>
                  <a:pt x="368807" y="59690"/>
                </a:lnTo>
                <a:lnTo>
                  <a:pt x="373380" y="55880"/>
                </a:lnTo>
                <a:lnTo>
                  <a:pt x="374903" y="55880"/>
                </a:lnTo>
                <a:lnTo>
                  <a:pt x="379475" y="52070"/>
                </a:lnTo>
                <a:lnTo>
                  <a:pt x="385571" y="48260"/>
                </a:lnTo>
                <a:lnTo>
                  <a:pt x="384048" y="49530"/>
                </a:lnTo>
                <a:lnTo>
                  <a:pt x="426989" y="49530"/>
                </a:lnTo>
                <a:lnTo>
                  <a:pt x="406907" y="69850"/>
                </a:lnTo>
                <a:lnTo>
                  <a:pt x="405383" y="69850"/>
                </a:lnTo>
                <a:lnTo>
                  <a:pt x="400812" y="72390"/>
                </a:lnTo>
                <a:lnTo>
                  <a:pt x="397382" y="76200"/>
                </a:lnTo>
                <a:lnTo>
                  <a:pt x="396239" y="76200"/>
                </a:lnTo>
                <a:lnTo>
                  <a:pt x="390144" y="80010"/>
                </a:lnTo>
                <a:lnTo>
                  <a:pt x="385571" y="82550"/>
                </a:lnTo>
                <a:lnTo>
                  <a:pt x="384048" y="85090"/>
                </a:lnTo>
                <a:lnTo>
                  <a:pt x="377951" y="87630"/>
                </a:lnTo>
                <a:lnTo>
                  <a:pt x="371855" y="92710"/>
                </a:lnTo>
                <a:lnTo>
                  <a:pt x="356616" y="97790"/>
                </a:lnTo>
                <a:lnTo>
                  <a:pt x="358139" y="97790"/>
                </a:lnTo>
                <a:lnTo>
                  <a:pt x="350519" y="102870"/>
                </a:lnTo>
                <a:lnTo>
                  <a:pt x="352044" y="102870"/>
                </a:lnTo>
                <a:lnTo>
                  <a:pt x="344423" y="105410"/>
                </a:lnTo>
                <a:lnTo>
                  <a:pt x="338328" y="110490"/>
                </a:lnTo>
                <a:lnTo>
                  <a:pt x="336803" y="110490"/>
                </a:lnTo>
                <a:lnTo>
                  <a:pt x="331088" y="114300"/>
                </a:lnTo>
                <a:lnTo>
                  <a:pt x="329183" y="114300"/>
                </a:lnTo>
                <a:lnTo>
                  <a:pt x="321564" y="118110"/>
                </a:lnTo>
                <a:lnTo>
                  <a:pt x="323087" y="118110"/>
                </a:lnTo>
                <a:lnTo>
                  <a:pt x="310896" y="128270"/>
                </a:lnTo>
                <a:close/>
              </a:path>
              <a:path w="445135" h="250189">
                <a:moveTo>
                  <a:pt x="396239" y="77470"/>
                </a:moveTo>
                <a:lnTo>
                  <a:pt x="396239" y="76200"/>
                </a:lnTo>
                <a:lnTo>
                  <a:pt x="397382" y="76200"/>
                </a:lnTo>
                <a:lnTo>
                  <a:pt x="396239" y="77470"/>
                </a:lnTo>
                <a:close/>
              </a:path>
              <a:path w="445135" h="250189">
                <a:moveTo>
                  <a:pt x="329183" y="115570"/>
                </a:moveTo>
                <a:lnTo>
                  <a:pt x="329183" y="114300"/>
                </a:lnTo>
                <a:lnTo>
                  <a:pt x="331088" y="114300"/>
                </a:lnTo>
                <a:lnTo>
                  <a:pt x="329183" y="115570"/>
                </a:lnTo>
                <a:close/>
              </a:path>
              <a:path w="445135" h="250189">
                <a:moveTo>
                  <a:pt x="239267" y="180340"/>
                </a:moveTo>
                <a:lnTo>
                  <a:pt x="190500" y="180340"/>
                </a:lnTo>
                <a:lnTo>
                  <a:pt x="195071" y="176530"/>
                </a:lnTo>
                <a:lnTo>
                  <a:pt x="196596" y="176530"/>
                </a:lnTo>
                <a:lnTo>
                  <a:pt x="201167" y="172720"/>
                </a:lnTo>
                <a:lnTo>
                  <a:pt x="201167" y="171450"/>
                </a:lnTo>
                <a:lnTo>
                  <a:pt x="205739" y="168910"/>
                </a:lnTo>
                <a:lnTo>
                  <a:pt x="217932" y="161290"/>
                </a:lnTo>
                <a:lnTo>
                  <a:pt x="216407" y="161290"/>
                </a:lnTo>
                <a:lnTo>
                  <a:pt x="222503" y="157480"/>
                </a:lnTo>
                <a:lnTo>
                  <a:pt x="220980" y="157480"/>
                </a:lnTo>
                <a:lnTo>
                  <a:pt x="227075" y="153670"/>
                </a:lnTo>
                <a:lnTo>
                  <a:pt x="234696" y="147320"/>
                </a:lnTo>
                <a:lnTo>
                  <a:pt x="236219" y="147320"/>
                </a:lnTo>
                <a:lnTo>
                  <a:pt x="242316" y="143510"/>
                </a:lnTo>
                <a:lnTo>
                  <a:pt x="240791" y="143510"/>
                </a:lnTo>
                <a:lnTo>
                  <a:pt x="246887" y="139700"/>
                </a:lnTo>
                <a:lnTo>
                  <a:pt x="254507" y="133350"/>
                </a:lnTo>
                <a:lnTo>
                  <a:pt x="256032" y="133350"/>
                </a:lnTo>
                <a:lnTo>
                  <a:pt x="263651" y="128270"/>
                </a:lnTo>
                <a:lnTo>
                  <a:pt x="309371" y="128270"/>
                </a:lnTo>
                <a:lnTo>
                  <a:pt x="295656" y="139700"/>
                </a:lnTo>
                <a:lnTo>
                  <a:pt x="294132" y="139700"/>
                </a:lnTo>
                <a:lnTo>
                  <a:pt x="286512" y="146050"/>
                </a:lnTo>
                <a:lnTo>
                  <a:pt x="286512" y="147320"/>
                </a:lnTo>
                <a:lnTo>
                  <a:pt x="278891" y="152400"/>
                </a:lnTo>
                <a:lnTo>
                  <a:pt x="278891" y="153670"/>
                </a:lnTo>
                <a:lnTo>
                  <a:pt x="263651" y="162560"/>
                </a:lnTo>
                <a:lnTo>
                  <a:pt x="257555" y="166370"/>
                </a:lnTo>
                <a:lnTo>
                  <a:pt x="257555" y="168910"/>
                </a:lnTo>
                <a:lnTo>
                  <a:pt x="249935" y="171450"/>
                </a:lnTo>
                <a:lnTo>
                  <a:pt x="251459" y="171450"/>
                </a:lnTo>
                <a:lnTo>
                  <a:pt x="247649" y="173990"/>
                </a:lnTo>
                <a:lnTo>
                  <a:pt x="245364" y="173990"/>
                </a:lnTo>
                <a:lnTo>
                  <a:pt x="239267" y="180340"/>
                </a:lnTo>
                <a:close/>
              </a:path>
              <a:path w="445135" h="250189">
                <a:moveTo>
                  <a:pt x="294132" y="140970"/>
                </a:moveTo>
                <a:lnTo>
                  <a:pt x="294132" y="139700"/>
                </a:lnTo>
                <a:lnTo>
                  <a:pt x="295656" y="139700"/>
                </a:lnTo>
                <a:lnTo>
                  <a:pt x="294132" y="140970"/>
                </a:lnTo>
                <a:close/>
              </a:path>
              <a:path w="445135" h="250189">
                <a:moveTo>
                  <a:pt x="243839" y="176530"/>
                </a:moveTo>
                <a:lnTo>
                  <a:pt x="245364" y="173990"/>
                </a:lnTo>
                <a:lnTo>
                  <a:pt x="247649" y="173990"/>
                </a:lnTo>
                <a:lnTo>
                  <a:pt x="243839" y="176530"/>
                </a:lnTo>
                <a:close/>
              </a:path>
              <a:path w="445135" h="250189">
                <a:moveTo>
                  <a:pt x="210312" y="201930"/>
                </a:moveTo>
                <a:lnTo>
                  <a:pt x="163067" y="201930"/>
                </a:lnTo>
                <a:lnTo>
                  <a:pt x="166116" y="200660"/>
                </a:lnTo>
                <a:lnTo>
                  <a:pt x="166116" y="199390"/>
                </a:lnTo>
                <a:lnTo>
                  <a:pt x="172212" y="194310"/>
                </a:lnTo>
                <a:lnTo>
                  <a:pt x="175259" y="191770"/>
                </a:lnTo>
                <a:lnTo>
                  <a:pt x="179832" y="190500"/>
                </a:lnTo>
                <a:lnTo>
                  <a:pt x="178307" y="190500"/>
                </a:lnTo>
                <a:lnTo>
                  <a:pt x="184403" y="185420"/>
                </a:lnTo>
                <a:lnTo>
                  <a:pt x="182880" y="185420"/>
                </a:lnTo>
                <a:lnTo>
                  <a:pt x="185928" y="184150"/>
                </a:lnTo>
                <a:lnTo>
                  <a:pt x="187451" y="181610"/>
                </a:lnTo>
                <a:lnTo>
                  <a:pt x="192023" y="179070"/>
                </a:lnTo>
                <a:lnTo>
                  <a:pt x="190500" y="180340"/>
                </a:lnTo>
                <a:lnTo>
                  <a:pt x="239267" y="180340"/>
                </a:lnTo>
                <a:lnTo>
                  <a:pt x="233171" y="184150"/>
                </a:lnTo>
                <a:lnTo>
                  <a:pt x="233171" y="185420"/>
                </a:lnTo>
                <a:lnTo>
                  <a:pt x="227075" y="187960"/>
                </a:lnTo>
                <a:lnTo>
                  <a:pt x="222503" y="193040"/>
                </a:lnTo>
                <a:lnTo>
                  <a:pt x="216407" y="195580"/>
                </a:lnTo>
                <a:lnTo>
                  <a:pt x="214883" y="196850"/>
                </a:lnTo>
                <a:lnTo>
                  <a:pt x="213359" y="196850"/>
                </a:lnTo>
                <a:lnTo>
                  <a:pt x="210312" y="201930"/>
                </a:lnTo>
                <a:close/>
              </a:path>
              <a:path w="445135" h="250189">
                <a:moveTo>
                  <a:pt x="172211" y="194310"/>
                </a:moveTo>
                <a:close/>
              </a:path>
              <a:path w="445135" h="250189">
                <a:moveTo>
                  <a:pt x="169164" y="196850"/>
                </a:moveTo>
                <a:lnTo>
                  <a:pt x="169164" y="195580"/>
                </a:lnTo>
                <a:lnTo>
                  <a:pt x="172211" y="194310"/>
                </a:lnTo>
                <a:lnTo>
                  <a:pt x="169164" y="196850"/>
                </a:lnTo>
                <a:close/>
              </a:path>
              <a:path w="445135" h="250189">
                <a:moveTo>
                  <a:pt x="211835" y="199390"/>
                </a:moveTo>
                <a:lnTo>
                  <a:pt x="213359" y="196850"/>
                </a:lnTo>
                <a:lnTo>
                  <a:pt x="214883" y="196850"/>
                </a:lnTo>
                <a:lnTo>
                  <a:pt x="211835" y="199390"/>
                </a:lnTo>
                <a:close/>
              </a:path>
              <a:path w="445135" h="250189">
                <a:moveTo>
                  <a:pt x="50291" y="203200"/>
                </a:moveTo>
                <a:lnTo>
                  <a:pt x="48767" y="203200"/>
                </a:lnTo>
                <a:lnTo>
                  <a:pt x="51816" y="201930"/>
                </a:lnTo>
                <a:lnTo>
                  <a:pt x="50291" y="203200"/>
                </a:lnTo>
                <a:close/>
              </a:path>
              <a:path w="445135" h="250189">
                <a:moveTo>
                  <a:pt x="10667" y="228600"/>
                </a:moveTo>
                <a:lnTo>
                  <a:pt x="7619" y="226060"/>
                </a:lnTo>
                <a:lnTo>
                  <a:pt x="3048" y="224790"/>
                </a:lnTo>
                <a:lnTo>
                  <a:pt x="0" y="222250"/>
                </a:lnTo>
                <a:lnTo>
                  <a:pt x="0" y="210820"/>
                </a:lnTo>
                <a:lnTo>
                  <a:pt x="3048" y="208280"/>
                </a:lnTo>
                <a:lnTo>
                  <a:pt x="7619" y="207010"/>
                </a:lnTo>
                <a:lnTo>
                  <a:pt x="10667" y="204470"/>
                </a:lnTo>
                <a:lnTo>
                  <a:pt x="21335" y="204470"/>
                </a:lnTo>
                <a:lnTo>
                  <a:pt x="25907" y="203200"/>
                </a:lnTo>
                <a:lnTo>
                  <a:pt x="50291" y="203200"/>
                </a:lnTo>
                <a:lnTo>
                  <a:pt x="54864" y="201930"/>
                </a:lnTo>
                <a:lnTo>
                  <a:pt x="67055" y="201930"/>
                </a:lnTo>
                <a:lnTo>
                  <a:pt x="70103" y="203200"/>
                </a:lnTo>
                <a:lnTo>
                  <a:pt x="74675" y="204470"/>
                </a:lnTo>
                <a:lnTo>
                  <a:pt x="77723" y="207010"/>
                </a:lnTo>
                <a:lnTo>
                  <a:pt x="79248" y="208280"/>
                </a:lnTo>
                <a:lnTo>
                  <a:pt x="80771" y="208280"/>
                </a:lnTo>
                <a:lnTo>
                  <a:pt x="83819" y="209550"/>
                </a:lnTo>
                <a:lnTo>
                  <a:pt x="86867" y="209550"/>
                </a:lnTo>
                <a:lnTo>
                  <a:pt x="89916" y="212090"/>
                </a:lnTo>
                <a:lnTo>
                  <a:pt x="91439" y="212090"/>
                </a:lnTo>
                <a:lnTo>
                  <a:pt x="93471" y="214630"/>
                </a:lnTo>
                <a:lnTo>
                  <a:pt x="91439" y="214630"/>
                </a:lnTo>
                <a:lnTo>
                  <a:pt x="94487" y="215900"/>
                </a:lnTo>
                <a:lnTo>
                  <a:pt x="96011" y="215900"/>
                </a:lnTo>
                <a:lnTo>
                  <a:pt x="99059" y="217170"/>
                </a:lnTo>
                <a:lnTo>
                  <a:pt x="102107" y="217170"/>
                </a:lnTo>
                <a:lnTo>
                  <a:pt x="108203" y="219710"/>
                </a:lnTo>
                <a:lnTo>
                  <a:pt x="112775" y="222250"/>
                </a:lnTo>
                <a:lnTo>
                  <a:pt x="117348" y="223520"/>
                </a:lnTo>
                <a:lnTo>
                  <a:pt x="182880" y="223520"/>
                </a:lnTo>
                <a:lnTo>
                  <a:pt x="179832" y="224790"/>
                </a:lnTo>
                <a:lnTo>
                  <a:pt x="179832" y="226060"/>
                </a:lnTo>
                <a:lnTo>
                  <a:pt x="9144" y="226060"/>
                </a:lnTo>
                <a:lnTo>
                  <a:pt x="10667" y="228600"/>
                </a:lnTo>
                <a:close/>
              </a:path>
              <a:path w="445135" h="250189">
                <a:moveTo>
                  <a:pt x="138683" y="219710"/>
                </a:moveTo>
                <a:lnTo>
                  <a:pt x="147828" y="215900"/>
                </a:lnTo>
                <a:lnTo>
                  <a:pt x="149351" y="214630"/>
                </a:lnTo>
                <a:lnTo>
                  <a:pt x="149351" y="212090"/>
                </a:lnTo>
                <a:lnTo>
                  <a:pt x="152400" y="210820"/>
                </a:lnTo>
                <a:lnTo>
                  <a:pt x="155448" y="208280"/>
                </a:lnTo>
                <a:lnTo>
                  <a:pt x="158496" y="207010"/>
                </a:lnTo>
                <a:lnTo>
                  <a:pt x="160019" y="204470"/>
                </a:lnTo>
                <a:lnTo>
                  <a:pt x="163067" y="203200"/>
                </a:lnTo>
                <a:lnTo>
                  <a:pt x="161544" y="203200"/>
                </a:lnTo>
                <a:lnTo>
                  <a:pt x="164591" y="201930"/>
                </a:lnTo>
                <a:lnTo>
                  <a:pt x="208787" y="201930"/>
                </a:lnTo>
                <a:lnTo>
                  <a:pt x="204216" y="204470"/>
                </a:lnTo>
                <a:lnTo>
                  <a:pt x="205739" y="204470"/>
                </a:lnTo>
                <a:lnTo>
                  <a:pt x="202691" y="208280"/>
                </a:lnTo>
                <a:lnTo>
                  <a:pt x="201167" y="208280"/>
                </a:lnTo>
                <a:lnTo>
                  <a:pt x="198119" y="210820"/>
                </a:lnTo>
                <a:lnTo>
                  <a:pt x="195071" y="212090"/>
                </a:lnTo>
                <a:lnTo>
                  <a:pt x="193548" y="212090"/>
                </a:lnTo>
                <a:lnTo>
                  <a:pt x="190500" y="215900"/>
                </a:lnTo>
                <a:lnTo>
                  <a:pt x="192023" y="215900"/>
                </a:lnTo>
                <a:lnTo>
                  <a:pt x="190499" y="217170"/>
                </a:lnTo>
                <a:lnTo>
                  <a:pt x="146303" y="217170"/>
                </a:lnTo>
                <a:lnTo>
                  <a:pt x="143255" y="218440"/>
                </a:lnTo>
                <a:lnTo>
                  <a:pt x="138683" y="219710"/>
                </a:lnTo>
                <a:close/>
              </a:path>
              <a:path w="445135" h="250189">
                <a:moveTo>
                  <a:pt x="80771" y="208280"/>
                </a:moveTo>
                <a:lnTo>
                  <a:pt x="79248" y="208280"/>
                </a:lnTo>
                <a:lnTo>
                  <a:pt x="77724" y="207010"/>
                </a:lnTo>
                <a:lnTo>
                  <a:pt x="80771" y="208280"/>
                </a:lnTo>
                <a:close/>
              </a:path>
              <a:path w="445135" h="250189">
                <a:moveTo>
                  <a:pt x="190500" y="215900"/>
                </a:moveTo>
                <a:lnTo>
                  <a:pt x="193548" y="212090"/>
                </a:lnTo>
                <a:lnTo>
                  <a:pt x="192328" y="215138"/>
                </a:lnTo>
                <a:lnTo>
                  <a:pt x="190500" y="215900"/>
                </a:lnTo>
                <a:close/>
              </a:path>
              <a:path w="445135" h="250189">
                <a:moveTo>
                  <a:pt x="192328" y="215138"/>
                </a:moveTo>
                <a:lnTo>
                  <a:pt x="193548" y="212090"/>
                </a:lnTo>
                <a:lnTo>
                  <a:pt x="195071" y="212090"/>
                </a:lnTo>
                <a:lnTo>
                  <a:pt x="193548" y="214630"/>
                </a:lnTo>
                <a:lnTo>
                  <a:pt x="192328" y="215138"/>
                </a:lnTo>
                <a:close/>
              </a:path>
              <a:path w="445135" h="250189">
                <a:moveTo>
                  <a:pt x="94487" y="215900"/>
                </a:moveTo>
                <a:lnTo>
                  <a:pt x="91439" y="214630"/>
                </a:lnTo>
                <a:lnTo>
                  <a:pt x="92964" y="214630"/>
                </a:lnTo>
                <a:lnTo>
                  <a:pt x="94487" y="215900"/>
                </a:lnTo>
                <a:close/>
              </a:path>
              <a:path w="445135" h="250189">
                <a:moveTo>
                  <a:pt x="94487" y="215900"/>
                </a:moveTo>
                <a:lnTo>
                  <a:pt x="92964" y="214630"/>
                </a:lnTo>
                <a:lnTo>
                  <a:pt x="93725" y="214947"/>
                </a:lnTo>
                <a:lnTo>
                  <a:pt x="94487" y="215900"/>
                </a:lnTo>
                <a:close/>
              </a:path>
              <a:path w="445135" h="250189">
                <a:moveTo>
                  <a:pt x="93725" y="214947"/>
                </a:moveTo>
                <a:lnTo>
                  <a:pt x="92964" y="214630"/>
                </a:lnTo>
                <a:lnTo>
                  <a:pt x="93471" y="214630"/>
                </a:lnTo>
                <a:lnTo>
                  <a:pt x="93725" y="214947"/>
                </a:lnTo>
                <a:close/>
              </a:path>
              <a:path w="445135" h="250189">
                <a:moveTo>
                  <a:pt x="96011" y="215900"/>
                </a:moveTo>
                <a:lnTo>
                  <a:pt x="94487" y="215900"/>
                </a:lnTo>
                <a:lnTo>
                  <a:pt x="93725" y="214947"/>
                </a:lnTo>
                <a:lnTo>
                  <a:pt x="96011" y="215900"/>
                </a:lnTo>
                <a:close/>
              </a:path>
              <a:path w="445135" h="250189">
                <a:moveTo>
                  <a:pt x="192023" y="215900"/>
                </a:moveTo>
                <a:lnTo>
                  <a:pt x="190500" y="215900"/>
                </a:lnTo>
                <a:lnTo>
                  <a:pt x="192328" y="215138"/>
                </a:lnTo>
                <a:lnTo>
                  <a:pt x="192023" y="215900"/>
                </a:lnTo>
                <a:close/>
              </a:path>
              <a:path w="445135" h="250189">
                <a:moveTo>
                  <a:pt x="143255" y="218440"/>
                </a:moveTo>
                <a:lnTo>
                  <a:pt x="146303" y="217170"/>
                </a:lnTo>
                <a:lnTo>
                  <a:pt x="147828" y="217170"/>
                </a:lnTo>
                <a:lnTo>
                  <a:pt x="143255" y="218440"/>
                </a:lnTo>
                <a:close/>
              </a:path>
              <a:path w="445135" h="250189">
                <a:moveTo>
                  <a:pt x="182880" y="223520"/>
                </a:moveTo>
                <a:lnTo>
                  <a:pt x="124967" y="223520"/>
                </a:lnTo>
                <a:lnTo>
                  <a:pt x="129539" y="222250"/>
                </a:lnTo>
                <a:lnTo>
                  <a:pt x="132587" y="219710"/>
                </a:lnTo>
                <a:lnTo>
                  <a:pt x="140207" y="219710"/>
                </a:lnTo>
                <a:lnTo>
                  <a:pt x="143255" y="218440"/>
                </a:lnTo>
                <a:lnTo>
                  <a:pt x="147828" y="217170"/>
                </a:lnTo>
                <a:lnTo>
                  <a:pt x="190499" y="217170"/>
                </a:lnTo>
                <a:lnTo>
                  <a:pt x="188975" y="218440"/>
                </a:lnTo>
                <a:lnTo>
                  <a:pt x="187451" y="218440"/>
                </a:lnTo>
                <a:lnTo>
                  <a:pt x="185928" y="219710"/>
                </a:lnTo>
                <a:lnTo>
                  <a:pt x="182880" y="223520"/>
                </a:lnTo>
                <a:close/>
              </a:path>
              <a:path w="445135" h="250189">
                <a:moveTo>
                  <a:pt x="185928" y="219710"/>
                </a:moveTo>
                <a:lnTo>
                  <a:pt x="187451" y="218440"/>
                </a:lnTo>
                <a:lnTo>
                  <a:pt x="186689" y="219392"/>
                </a:lnTo>
                <a:lnTo>
                  <a:pt x="185928" y="219710"/>
                </a:lnTo>
                <a:close/>
              </a:path>
              <a:path w="445135" h="250189">
                <a:moveTo>
                  <a:pt x="186689" y="219392"/>
                </a:moveTo>
                <a:lnTo>
                  <a:pt x="187451" y="218440"/>
                </a:lnTo>
                <a:lnTo>
                  <a:pt x="188975" y="218440"/>
                </a:lnTo>
                <a:lnTo>
                  <a:pt x="186689" y="219392"/>
                </a:lnTo>
                <a:close/>
              </a:path>
              <a:path w="445135" h="250189">
                <a:moveTo>
                  <a:pt x="184403" y="222250"/>
                </a:moveTo>
                <a:lnTo>
                  <a:pt x="185928" y="219710"/>
                </a:lnTo>
                <a:lnTo>
                  <a:pt x="186689" y="219392"/>
                </a:lnTo>
                <a:lnTo>
                  <a:pt x="184403" y="222250"/>
                </a:lnTo>
                <a:close/>
              </a:path>
              <a:path w="445135" h="250189">
                <a:moveTo>
                  <a:pt x="120396" y="223520"/>
                </a:moveTo>
                <a:lnTo>
                  <a:pt x="117348" y="223520"/>
                </a:lnTo>
                <a:lnTo>
                  <a:pt x="115823" y="222250"/>
                </a:lnTo>
                <a:lnTo>
                  <a:pt x="120396" y="223520"/>
                </a:lnTo>
                <a:close/>
              </a:path>
              <a:path w="445135" h="250189">
                <a:moveTo>
                  <a:pt x="172212" y="232410"/>
                </a:moveTo>
                <a:lnTo>
                  <a:pt x="173735" y="231140"/>
                </a:lnTo>
                <a:lnTo>
                  <a:pt x="64007" y="231140"/>
                </a:lnTo>
                <a:lnTo>
                  <a:pt x="61569" y="230124"/>
                </a:lnTo>
                <a:lnTo>
                  <a:pt x="62483" y="229870"/>
                </a:lnTo>
                <a:lnTo>
                  <a:pt x="15239" y="229870"/>
                </a:lnTo>
                <a:lnTo>
                  <a:pt x="9144" y="226060"/>
                </a:lnTo>
                <a:lnTo>
                  <a:pt x="178307" y="226060"/>
                </a:lnTo>
                <a:lnTo>
                  <a:pt x="176783" y="228600"/>
                </a:lnTo>
                <a:lnTo>
                  <a:pt x="177291" y="228600"/>
                </a:lnTo>
                <a:lnTo>
                  <a:pt x="176783" y="229870"/>
                </a:lnTo>
                <a:lnTo>
                  <a:pt x="175259" y="231140"/>
                </a:lnTo>
                <a:lnTo>
                  <a:pt x="172212" y="232410"/>
                </a:lnTo>
                <a:close/>
              </a:path>
              <a:path w="445135" h="250189">
                <a:moveTo>
                  <a:pt x="176783" y="228600"/>
                </a:moveTo>
                <a:lnTo>
                  <a:pt x="178307" y="226060"/>
                </a:lnTo>
                <a:lnTo>
                  <a:pt x="177545" y="227965"/>
                </a:lnTo>
                <a:lnTo>
                  <a:pt x="176783" y="228600"/>
                </a:lnTo>
                <a:close/>
              </a:path>
              <a:path w="445135" h="250189">
                <a:moveTo>
                  <a:pt x="177545" y="227965"/>
                </a:moveTo>
                <a:lnTo>
                  <a:pt x="178307" y="226060"/>
                </a:lnTo>
                <a:lnTo>
                  <a:pt x="179832" y="226060"/>
                </a:lnTo>
                <a:lnTo>
                  <a:pt x="177545" y="227965"/>
                </a:lnTo>
                <a:close/>
              </a:path>
              <a:path w="445135" h="250189">
                <a:moveTo>
                  <a:pt x="177291" y="228600"/>
                </a:moveTo>
                <a:lnTo>
                  <a:pt x="176783" y="228600"/>
                </a:lnTo>
                <a:lnTo>
                  <a:pt x="177545" y="227965"/>
                </a:lnTo>
                <a:lnTo>
                  <a:pt x="177291" y="228600"/>
                </a:lnTo>
                <a:close/>
              </a:path>
              <a:path w="445135" h="250189">
                <a:moveTo>
                  <a:pt x="56387" y="231140"/>
                </a:moveTo>
                <a:lnTo>
                  <a:pt x="24383" y="231140"/>
                </a:lnTo>
                <a:lnTo>
                  <a:pt x="19812" y="229870"/>
                </a:lnTo>
                <a:lnTo>
                  <a:pt x="59435" y="229870"/>
                </a:lnTo>
                <a:lnTo>
                  <a:pt x="60045" y="230123"/>
                </a:lnTo>
                <a:lnTo>
                  <a:pt x="56387" y="231140"/>
                </a:lnTo>
                <a:close/>
              </a:path>
              <a:path w="445135" h="250189">
                <a:moveTo>
                  <a:pt x="60045" y="230123"/>
                </a:moveTo>
                <a:lnTo>
                  <a:pt x="59435" y="229870"/>
                </a:lnTo>
                <a:lnTo>
                  <a:pt x="60959" y="229870"/>
                </a:lnTo>
                <a:lnTo>
                  <a:pt x="60045" y="230123"/>
                </a:lnTo>
                <a:close/>
              </a:path>
              <a:path w="445135" h="250189">
                <a:moveTo>
                  <a:pt x="60197" y="230187"/>
                </a:moveTo>
                <a:lnTo>
                  <a:pt x="60045" y="230123"/>
                </a:lnTo>
                <a:lnTo>
                  <a:pt x="60959" y="229870"/>
                </a:lnTo>
                <a:lnTo>
                  <a:pt x="60197" y="230187"/>
                </a:lnTo>
                <a:close/>
              </a:path>
              <a:path w="445135" h="250189">
                <a:moveTo>
                  <a:pt x="60655" y="230378"/>
                </a:moveTo>
                <a:lnTo>
                  <a:pt x="60197" y="230187"/>
                </a:lnTo>
                <a:lnTo>
                  <a:pt x="60959" y="229870"/>
                </a:lnTo>
                <a:lnTo>
                  <a:pt x="61340" y="230187"/>
                </a:lnTo>
                <a:lnTo>
                  <a:pt x="60655" y="230378"/>
                </a:lnTo>
                <a:close/>
              </a:path>
              <a:path w="445135" h="250189">
                <a:moveTo>
                  <a:pt x="61340" y="230187"/>
                </a:moveTo>
                <a:lnTo>
                  <a:pt x="60959" y="229870"/>
                </a:lnTo>
                <a:lnTo>
                  <a:pt x="61569" y="230124"/>
                </a:lnTo>
                <a:lnTo>
                  <a:pt x="61340" y="230187"/>
                </a:lnTo>
                <a:close/>
              </a:path>
              <a:path w="445135" h="250189">
                <a:moveTo>
                  <a:pt x="61569" y="230124"/>
                </a:moveTo>
                <a:lnTo>
                  <a:pt x="60959" y="229870"/>
                </a:lnTo>
                <a:lnTo>
                  <a:pt x="62483" y="229870"/>
                </a:lnTo>
                <a:lnTo>
                  <a:pt x="61569" y="230124"/>
                </a:lnTo>
                <a:close/>
              </a:path>
              <a:path w="445135" h="250189">
                <a:moveTo>
                  <a:pt x="153923" y="245110"/>
                </a:moveTo>
                <a:lnTo>
                  <a:pt x="155448" y="242570"/>
                </a:lnTo>
                <a:lnTo>
                  <a:pt x="86867" y="242570"/>
                </a:lnTo>
                <a:lnTo>
                  <a:pt x="83819" y="241300"/>
                </a:lnTo>
                <a:lnTo>
                  <a:pt x="82296" y="241300"/>
                </a:lnTo>
                <a:lnTo>
                  <a:pt x="76200" y="238760"/>
                </a:lnTo>
                <a:lnTo>
                  <a:pt x="73151" y="234950"/>
                </a:lnTo>
                <a:lnTo>
                  <a:pt x="74675" y="234950"/>
                </a:lnTo>
                <a:lnTo>
                  <a:pt x="71628" y="233680"/>
                </a:lnTo>
                <a:lnTo>
                  <a:pt x="70103" y="233680"/>
                </a:lnTo>
                <a:lnTo>
                  <a:pt x="67055" y="232410"/>
                </a:lnTo>
                <a:lnTo>
                  <a:pt x="65532" y="232410"/>
                </a:lnTo>
                <a:lnTo>
                  <a:pt x="62483" y="231140"/>
                </a:lnTo>
                <a:lnTo>
                  <a:pt x="61340" y="230187"/>
                </a:lnTo>
                <a:lnTo>
                  <a:pt x="61569" y="230124"/>
                </a:lnTo>
                <a:lnTo>
                  <a:pt x="64007" y="231140"/>
                </a:lnTo>
                <a:lnTo>
                  <a:pt x="173735" y="231140"/>
                </a:lnTo>
                <a:lnTo>
                  <a:pt x="170687" y="233680"/>
                </a:lnTo>
                <a:lnTo>
                  <a:pt x="71628" y="233680"/>
                </a:lnTo>
                <a:lnTo>
                  <a:pt x="74675" y="234950"/>
                </a:lnTo>
                <a:lnTo>
                  <a:pt x="167639" y="234950"/>
                </a:lnTo>
                <a:lnTo>
                  <a:pt x="163067" y="240030"/>
                </a:lnTo>
                <a:lnTo>
                  <a:pt x="153923" y="245110"/>
                </a:lnTo>
                <a:close/>
              </a:path>
              <a:path w="445135" h="250189">
                <a:moveTo>
                  <a:pt x="57912" y="231140"/>
                </a:moveTo>
                <a:lnTo>
                  <a:pt x="60198" y="230187"/>
                </a:lnTo>
                <a:lnTo>
                  <a:pt x="60655" y="230378"/>
                </a:lnTo>
                <a:lnTo>
                  <a:pt x="57912" y="231140"/>
                </a:lnTo>
                <a:close/>
              </a:path>
              <a:path w="445135" h="250189">
                <a:moveTo>
                  <a:pt x="62483" y="231140"/>
                </a:moveTo>
                <a:lnTo>
                  <a:pt x="60655" y="230378"/>
                </a:lnTo>
                <a:lnTo>
                  <a:pt x="61340" y="230187"/>
                </a:lnTo>
                <a:lnTo>
                  <a:pt x="62483" y="231140"/>
                </a:lnTo>
                <a:close/>
              </a:path>
              <a:path w="445135" h="250189">
                <a:moveTo>
                  <a:pt x="141732" y="248920"/>
                </a:moveTo>
                <a:lnTo>
                  <a:pt x="102107" y="248920"/>
                </a:lnTo>
                <a:lnTo>
                  <a:pt x="100583" y="247650"/>
                </a:lnTo>
                <a:lnTo>
                  <a:pt x="96012" y="246380"/>
                </a:lnTo>
                <a:lnTo>
                  <a:pt x="92964" y="245110"/>
                </a:lnTo>
                <a:lnTo>
                  <a:pt x="94487" y="245110"/>
                </a:lnTo>
                <a:lnTo>
                  <a:pt x="91439" y="242570"/>
                </a:lnTo>
                <a:lnTo>
                  <a:pt x="155448" y="242570"/>
                </a:lnTo>
                <a:lnTo>
                  <a:pt x="146303" y="247650"/>
                </a:lnTo>
                <a:lnTo>
                  <a:pt x="144780" y="247650"/>
                </a:lnTo>
                <a:lnTo>
                  <a:pt x="141732" y="248920"/>
                </a:lnTo>
                <a:close/>
              </a:path>
              <a:path w="445135" h="250189">
                <a:moveTo>
                  <a:pt x="134112" y="250190"/>
                </a:moveTo>
                <a:lnTo>
                  <a:pt x="111251" y="250190"/>
                </a:lnTo>
                <a:lnTo>
                  <a:pt x="108203" y="248920"/>
                </a:lnTo>
                <a:lnTo>
                  <a:pt x="137159" y="248920"/>
                </a:lnTo>
                <a:lnTo>
                  <a:pt x="134112" y="2501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object 12"/>
          <p:cNvSpPr txBox="1"/>
          <p:nvPr/>
        </p:nvSpPr>
        <p:spPr>
          <a:xfrm>
            <a:off x="8532308" y="6662181"/>
            <a:ext cx="4578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8048" y="1028700"/>
            <a:ext cx="185927" cy="314960"/>
          </a:xfrm>
          <a:prstGeom prst="rect">
            <a:avLst/>
          </a:prstGeom>
        </p:spPr>
      </p:pic>
      <p:grpSp>
        <p:nvGrpSpPr>
          <p:cNvPr id="50" name="object 3"/>
          <p:cNvGrpSpPr/>
          <p:nvPr/>
        </p:nvGrpSpPr>
        <p:grpSpPr>
          <a:xfrm>
            <a:off x="1997964" y="1159764"/>
            <a:ext cx="721360" cy="360045"/>
            <a:chOff x="1997964" y="1159764"/>
            <a:chExt cx="721360" cy="360045"/>
          </a:xfrm>
        </p:grpSpPr>
        <p:pic>
          <p:nvPicPr>
            <p:cNvPr id="2097186" name="object 4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7984" y="1159764"/>
              <a:ext cx="251460" cy="166370"/>
            </a:xfrm>
            <a:prstGeom prst="rect">
              <a:avLst/>
            </a:prstGeom>
          </p:spPr>
        </p:pic>
        <p:pic>
          <p:nvPicPr>
            <p:cNvPr id="2097187" name="object 5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269492"/>
              <a:ext cx="720852" cy="249936"/>
            </a:xfrm>
            <a:prstGeom prst="rect">
              <a:avLst/>
            </a:prstGeom>
          </p:spPr>
        </p:pic>
      </p:grpSp>
      <p:pic>
        <p:nvPicPr>
          <p:cNvPr id="2097188" name="object 6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8548" y="1595628"/>
            <a:ext cx="280415" cy="162560"/>
          </a:xfrm>
          <a:prstGeom prst="rect">
            <a:avLst/>
          </a:prstGeom>
        </p:spPr>
      </p:pic>
      <p:pic>
        <p:nvPicPr>
          <p:cNvPr id="2097189" name="object 7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84119" y="1706880"/>
            <a:ext cx="149352" cy="143510"/>
          </a:xfrm>
          <a:prstGeom prst="rect">
            <a:avLst/>
          </a:prstGeom>
        </p:spPr>
      </p:pic>
      <p:pic>
        <p:nvPicPr>
          <p:cNvPr id="2097190" name="object 8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0171" y="1386839"/>
            <a:ext cx="150876" cy="91439"/>
          </a:xfrm>
          <a:prstGeom prst="rect">
            <a:avLst/>
          </a:prstGeom>
        </p:spPr>
      </p:pic>
      <p:pic>
        <p:nvPicPr>
          <p:cNvPr id="2097191" name="object 9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11652" y="1202436"/>
            <a:ext cx="263651" cy="241300"/>
          </a:xfrm>
          <a:prstGeom prst="rect">
            <a:avLst/>
          </a:prstGeom>
        </p:spPr>
      </p:pic>
      <p:pic>
        <p:nvPicPr>
          <p:cNvPr id="2097192" name="object 10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50564" y="1161288"/>
            <a:ext cx="394716" cy="275590"/>
          </a:xfrm>
          <a:prstGeom prst="rect">
            <a:avLst/>
          </a:prstGeom>
        </p:spPr>
      </p:pic>
      <p:pic>
        <p:nvPicPr>
          <p:cNvPr id="2097193" name="object 11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5751" y="2116836"/>
            <a:ext cx="338328" cy="392430"/>
          </a:xfrm>
          <a:prstGeom prst="rect">
            <a:avLst/>
          </a:prstGeom>
        </p:spPr>
      </p:pic>
      <p:pic>
        <p:nvPicPr>
          <p:cNvPr id="2097194" name="object 12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92680" y="2241804"/>
            <a:ext cx="192023" cy="179070"/>
          </a:xfrm>
          <a:prstGeom prst="rect">
            <a:avLst/>
          </a:prstGeom>
        </p:spPr>
      </p:pic>
      <p:pic>
        <p:nvPicPr>
          <p:cNvPr id="2097195" name="object 13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85288" y="2382012"/>
            <a:ext cx="211835" cy="148590"/>
          </a:xfrm>
          <a:prstGeom prst="rect">
            <a:avLst/>
          </a:prstGeom>
        </p:spPr>
      </p:pic>
      <p:sp>
        <p:nvSpPr>
          <p:cNvPr id="1048632" name="object 14"/>
          <p:cNvSpPr/>
          <p:nvPr/>
        </p:nvSpPr>
        <p:spPr>
          <a:xfrm>
            <a:off x="3064751" y="2310383"/>
            <a:ext cx="139065" cy="105410"/>
          </a:xfrm>
          <a:custGeom>
            <a:avLst/>
            <a:gdLst/>
            <a:ahLst/>
            <a:cxnLst/>
            <a:rect l="l" t="t" r="r" b="b"/>
            <a:pathLst>
              <a:path w="139064" h="105410">
                <a:moveTo>
                  <a:pt x="114312" y="68580"/>
                </a:moveTo>
                <a:lnTo>
                  <a:pt x="112788" y="62484"/>
                </a:lnTo>
                <a:lnTo>
                  <a:pt x="110502" y="60960"/>
                </a:lnTo>
                <a:lnTo>
                  <a:pt x="108216" y="59436"/>
                </a:lnTo>
                <a:lnTo>
                  <a:pt x="105168" y="56388"/>
                </a:lnTo>
                <a:lnTo>
                  <a:pt x="99072" y="56388"/>
                </a:lnTo>
                <a:lnTo>
                  <a:pt x="94500" y="59436"/>
                </a:lnTo>
                <a:lnTo>
                  <a:pt x="89928" y="60960"/>
                </a:lnTo>
                <a:lnTo>
                  <a:pt x="89928" y="62484"/>
                </a:lnTo>
                <a:lnTo>
                  <a:pt x="86880" y="62484"/>
                </a:lnTo>
                <a:lnTo>
                  <a:pt x="83832" y="64008"/>
                </a:lnTo>
                <a:lnTo>
                  <a:pt x="82308" y="64008"/>
                </a:lnTo>
                <a:lnTo>
                  <a:pt x="77736" y="65532"/>
                </a:lnTo>
                <a:lnTo>
                  <a:pt x="79260" y="65532"/>
                </a:lnTo>
                <a:lnTo>
                  <a:pt x="74688" y="67056"/>
                </a:lnTo>
                <a:lnTo>
                  <a:pt x="73164" y="67056"/>
                </a:lnTo>
                <a:lnTo>
                  <a:pt x="67068" y="70104"/>
                </a:lnTo>
                <a:lnTo>
                  <a:pt x="68592" y="68580"/>
                </a:lnTo>
                <a:lnTo>
                  <a:pt x="64020" y="70104"/>
                </a:lnTo>
                <a:lnTo>
                  <a:pt x="57924" y="71628"/>
                </a:lnTo>
                <a:lnTo>
                  <a:pt x="51828" y="74676"/>
                </a:lnTo>
                <a:lnTo>
                  <a:pt x="53352" y="73152"/>
                </a:lnTo>
                <a:lnTo>
                  <a:pt x="41160" y="76200"/>
                </a:lnTo>
                <a:lnTo>
                  <a:pt x="39636" y="76200"/>
                </a:lnTo>
                <a:lnTo>
                  <a:pt x="33540" y="77724"/>
                </a:lnTo>
                <a:lnTo>
                  <a:pt x="28968" y="79248"/>
                </a:lnTo>
                <a:lnTo>
                  <a:pt x="27444" y="79248"/>
                </a:lnTo>
                <a:lnTo>
                  <a:pt x="25920" y="79248"/>
                </a:lnTo>
                <a:lnTo>
                  <a:pt x="21348" y="80772"/>
                </a:lnTo>
                <a:lnTo>
                  <a:pt x="16776" y="79248"/>
                </a:lnTo>
                <a:lnTo>
                  <a:pt x="12204" y="79248"/>
                </a:lnTo>
                <a:lnTo>
                  <a:pt x="10680" y="79248"/>
                </a:lnTo>
                <a:lnTo>
                  <a:pt x="4584" y="83820"/>
                </a:lnTo>
                <a:lnTo>
                  <a:pt x="4584" y="85344"/>
                </a:lnTo>
                <a:lnTo>
                  <a:pt x="3060" y="89916"/>
                </a:lnTo>
                <a:lnTo>
                  <a:pt x="3924" y="92532"/>
                </a:lnTo>
                <a:lnTo>
                  <a:pt x="4584" y="89916"/>
                </a:lnTo>
                <a:lnTo>
                  <a:pt x="4013" y="92202"/>
                </a:lnTo>
                <a:lnTo>
                  <a:pt x="4076" y="92964"/>
                </a:lnTo>
                <a:lnTo>
                  <a:pt x="4584" y="94488"/>
                </a:lnTo>
                <a:lnTo>
                  <a:pt x="3924" y="92532"/>
                </a:lnTo>
                <a:lnTo>
                  <a:pt x="3060" y="96012"/>
                </a:lnTo>
                <a:lnTo>
                  <a:pt x="7632" y="102108"/>
                </a:lnTo>
                <a:lnTo>
                  <a:pt x="12204" y="103632"/>
                </a:lnTo>
                <a:lnTo>
                  <a:pt x="13728" y="103632"/>
                </a:lnTo>
                <a:lnTo>
                  <a:pt x="16776" y="103632"/>
                </a:lnTo>
                <a:lnTo>
                  <a:pt x="21348" y="105156"/>
                </a:lnTo>
                <a:lnTo>
                  <a:pt x="28968" y="105156"/>
                </a:lnTo>
                <a:lnTo>
                  <a:pt x="33540" y="103632"/>
                </a:lnTo>
                <a:lnTo>
                  <a:pt x="39636" y="103632"/>
                </a:lnTo>
                <a:lnTo>
                  <a:pt x="51828" y="100584"/>
                </a:lnTo>
                <a:lnTo>
                  <a:pt x="57924" y="100584"/>
                </a:lnTo>
                <a:lnTo>
                  <a:pt x="59448" y="99060"/>
                </a:lnTo>
                <a:lnTo>
                  <a:pt x="65544" y="97536"/>
                </a:lnTo>
                <a:lnTo>
                  <a:pt x="70116" y="96012"/>
                </a:lnTo>
                <a:lnTo>
                  <a:pt x="76212" y="96012"/>
                </a:lnTo>
                <a:lnTo>
                  <a:pt x="77736" y="94488"/>
                </a:lnTo>
                <a:lnTo>
                  <a:pt x="91452" y="89916"/>
                </a:lnTo>
                <a:lnTo>
                  <a:pt x="89928" y="89916"/>
                </a:lnTo>
                <a:lnTo>
                  <a:pt x="94500" y="88392"/>
                </a:lnTo>
                <a:lnTo>
                  <a:pt x="96024" y="88392"/>
                </a:lnTo>
                <a:lnTo>
                  <a:pt x="99072" y="86868"/>
                </a:lnTo>
                <a:lnTo>
                  <a:pt x="102120" y="83820"/>
                </a:lnTo>
                <a:lnTo>
                  <a:pt x="105168" y="82296"/>
                </a:lnTo>
                <a:lnTo>
                  <a:pt x="105168" y="80772"/>
                </a:lnTo>
                <a:lnTo>
                  <a:pt x="108216" y="79248"/>
                </a:lnTo>
                <a:lnTo>
                  <a:pt x="110502" y="74676"/>
                </a:lnTo>
                <a:lnTo>
                  <a:pt x="111264" y="73152"/>
                </a:lnTo>
                <a:lnTo>
                  <a:pt x="113296" y="70104"/>
                </a:lnTo>
                <a:lnTo>
                  <a:pt x="114312" y="68580"/>
                </a:lnTo>
                <a:close/>
              </a:path>
              <a:path w="139064" h="105410">
                <a:moveTo>
                  <a:pt x="138684" y="12192"/>
                </a:moveTo>
                <a:lnTo>
                  <a:pt x="135636" y="7620"/>
                </a:lnTo>
                <a:lnTo>
                  <a:pt x="131064" y="3048"/>
                </a:lnTo>
                <a:lnTo>
                  <a:pt x="128016" y="1524"/>
                </a:lnTo>
                <a:lnTo>
                  <a:pt x="123444" y="1524"/>
                </a:lnTo>
                <a:lnTo>
                  <a:pt x="120396" y="0"/>
                </a:lnTo>
                <a:lnTo>
                  <a:pt x="115824" y="0"/>
                </a:lnTo>
                <a:lnTo>
                  <a:pt x="113385" y="1219"/>
                </a:lnTo>
                <a:lnTo>
                  <a:pt x="109728" y="0"/>
                </a:lnTo>
                <a:lnTo>
                  <a:pt x="106680" y="1524"/>
                </a:lnTo>
                <a:lnTo>
                  <a:pt x="96012" y="1524"/>
                </a:lnTo>
                <a:lnTo>
                  <a:pt x="91440" y="3048"/>
                </a:lnTo>
                <a:lnTo>
                  <a:pt x="32004" y="3048"/>
                </a:lnTo>
                <a:lnTo>
                  <a:pt x="27432" y="4572"/>
                </a:lnTo>
                <a:lnTo>
                  <a:pt x="24384" y="4572"/>
                </a:lnTo>
                <a:lnTo>
                  <a:pt x="22860" y="6096"/>
                </a:lnTo>
                <a:lnTo>
                  <a:pt x="19812" y="6096"/>
                </a:lnTo>
                <a:lnTo>
                  <a:pt x="18161" y="6934"/>
                </a:lnTo>
                <a:lnTo>
                  <a:pt x="16764" y="6096"/>
                </a:lnTo>
                <a:lnTo>
                  <a:pt x="10668" y="9144"/>
                </a:lnTo>
                <a:lnTo>
                  <a:pt x="4572" y="10668"/>
                </a:lnTo>
                <a:lnTo>
                  <a:pt x="0" y="16764"/>
                </a:lnTo>
                <a:lnTo>
                  <a:pt x="1524" y="24384"/>
                </a:lnTo>
                <a:lnTo>
                  <a:pt x="1524" y="25908"/>
                </a:lnTo>
                <a:lnTo>
                  <a:pt x="2133" y="26822"/>
                </a:lnTo>
                <a:lnTo>
                  <a:pt x="3048" y="30480"/>
                </a:lnTo>
                <a:lnTo>
                  <a:pt x="10668" y="33528"/>
                </a:lnTo>
                <a:lnTo>
                  <a:pt x="15240" y="33528"/>
                </a:lnTo>
                <a:lnTo>
                  <a:pt x="16764" y="33528"/>
                </a:lnTo>
                <a:lnTo>
                  <a:pt x="19812" y="32004"/>
                </a:lnTo>
                <a:lnTo>
                  <a:pt x="25908" y="32004"/>
                </a:lnTo>
                <a:lnTo>
                  <a:pt x="27432" y="30480"/>
                </a:lnTo>
                <a:lnTo>
                  <a:pt x="28956" y="30480"/>
                </a:lnTo>
                <a:lnTo>
                  <a:pt x="33528" y="28956"/>
                </a:lnTo>
                <a:lnTo>
                  <a:pt x="64008" y="28956"/>
                </a:lnTo>
                <a:lnTo>
                  <a:pt x="70104" y="30480"/>
                </a:lnTo>
                <a:lnTo>
                  <a:pt x="83820" y="30480"/>
                </a:lnTo>
                <a:lnTo>
                  <a:pt x="88392" y="28956"/>
                </a:lnTo>
                <a:lnTo>
                  <a:pt x="103632" y="28956"/>
                </a:lnTo>
                <a:lnTo>
                  <a:pt x="108204" y="27432"/>
                </a:lnTo>
                <a:lnTo>
                  <a:pt x="118872" y="27432"/>
                </a:lnTo>
                <a:lnTo>
                  <a:pt x="118872" y="25908"/>
                </a:lnTo>
                <a:lnTo>
                  <a:pt x="124968" y="25908"/>
                </a:lnTo>
                <a:lnTo>
                  <a:pt x="128016" y="24384"/>
                </a:lnTo>
                <a:lnTo>
                  <a:pt x="132588" y="24384"/>
                </a:lnTo>
                <a:lnTo>
                  <a:pt x="135636" y="21336"/>
                </a:lnTo>
                <a:lnTo>
                  <a:pt x="138684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96" name="object 15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24428" y="2153412"/>
            <a:ext cx="181356" cy="248920"/>
          </a:xfrm>
          <a:prstGeom prst="rect">
            <a:avLst/>
          </a:prstGeom>
        </p:spPr>
      </p:pic>
      <p:pic>
        <p:nvPicPr>
          <p:cNvPr id="2097197" name="object 16"/>
          <p:cNvPicPr>
            <a:picLocks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86556" y="2234183"/>
            <a:ext cx="199643" cy="172720"/>
          </a:xfrm>
          <a:prstGeom prst="rect">
            <a:avLst/>
          </a:prstGeom>
        </p:spPr>
      </p:pic>
      <p:pic>
        <p:nvPicPr>
          <p:cNvPr id="2097198" name="object 17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35551" y="2205227"/>
            <a:ext cx="210312" cy="190500"/>
          </a:xfrm>
          <a:prstGeom prst="rect">
            <a:avLst/>
          </a:prstGeom>
        </p:spPr>
      </p:pic>
      <p:pic>
        <p:nvPicPr>
          <p:cNvPr id="2097199" name="object 18"/>
          <p:cNvPicPr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78452" y="2101596"/>
            <a:ext cx="195072" cy="274320"/>
          </a:xfrm>
          <a:prstGeom prst="rect">
            <a:avLst/>
          </a:prstGeom>
        </p:spPr>
      </p:pic>
      <p:pic>
        <p:nvPicPr>
          <p:cNvPr id="2097200" name="object 19"/>
          <p:cNvPicPr>
            <a:picLocks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95500" y="2932176"/>
            <a:ext cx="303275" cy="256540"/>
          </a:xfrm>
          <a:prstGeom prst="rect">
            <a:avLst/>
          </a:prstGeom>
        </p:spPr>
      </p:pic>
      <p:pic>
        <p:nvPicPr>
          <p:cNvPr id="2097201" name="object 20"/>
          <p:cNvPicPr>
            <a:picLocks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47188" y="2977896"/>
            <a:ext cx="246887" cy="158750"/>
          </a:xfrm>
          <a:prstGeom prst="rect">
            <a:avLst/>
          </a:prstGeom>
        </p:spPr>
      </p:pic>
      <p:pic>
        <p:nvPicPr>
          <p:cNvPr id="2097202" name="object 21"/>
          <p:cNvPicPr>
            <a:picLocks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19043" y="3031235"/>
            <a:ext cx="97536" cy="70104"/>
          </a:xfrm>
          <a:prstGeom prst="rect">
            <a:avLst/>
          </a:prstGeom>
        </p:spPr>
      </p:pic>
      <p:pic>
        <p:nvPicPr>
          <p:cNvPr id="2097203" name="object 22"/>
          <p:cNvPicPr>
            <a:picLocks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05200" y="3075432"/>
            <a:ext cx="88392" cy="117348"/>
          </a:xfrm>
          <a:prstGeom prst="rect">
            <a:avLst/>
          </a:prstGeom>
        </p:spPr>
      </p:pic>
      <p:pic>
        <p:nvPicPr>
          <p:cNvPr id="2097204" name="object 23"/>
          <p:cNvPicPr>
            <a:picLocks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04972" y="2958083"/>
            <a:ext cx="149351" cy="157480"/>
          </a:xfrm>
          <a:prstGeom prst="rect">
            <a:avLst/>
          </a:prstGeom>
        </p:spPr>
      </p:pic>
      <p:pic>
        <p:nvPicPr>
          <p:cNvPr id="2097205" name="object 24"/>
          <p:cNvPicPr>
            <a:picLocks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849624" y="2852927"/>
            <a:ext cx="227075" cy="179070"/>
          </a:xfrm>
          <a:prstGeom prst="rect">
            <a:avLst/>
          </a:prstGeom>
        </p:spPr>
      </p:pic>
      <p:pic>
        <p:nvPicPr>
          <p:cNvPr id="2097206" name="object 25"/>
          <p:cNvPicPr>
            <a:picLocks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84903" y="3006851"/>
            <a:ext cx="207264" cy="160020"/>
          </a:xfrm>
          <a:prstGeom prst="rect">
            <a:avLst/>
          </a:prstGeom>
        </p:spPr>
      </p:pic>
      <p:pic>
        <p:nvPicPr>
          <p:cNvPr id="2097207" name="object 26"/>
          <p:cNvPicPr>
            <a:picLocks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29327" y="2959607"/>
            <a:ext cx="176784" cy="96012"/>
          </a:xfrm>
          <a:prstGeom prst="rect">
            <a:avLst/>
          </a:prstGeom>
        </p:spPr>
      </p:pic>
      <p:grpSp>
        <p:nvGrpSpPr>
          <p:cNvPr id="51" name="object 27"/>
          <p:cNvGrpSpPr/>
          <p:nvPr/>
        </p:nvGrpSpPr>
        <p:grpSpPr>
          <a:xfrm>
            <a:off x="4843272" y="2247900"/>
            <a:ext cx="704215" cy="844550"/>
            <a:chOff x="4843272" y="2247900"/>
            <a:chExt cx="704215" cy="844550"/>
          </a:xfrm>
        </p:grpSpPr>
        <p:pic>
          <p:nvPicPr>
            <p:cNvPr id="2097208" name="object 28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95316" y="2988564"/>
              <a:ext cx="109728" cy="103632"/>
            </a:xfrm>
            <a:prstGeom prst="rect">
              <a:avLst/>
            </a:prstGeom>
          </p:spPr>
        </p:pic>
        <p:pic>
          <p:nvPicPr>
            <p:cNvPr id="2097209" name="object 29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43272" y="2247900"/>
              <a:ext cx="704088" cy="776223"/>
            </a:xfrm>
            <a:prstGeom prst="rect">
              <a:avLst/>
            </a:prstGeom>
          </p:spPr>
        </p:pic>
      </p:grpSp>
      <p:pic>
        <p:nvPicPr>
          <p:cNvPr id="2097210" name="object 30"/>
          <p:cNvPicPr>
            <a:picLocks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101596" y="3462528"/>
            <a:ext cx="426720" cy="419100"/>
          </a:xfrm>
          <a:prstGeom prst="rect">
            <a:avLst/>
          </a:prstGeom>
        </p:spPr>
      </p:pic>
      <p:pic>
        <p:nvPicPr>
          <p:cNvPr id="2097211" name="object 31"/>
          <p:cNvPicPr>
            <a:picLocks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962656" y="3759708"/>
            <a:ext cx="115824" cy="118872"/>
          </a:xfrm>
          <a:prstGeom prst="rect">
            <a:avLst/>
          </a:prstGeom>
        </p:spPr>
      </p:pic>
      <p:pic>
        <p:nvPicPr>
          <p:cNvPr id="2097212" name="object 32"/>
          <p:cNvPicPr>
            <a:picLocks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682240" y="3624072"/>
            <a:ext cx="193548" cy="187960"/>
          </a:xfrm>
          <a:prstGeom prst="rect">
            <a:avLst/>
          </a:prstGeom>
        </p:spPr>
      </p:pic>
      <p:pic>
        <p:nvPicPr>
          <p:cNvPr id="2097213" name="object 33"/>
          <p:cNvPicPr>
            <a:picLocks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366515" y="3636264"/>
            <a:ext cx="155448" cy="94488"/>
          </a:xfrm>
          <a:prstGeom prst="rect">
            <a:avLst/>
          </a:prstGeom>
        </p:spPr>
      </p:pic>
      <p:pic>
        <p:nvPicPr>
          <p:cNvPr id="2097214" name="object 34"/>
          <p:cNvPicPr>
            <a:picLocks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672840" y="3523488"/>
            <a:ext cx="224027" cy="237490"/>
          </a:xfrm>
          <a:prstGeom prst="rect">
            <a:avLst/>
          </a:prstGeom>
        </p:spPr>
      </p:pic>
      <p:pic>
        <p:nvPicPr>
          <p:cNvPr id="2097215" name="object 35"/>
          <p:cNvPicPr>
            <a:picLocks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43172" y="3509772"/>
            <a:ext cx="469392" cy="272795"/>
          </a:xfrm>
          <a:prstGeom prst="rect">
            <a:avLst/>
          </a:prstGeom>
        </p:spPr>
      </p:pic>
      <p:pic>
        <p:nvPicPr>
          <p:cNvPr id="2097216" name="object 36"/>
          <p:cNvPicPr>
            <a:picLocks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652771" y="3578352"/>
            <a:ext cx="202692" cy="207264"/>
          </a:xfrm>
          <a:prstGeom prst="rect">
            <a:avLst/>
          </a:prstGeom>
        </p:spPr>
      </p:pic>
      <p:pic>
        <p:nvPicPr>
          <p:cNvPr id="2097217" name="object 37"/>
          <p:cNvPicPr>
            <a:picLocks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78907" y="3474720"/>
            <a:ext cx="225552" cy="298450"/>
          </a:xfrm>
          <a:prstGeom prst="rect">
            <a:avLst/>
          </a:prstGeom>
        </p:spPr>
      </p:pic>
      <p:pic>
        <p:nvPicPr>
          <p:cNvPr id="2097218" name="object 38"/>
          <p:cNvPicPr>
            <a:picLocks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475732" y="3518916"/>
            <a:ext cx="403860" cy="201167"/>
          </a:xfrm>
          <a:prstGeom prst="rect">
            <a:avLst/>
          </a:prstGeom>
        </p:spPr>
      </p:pic>
      <p:pic>
        <p:nvPicPr>
          <p:cNvPr id="2097219" name="object 39"/>
          <p:cNvPicPr>
            <a:picLocks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195060" y="3404616"/>
            <a:ext cx="291083" cy="307340"/>
          </a:xfrm>
          <a:prstGeom prst="rect">
            <a:avLst/>
          </a:prstGeom>
        </p:spPr>
      </p:pic>
      <p:pic>
        <p:nvPicPr>
          <p:cNvPr id="2097220" name="object 40"/>
          <p:cNvPicPr>
            <a:picLocks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652259" y="3560064"/>
            <a:ext cx="138684" cy="91439"/>
          </a:xfrm>
          <a:prstGeom prst="rect">
            <a:avLst/>
          </a:prstGeom>
        </p:spPr>
      </p:pic>
      <p:pic>
        <p:nvPicPr>
          <p:cNvPr id="2097221" name="object 41"/>
          <p:cNvPicPr>
            <a:picLocks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955535" y="3310128"/>
            <a:ext cx="413003" cy="328930"/>
          </a:xfrm>
          <a:prstGeom prst="rect">
            <a:avLst/>
          </a:prstGeom>
        </p:spPr>
      </p:pic>
      <p:pic>
        <p:nvPicPr>
          <p:cNvPr id="2097222" name="object 42"/>
          <p:cNvPicPr>
            <a:picLocks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456932" y="3448811"/>
            <a:ext cx="373379" cy="231648"/>
          </a:xfrm>
          <a:prstGeom prst="rect">
            <a:avLst/>
          </a:prstGeom>
        </p:spPr>
      </p:pic>
      <p:pic>
        <p:nvPicPr>
          <p:cNvPr id="2097223" name="object 43"/>
          <p:cNvPicPr>
            <a:picLocks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182624" y="4399788"/>
            <a:ext cx="510539" cy="268223"/>
          </a:xfrm>
          <a:prstGeom prst="rect">
            <a:avLst/>
          </a:prstGeom>
        </p:spPr>
      </p:pic>
      <p:pic>
        <p:nvPicPr>
          <p:cNvPr id="2097224" name="object 44"/>
          <p:cNvPicPr>
            <a:picLocks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060448" y="4287011"/>
            <a:ext cx="501395" cy="412750"/>
          </a:xfrm>
          <a:prstGeom prst="rect">
            <a:avLst/>
          </a:prstGeom>
        </p:spPr>
      </p:pic>
      <p:pic>
        <p:nvPicPr>
          <p:cNvPr id="2097225" name="object 45"/>
          <p:cNvPicPr>
            <a:picLocks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770632" y="4459224"/>
            <a:ext cx="213359" cy="201930"/>
          </a:xfrm>
          <a:prstGeom prst="rect">
            <a:avLst/>
          </a:prstGeom>
        </p:spPr>
      </p:pic>
      <p:pic>
        <p:nvPicPr>
          <p:cNvPr id="2097226" name="object 46"/>
          <p:cNvPicPr>
            <a:picLocks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3139440" y="4582667"/>
            <a:ext cx="231648" cy="193040"/>
          </a:xfrm>
          <a:prstGeom prst="rect">
            <a:avLst/>
          </a:prstGeom>
        </p:spPr>
      </p:pic>
      <p:pic>
        <p:nvPicPr>
          <p:cNvPr id="2097227" name="object 47"/>
          <p:cNvPicPr>
            <a:picLocks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3541776" y="4515611"/>
            <a:ext cx="172212" cy="92963"/>
          </a:xfrm>
          <a:prstGeom prst="rect">
            <a:avLst/>
          </a:prstGeom>
        </p:spPr>
      </p:pic>
      <p:pic>
        <p:nvPicPr>
          <p:cNvPr id="2097228" name="object 48"/>
          <p:cNvPicPr>
            <a:picLocks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4005072" y="4381500"/>
            <a:ext cx="220979" cy="276860"/>
          </a:xfrm>
          <a:prstGeom prst="rect">
            <a:avLst/>
          </a:prstGeom>
        </p:spPr>
      </p:pic>
      <p:pic>
        <p:nvPicPr>
          <p:cNvPr id="2097229" name="object 49"/>
          <p:cNvPicPr>
            <a:picLocks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355592" y="4425696"/>
            <a:ext cx="254508" cy="212090"/>
          </a:xfrm>
          <a:prstGeom prst="rect">
            <a:avLst/>
          </a:prstGeom>
        </p:spPr>
      </p:pic>
      <p:pic>
        <p:nvPicPr>
          <p:cNvPr id="2097230" name="object 50"/>
          <p:cNvPicPr>
            <a:picLocks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4754879" y="4424171"/>
            <a:ext cx="222504" cy="193547"/>
          </a:xfrm>
          <a:prstGeom prst="rect">
            <a:avLst/>
          </a:prstGeom>
        </p:spPr>
      </p:pic>
      <p:pic>
        <p:nvPicPr>
          <p:cNvPr id="2097231" name="object 51"/>
          <p:cNvPicPr>
            <a:picLocks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5186171" y="4264152"/>
            <a:ext cx="338328" cy="355600"/>
          </a:xfrm>
          <a:prstGeom prst="rect">
            <a:avLst/>
          </a:prstGeom>
        </p:spPr>
      </p:pic>
      <p:pic>
        <p:nvPicPr>
          <p:cNvPr id="2097232" name="object 52"/>
          <p:cNvPicPr>
            <a:picLocks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5611367" y="4390644"/>
            <a:ext cx="224028" cy="182880"/>
          </a:xfrm>
          <a:prstGeom prst="rect">
            <a:avLst/>
          </a:prstGeom>
        </p:spPr>
      </p:pic>
      <p:pic>
        <p:nvPicPr>
          <p:cNvPr id="2097233" name="object 53"/>
          <p:cNvPicPr>
            <a:picLocks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5908548" y="4532376"/>
            <a:ext cx="106680" cy="94488"/>
          </a:xfrm>
          <a:prstGeom prst="rect">
            <a:avLst/>
          </a:prstGeom>
        </p:spPr>
      </p:pic>
      <p:pic>
        <p:nvPicPr>
          <p:cNvPr id="2097234" name="object 54"/>
          <p:cNvPicPr>
            <a:picLocks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3506724" y="4724400"/>
            <a:ext cx="1789176" cy="260350"/>
          </a:xfrm>
          <a:prstGeom prst="rect">
            <a:avLst/>
          </a:prstGeom>
        </p:spPr>
      </p:pic>
      <p:pic>
        <p:nvPicPr>
          <p:cNvPr id="2097235" name="object 55"/>
          <p:cNvPicPr>
            <a:picLocks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2232660" y="5141976"/>
            <a:ext cx="374904" cy="340360"/>
          </a:xfrm>
          <a:prstGeom prst="rect">
            <a:avLst/>
          </a:prstGeom>
        </p:spPr>
      </p:pic>
      <p:pic>
        <p:nvPicPr>
          <p:cNvPr id="2097236" name="object 56"/>
          <p:cNvPicPr>
            <a:picLocks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2740151" y="5120639"/>
            <a:ext cx="620267" cy="547116"/>
          </a:xfrm>
          <a:prstGeom prst="rect">
            <a:avLst/>
          </a:prstGeom>
        </p:spPr>
      </p:pic>
      <p:pic>
        <p:nvPicPr>
          <p:cNvPr id="2097237" name="object 57"/>
          <p:cNvPicPr>
            <a:picLocks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3604259" y="5347715"/>
            <a:ext cx="156972" cy="103632"/>
          </a:xfrm>
          <a:prstGeom prst="rect">
            <a:avLst/>
          </a:prstGeom>
        </p:spPr>
      </p:pic>
      <p:pic>
        <p:nvPicPr>
          <p:cNvPr id="2097238" name="object 58"/>
          <p:cNvPicPr>
            <a:picLocks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4052316" y="5205984"/>
            <a:ext cx="210311" cy="214630"/>
          </a:xfrm>
          <a:prstGeom prst="rect">
            <a:avLst/>
          </a:prstGeom>
        </p:spPr>
      </p:pic>
      <p:pic>
        <p:nvPicPr>
          <p:cNvPr id="2097239" name="object 59"/>
          <p:cNvPicPr>
            <a:picLocks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4343400" y="5201412"/>
            <a:ext cx="216408" cy="190500"/>
          </a:xfrm>
          <a:prstGeom prst="rect">
            <a:avLst/>
          </a:prstGeom>
        </p:spPr>
      </p:pic>
      <p:pic>
        <p:nvPicPr>
          <p:cNvPr id="2097240" name="object 60"/>
          <p:cNvPicPr>
            <a:picLocks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182624" y="5852160"/>
            <a:ext cx="236219" cy="224790"/>
          </a:xfrm>
          <a:prstGeom prst="rect">
            <a:avLst/>
          </a:prstGeom>
        </p:spPr>
      </p:pic>
      <p:pic>
        <p:nvPicPr>
          <p:cNvPr id="2097241" name="object 61"/>
          <p:cNvPicPr>
            <a:picLocks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604772" y="5934455"/>
            <a:ext cx="385571" cy="177800"/>
          </a:xfrm>
          <a:prstGeom prst="rect">
            <a:avLst/>
          </a:prstGeom>
        </p:spPr>
      </p:pic>
      <p:pic>
        <p:nvPicPr>
          <p:cNvPr id="2097242" name="object 62"/>
          <p:cNvPicPr>
            <a:picLocks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2065020" y="5835396"/>
            <a:ext cx="303275" cy="344423"/>
          </a:xfrm>
          <a:prstGeom prst="rect">
            <a:avLst/>
          </a:prstGeom>
        </p:spPr>
      </p:pic>
      <p:pic>
        <p:nvPicPr>
          <p:cNvPr id="2097243" name="object 63"/>
          <p:cNvPicPr>
            <a:picLocks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2712719" y="5928360"/>
            <a:ext cx="739139" cy="247903"/>
          </a:xfrm>
          <a:prstGeom prst="rect">
            <a:avLst/>
          </a:prstGeom>
        </p:spPr>
      </p:pic>
      <p:pic>
        <p:nvPicPr>
          <p:cNvPr id="2097244" name="object 64"/>
          <p:cNvPicPr>
            <a:picLocks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3561588" y="5923788"/>
            <a:ext cx="370331" cy="245364"/>
          </a:xfrm>
          <a:prstGeom prst="rect">
            <a:avLst/>
          </a:prstGeom>
        </p:spPr>
      </p:pic>
      <p:pic>
        <p:nvPicPr>
          <p:cNvPr id="2097245" name="object 65"/>
          <p:cNvPicPr>
            <a:picLocks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4064508" y="5951220"/>
            <a:ext cx="167640" cy="154940"/>
          </a:xfrm>
          <a:prstGeom prst="rect">
            <a:avLst/>
          </a:prstGeom>
        </p:spPr>
      </p:pic>
      <p:pic>
        <p:nvPicPr>
          <p:cNvPr id="2097246" name="object 66"/>
          <p:cNvPicPr>
            <a:picLocks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4186428" y="5634228"/>
            <a:ext cx="355092" cy="223774"/>
          </a:xfrm>
          <a:prstGeom prst="rect">
            <a:avLst/>
          </a:prstGeom>
        </p:spPr>
      </p:pic>
      <p:pic>
        <p:nvPicPr>
          <p:cNvPr id="2097247" name="object 67"/>
          <p:cNvPicPr>
            <a:picLocks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5055107" y="5875020"/>
            <a:ext cx="457200" cy="320040"/>
          </a:xfrm>
          <a:prstGeom prst="rect">
            <a:avLst/>
          </a:prstGeom>
        </p:spPr>
      </p:pic>
      <p:grpSp>
        <p:nvGrpSpPr>
          <p:cNvPr id="52" name="object 68"/>
          <p:cNvGrpSpPr/>
          <p:nvPr/>
        </p:nvGrpSpPr>
        <p:grpSpPr>
          <a:xfrm>
            <a:off x="5734811" y="5847588"/>
            <a:ext cx="292735" cy="335280"/>
            <a:chOff x="5734811" y="5847588"/>
            <a:chExt cx="292735" cy="335280"/>
          </a:xfrm>
        </p:grpSpPr>
        <p:pic>
          <p:nvPicPr>
            <p:cNvPr id="2097248" name="object 69"/>
            <p:cNvPicPr>
              <a:picLocks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734811" y="5847588"/>
              <a:ext cx="245364" cy="64008"/>
            </a:xfrm>
            <a:prstGeom prst="rect">
              <a:avLst/>
            </a:prstGeom>
          </p:spPr>
        </p:pic>
        <p:sp>
          <p:nvSpPr>
            <p:cNvPr id="1048633" name="object 70"/>
            <p:cNvSpPr/>
            <p:nvPr/>
          </p:nvSpPr>
          <p:spPr>
            <a:xfrm>
              <a:off x="5804903" y="5890259"/>
              <a:ext cx="222885" cy="292735"/>
            </a:xfrm>
            <a:custGeom>
              <a:avLst/>
              <a:gdLst/>
              <a:ahLst/>
              <a:cxnLst/>
              <a:rect l="l" t="t" r="r" b="b"/>
              <a:pathLst>
                <a:path w="222885" h="292735">
                  <a:moveTo>
                    <a:pt x="222504" y="277368"/>
                  </a:moveTo>
                  <a:lnTo>
                    <a:pt x="219456" y="269748"/>
                  </a:lnTo>
                  <a:lnTo>
                    <a:pt x="219456" y="268224"/>
                  </a:lnTo>
                  <a:lnTo>
                    <a:pt x="218160" y="266484"/>
                  </a:lnTo>
                  <a:lnTo>
                    <a:pt x="216408" y="262128"/>
                  </a:lnTo>
                  <a:lnTo>
                    <a:pt x="208788" y="259080"/>
                  </a:lnTo>
                  <a:lnTo>
                    <a:pt x="205409" y="259765"/>
                  </a:lnTo>
                  <a:lnTo>
                    <a:pt x="202692" y="259080"/>
                  </a:lnTo>
                  <a:lnTo>
                    <a:pt x="196596" y="262128"/>
                  </a:lnTo>
                  <a:lnTo>
                    <a:pt x="195072" y="262128"/>
                  </a:lnTo>
                  <a:lnTo>
                    <a:pt x="192024" y="263652"/>
                  </a:lnTo>
                  <a:lnTo>
                    <a:pt x="179832" y="263652"/>
                  </a:lnTo>
                  <a:lnTo>
                    <a:pt x="175260" y="262128"/>
                  </a:lnTo>
                  <a:lnTo>
                    <a:pt x="176784" y="263652"/>
                  </a:lnTo>
                  <a:lnTo>
                    <a:pt x="172212" y="262128"/>
                  </a:lnTo>
                  <a:lnTo>
                    <a:pt x="170688" y="262128"/>
                  </a:lnTo>
                  <a:lnTo>
                    <a:pt x="167640" y="260604"/>
                  </a:lnTo>
                  <a:lnTo>
                    <a:pt x="163068" y="260604"/>
                  </a:lnTo>
                  <a:lnTo>
                    <a:pt x="158496" y="259080"/>
                  </a:lnTo>
                  <a:lnTo>
                    <a:pt x="152400" y="259080"/>
                  </a:lnTo>
                  <a:lnTo>
                    <a:pt x="144780" y="257556"/>
                  </a:lnTo>
                  <a:lnTo>
                    <a:pt x="138684" y="257556"/>
                  </a:lnTo>
                  <a:lnTo>
                    <a:pt x="131064" y="256032"/>
                  </a:lnTo>
                  <a:lnTo>
                    <a:pt x="129540" y="256032"/>
                  </a:lnTo>
                  <a:lnTo>
                    <a:pt x="121920" y="254508"/>
                  </a:lnTo>
                  <a:lnTo>
                    <a:pt x="114300" y="254508"/>
                  </a:lnTo>
                  <a:lnTo>
                    <a:pt x="112179" y="254165"/>
                  </a:lnTo>
                  <a:lnTo>
                    <a:pt x="114300" y="249936"/>
                  </a:lnTo>
                  <a:lnTo>
                    <a:pt x="114300" y="243840"/>
                  </a:lnTo>
                  <a:lnTo>
                    <a:pt x="115824" y="242316"/>
                  </a:lnTo>
                  <a:lnTo>
                    <a:pt x="115824" y="239268"/>
                  </a:lnTo>
                  <a:lnTo>
                    <a:pt x="115824" y="233172"/>
                  </a:lnTo>
                  <a:lnTo>
                    <a:pt x="117348" y="228600"/>
                  </a:lnTo>
                  <a:lnTo>
                    <a:pt x="117348" y="227076"/>
                  </a:lnTo>
                  <a:lnTo>
                    <a:pt x="116205" y="222504"/>
                  </a:lnTo>
                  <a:lnTo>
                    <a:pt x="115824" y="220980"/>
                  </a:lnTo>
                  <a:lnTo>
                    <a:pt x="115824" y="202692"/>
                  </a:lnTo>
                  <a:lnTo>
                    <a:pt x="115824" y="201168"/>
                  </a:lnTo>
                  <a:lnTo>
                    <a:pt x="114300" y="199644"/>
                  </a:lnTo>
                  <a:lnTo>
                    <a:pt x="112776" y="192024"/>
                  </a:lnTo>
                  <a:lnTo>
                    <a:pt x="114300" y="192024"/>
                  </a:lnTo>
                  <a:lnTo>
                    <a:pt x="111252" y="176784"/>
                  </a:lnTo>
                  <a:lnTo>
                    <a:pt x="111252" y="169164"/>
                  </a:lnTo>
                  <a:lnTo>
                    <a:pt x="111252" y="167640"/>
                  </a:lnTo>
                  <a:lnTo>
                    <a:pt x="109728" y="156972"/>
                  </a:lnTo>
                  <a:lnTo>
                    <a:pt x="109728" y="147828"/>
                  </a:lnTo>
                  <a:lnTo>
                    <a:pt x="108204" y="137160"/>
                  </a:lnTo>
                  <a:lnTo>
                    <a:pt x="108204" y="135636"/>
                  </a:lnTo>
                  <a:lnTo>
                    <a:pt x="106680" y="126492"/>
                  </a:lnTo>
                  <a:lnTo>
                    <a:pt x="105384" y="117348"/>
                  </a:lnTo>
                  <a:lnTo>
                    <a:pt x="105156" y="115824"/>
                  </a:lnTo>
                  <a:lnTo>
                    <a:pt x="105156" y="106680"/>
                  </a:lnTo>
                  <a:lnTo>
                    <a:pt x="103632" y="105156"/>
                  </a:lnTo>
                  <a:lnTo>
                    <a:pt x="102616" y="99060"/>
                  </a:lnTo>
                  <a:lnTo>
                    <a:pt x="100838" y="88392"/>
                  </a:lnTo>
                  <a:lnTo>
                    <a:pt x="100584" y="86868"/>
                  </a:lnTo>
                  <a:lnTo>
                    <a:pt x="100584" y="79248"/>
                  </a:lnTo>
                  <a:lnTo>
                    <a:pt x="99060" y="71628"/>
                  </a:lnTo>
                  <a:lnTo>
                    <a:pt x="99060" y="64008"/>
                  </a:lnTo>
                  <a:lnTo>
                    <a:pt x="99060" y="62484"/>
                  </a:lnTo>
                  <a:lnTo>
                    <a:pt x="97536" y="60960"/>
                  </a:lnTo>
                  <a:lnTo>
                    <a:pt x="97536" y="54864"/>
                  </a:lnTo>
                  <a:lnTo>
                    <a:pt x="96012" y="54864"/>
                  </a:lnTo>
                  <a:lnTo>
                    <a:pt x="96012" y="50292"/>
                  </a:lnTo>
                  <a:lnTo>
                    <a:pt x="94488" y="42672"/>
                  </a:lnTo>
                  <a:lnTo>
                    <a:pt x="94488" y="27432"/>
                  </a:lnTo>
                  <a:lnTo>
                    <a:pt x="94488" y="25908"/>
                  </a:lnTo>
                  <a:lnTo>
                    <a:pt x="92964" y="25908"/>
                  </a:lnTo>
                  <a:lnTo>
                    <a:pt x="92964" y="24384"/>
                  </a:lnTo>
                  <a:lnTo>
                    <a:pt x="92964" y="22860"/>
                  </a:lnTo>
                  <a:lnTo>
                    <a:pt x="92964" y="19812"/>
                  </a:lnTo>
                  <a:lnTo>
                    <a:pt x="91440" y="15240"/>
                  </a:lnTo>
                  <a:lnTo>
                    <a:pt x="89916" y="12192"/>
                  </a:lnTo>
                  <a:lnTo>
                    <a:pt x="88392" y="10668"/>
                  </a:lnTo>
                  <a:lnTo>
                    <a:pt x="86868" y="7620"/>
                  </a:lnTo>
                  <a:lnTo>
                    <a:pt x="86868" y="6096"/>
                  </a:lnTo>
                  <a:lnTo>
                    <a:pt x="85344" y="4572"/>
                  </a:lnTo>
                  <a:lnTo>
                    <a:pt x="79248" y="1524"/>
                  </a:lnTo>
                  <a:lnTo>
                    <a:pt x="77724" y="1524"/>
                  </a:lnTo>
                  <a:lnTo>
                    <a:pt x="74676" y="0"/>
                  </a:lnTo>
                  <a:lnTo>
                    <a:pt x="73152" y="1524"/>
                  </a:lnTo>
                  <a:lnTo>
                    <a:pt x="69494" y="1524"/>
                  </a:lnTo>
                  <a:lnTo>
                    <a:pt x="69494" y="21640"/>
                  </a:lnTo>
                  <a:lnTo>
                    <a:pt x="69088" y="21336"/>
                  </a:lnTo>
                  <a:lnTo>
                    <a:pt x="68580" y="20955"/>
                  </a:lnTo>
                  <a:lnTo>
                    <a:pt x="68580" y="19812"/>
                  </a:lnTo>
                  <a:lnTo>
                    <a:pt x="69494" y="21640"/>
                  </a:lnTo>
                  <a:lnTo>
                    <a:pt x="69494" y="1524"/>
                  </a:lnTo>
                  <a:lnTo>
                    <a:pt x="68580" y="1524"/>
                  </a:lnTo>
                  <a:lnTo>
                    <a:pt x="65532" y="3048"/>
                  </a:lnTo>
                  <a:lnTo>
                    <a:pt x="57912" y="10668"/>
                  </a:lnTo>
                  <a:lnTo>
                    <a:pt x="57912" y="18288"/>
                  </a:lnTo>
                  <a:lnTo>
                    <a:pt x="60960" y="21336"/>
                  </a:lnTo>
                  <a:lnTo>
                    <a:pt x="64008" y="22860"/>
                  </a:lnTo>
                  <a:lnTo>
                    <a:pt x="65532" y="22860"/>
                  </a:lnTo>
                  <a:lnTo>
                    <a:pt x="68580" y="24384"/>
                  </a:lnTo>
                  <a:lnTo>
                    <a:pt x="70104" y="24384"/>
                  </a:lnTo>
                  <a:lnTo>
                    <a:pt x="70612" y="24384"/>
                  </a:lnTo>
                  <a:lnTo>
                    <a:pt x="71628" y="27432"/>
                  </a:lnTo>
                  <a:lnTo>
                    <a:pt x="70104" y="24384"/>
                  </a:lnTo>
                  <a:lnTo>
                    <a:pt x="71628" y="28956"/>
                  </a:lnTo>
                  <a:lnTo>
                    <a:pt x="71628" y="57912"/>
                  </a:lnTo>
                  <a:lnTo>
                    <a:pt x="73152" y="65532"/>
                  </a:lnTo>
                  <a:lnTo>
                    <a:pt x="73152" y="82296"/>
                  </a:lnTo>
                  <a:lnTo>
                    <a:pt x="76200" y="100584"/>
                  </a:lnTo>
                  <a:lnTo>
                    <a:pt x="76200" y="108204"/>
                  </a:lnTo>
                  <a:lnTo>
                    <a:pt x="79248" y="129540"/>
                  </a:lnTo>
                  <a:lnTo>
                    <a:pt x="79248" y="131064"/>
                  </a:lnTo>
                  <a:lnTo>
                    <a:pt x="80772" y="140208"/>
                  </a:lnTo>
                  <a:lnTo>
                    <a:pt x="80772" y="150876"/>
                  </a:lnTo>
                  <a:lnTo>
                    <a:pt x="82296" y="160020"/>
                  </a:lnTo>
                  <a:lnTo>
                    <a:pt x="83820" y="170688"/>
                  </a:lnTo>
                  <a:lnTo>
                    <a:pt x="83820" y="187452"/>
                  </a:lnTo>
                  <a:lnTo>
                    <a:pt x="85344" y="187452"/>
                  </a:lnTo>
                  <a:lnTo>
                    <a:pt x="85344" y="196596"/>
                  </a:lnTo>
                  <a:lnTo>
                    <a:pt x="86868" y="204216"/>
                  </a:lnTo>
                  <a:lnTo>
                    <a:pt x="86868" y="210312"/>
                  </a:lnTo>
                  <a:lnTo>
                    <a:pt x="88392" y="216408"/>
                  </a:lnTo>
                  <a:lnTo>
                    <a:pt x="88392" y="231648"/>
                  </a:lnTo>
                  <a:lnTo>
                    <a:pt x="86868" y="234696"/>
                  </a:lnTo>
                  <a:lnTo>
                    <a:pt x="86868" y="239268"/>
                  </a:lnTo>
                  <a:lnTo>
                    <a:pt x="85344" y="239268"/>
                  </a:lnTo>
                  <a:lnTo>
                    <a:pt x="80772" y="240792"/>
                  </a:lnTo>
                  <a:lnTo>
                    <a:pt x="77724" y="243840"/>
                  </a:lnTo>
                  <a:lnTo>
                    <a:pt x="76200" y="249936"/>
                  </a:lnTo>
                  <a:lnTo>
                    <a:pt x="76200" y="254508"/>
                  </a:lnTo>
                  <a:lnTo>
                    <a:pt x="48768" y="254508"/>
                  </a:lnTo>
                  <a:lnTo>
                    <a:pt x="45720" y="252984"/>
                  </a:lnTo>
                  <a:lnTo>
                    <a:pt x="47244" y="254508"/>
                  </a:lnTo>
                  <a:lnTo>
                    <a:pt x="42672" y="251460"/>
                  </a:lnTo>
                  <a:lnTo>
                    <a:pt x="36576" y="248412"/>
                  </a:lnTo>
                  <a:lnTo>
                    <a:pt x="35052" y="248412"/>
                  </a:lnTo>
                  <a:lnTo>
                    <a:pt x="32004" y="246888"/>
                  </a:lnTo>
                  <a:lnTo>
                    <a:pt x="22860" y="246888"/>
                  </a:lnTo>
                  <a:lnTo>
                    <a:pt x="16764" y="249936"/>
                  </a:lnTo>
                  <a:lnTo>
                    <a:pt x="12192" y="251460"/>
                  </a:lnTo>
                  <a:lnTo>
                    <a:pt x="9144" y="252984"/>
                  </a:lnTo>
                  <a:lnTo>
                    <a:pt x="9144" y="254508"/>
                  </a:lnTo>
                  <a:lnTo>
                    <a:pt x="6096" y="256032"/>
                  </a:lnTo>
                  <a:lnTo>
                    <a:pt x="1524" y="259080"/>
                  </a:lnTo>
                  <a:lnTo>
                    <a:pt x="0" y="263652"/>
                  </a:lnTo>
                  <a:lnTo>
                    <a:pt x="3048" y="268224"/>
                  </a:lnTo>
                  <a:lnTo>
                    <a:pt x="4572" y="272796"/>
                  </a:lnTo>
                  <a:lnTo>
                    <a:pt x="10668" y="274320"/>
                  </a:lnTo>
                  <a:lnTo>
                    <a:pt x="15240" y="272796"/>
                  </a:lnTo>
                  <a:lnTo>
                    <a:pt x="18288" y="271272"/>
                  </a:lnTo>
                  <a:lnTo>
                    <a:pt x="22860" y="271272"/>
                  </a:lnTo>
                  <a:lnTo>
                    <a:pt x="24384" y="270510"/>
                  </a:lnTo>
                  <a:lnTo>
                    <a:pt x="25908" y="271272"/>
                  </a:lnTo>
                  <a:lnTo>
                    <a:pt x="28956" y="274320"/>
                  </a:lnTo>
                  <a:lnTo>
                    <a:pt x="30480" y="274320"/>
                  </a:lnTo>
                  <a:lnTo>
                    <a:pt x="33528" y="275844"/>
                  </a:lnTo>
                  <a:lnTo>
                    <a:pt x="35052" y="277368"/>
                  </a:lnTo>
                  <a:lnTo>
                    <a:pt x="38100" y="278892"/>
                  </a:lnTo>
                  <a:lnTo>
                    <a:pt x="39624" y="278892"/>
                  </a:lnTo>
                  <a:lnTo>
                    <a:pt x="45720" y="281940"/>
                  </a:lnTo>
                  <a:lnTo>
                    <a:pt x="83820" y="281940"/>
                  </a:lnTo>
                  <a:lnTo>
                    <a:pt x="89916" y="280416"/>
                  </a:lnTo>
                  <a:lnTo>
                    <a:pt x="102108" y="280416"/>
                  </a:lnTo>
                  <a:lnTo>
                    <a:pt x="111252" y="281940"/>
                  </a:lnTo>
                  <a:lnTo>
                    <a:pt x="118872" y="281940"/>
                  </a:lnTo>
                  <a:lnTo>
                    <a:pt x="128016" y="283464"/>
                  </a:lnTo>
                  <a:lnTo>
                    <a:pt x="132588" y="283464"/>
                  </a:lnTo>
                  <a:lnTo>
                    <a:pt x="155448" y="288036"/>
                  </a:lnTo>
                  <a:lnTo>
                    <a:pt x="158496" y="288036"/>
                  </a:lnTo>
                  <a:lnTo>
                    <a:pt x="163068" y="289560"/>
                  </a:lnTo>
                  <a:lnTo>
                    <a:pt x="161544" y="288036"/>
                  </a:lnTo>
                  <a:lnTo>
                    <a:pt x="166116" y="289560"/>
                  </a:lnTo>
                  <a:lnTo>
                    <a:pt x="167640" y="291084"/>
                  </a:lnTo>
                  <a:lnTo>
                    <a:pt x="173736" y="291084"/>
                  </a:lnTo>
                  <a:lnTo>
                    <a:pt x="178308" y="292608"/>
                  </a:lnTo>
                  <a:lnTo>
                    <a:pt x="198120" y="292608"/>
                  </a:lnTo>
                  <a:lnTo>
                    <a:pt x="201168" y="291084"/>
                  </a:lnTo>
                  <a:lnTo>
                    <a:pt x="205740" y="291084"/>
                  </a:lnTo>
                  <a:lnTo>
                    <a:pt x="196596" y="289560"/>
                  </a:lnTo>
                  <a:lnTo>
                    <a:pt x="207264" y="289560"/>
                  </a:lnTo>
                  <a:lnTo>
                    <a:pt x="208788" y="289560"/>
                  </a:lnTo>
                  <a:lnTo>
                    <a:pt x="210312" y="289560"/>
                  </a:lnTo>
                  <a:lnTo>
                    <a:pt x="216408" y="286512"/>
                  </a:lnTo>
                  <a:lnTo>
                    <a:pt x="216738" y="286080"/>
                  </a:lnTo>
                  <a:lnTo>
                    <a:pt x="219456" y="284988"/>
                  </a:lnTo>
                  <a:lnTo>
                    <a:pt x="222504" y="2773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249" name="object 71"/>
          <p:cNvPicPr>
            <a:picLocks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6274308" y="5951220"/>
            <a:ext cx="176783" cy="103631"/>
          </a:xfrm>
          <a:prstGeom prst="rect">
            <a:avLst/>
          </a:prstGeom>
        </p:spPr>
      </p:pic>
      <p:pic>
        <p:nvPicPr>
          <p:cNvPr id="2097250" name="object 72"/>
          <p:cNvPicPr>
            <a:picLocks/>
          </p:cNvPicPr>
          <p:nvPr/>
        </p:nvPicPr>
        <p:blipFill>
          <a:blip r:embed="rId67" cstate="print"/>
          <a:stretch>
            <a:fillRect/>
          </a:stretch>
        </p:blipFill>
        <p:spPr>
          <a:xfrm>
            <a:off x="6579108" y="5818631"/>
            <a:ext cx="361188" cy="342900"/>
          </a:xfrm>
          <a:prstGeom prst="rect">
            <a:avLst/>
          </a:prstGeom>
        </p:spPr>
      </p:pic>
      <p:pic>
        <p:nvPicPr>
          <p:cNvPr id="2097251" name="object 73"/>
          <p:cNvPicPr>
            <a:picLocks/>
          </p:cNvPicPr>
          <p:nvPr/>
        </p:nvPicPr>
        <p:blipFill>
          <a:blip r:embed="rId68" cstate="print"/>
          <a:stretch>
            <a:fillRect/>
          </a:stretch>
        </p:blipFill>
        <p:spPr>
          <a:xfrm>
            <a:off x="7022592" y="5922264"/>
            <a:ext cx="188975" cy="173990"/>
          </a:xfrm>
          <a:prstGeom prst="rect">
            <a:avLst/>
          </a:prstGeom>
        </p:spPr>
      </p:pic>
      <p:pic>
        <p:nvPicPr>
          <p:cNvPr id="2097252" name="object 74"/>
          <p:cNvPicPr>
            <a:picLocks/>
          </p:cNvPicPr>
          <p:nvPr/>
        </p:nvPicPr>
        <p:blipFill>
          <a:blip r:embed="rId69" cstate="print"/>
          <a:stretch>
            <a:fillRect/>
          </a:stretch>
        </p:blipFill>
        <p:spPr>
          <a:xfrm>
            <a:off x="7158228" y="5509260"/>
            <a:ext cx="440435" cy="268223"/>
          </a:xfrm>
          <a:prstGeom prst="rect">
            <a:avLst/>
          </a:prstGeom>
        </p:spPr>
      </p:pic>
      <p:pic>
        <p:nvPicPr>
          <p:cNvPr id="2097253" name="object 75"/>
          <p:cNvPicPr>
            <a:picLocks/>
          </p:cNvPicPr>
          <p:nvPr/>
        </p:nvPicPr>
        <p:blipFill>
          <a:blip r:embed="rId70" cstate="print"/>
          <a:stretch>
            <a:fillRect/>
          </a:stretch>
        </p:blipFill>
        <p:spPr>
          <a:xfrm>
            <a:off x="6396228" y="6536435"/>
            <a:ext cx="309371" cy="255270"/>
          </a:xfrm>
          <a:prstGeom prst="rect">
            <a:avLst/>
          </a:prstGeom>
        </p:spPr>
      </p:pic>
      <p:pic>
        <p:nvPicPr>
          <p:cNvPr id="2097254" name="object 76"/>
          <p:cNvPicPr>
            <a:picLocks/>
          </p:cNvPicPr>
          <p:nvPr/>
        </p:nvPicPr>
        <p:blipFill>
          <a:blip r:embed="rId71" cstate="print"/>
          <a:stretch>
            <a:fillRect/>
          </a:stretch>
        </p:blipFill>
        <p:spPr>
          <a:xfrm>
            <a:off x="6848856" y="6010655"/>
            <a:ext cx="1080516" cy="75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 txBox="1"/>
          <p:nvPr/>
        </p:nvSpPr>
        <p:spPr>
          <a:xfrm>
            <a:off x="953979" y="2012722"/>
            <a:ext cx="7880350" cy="3625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3545" indent="-34798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Thus,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striking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anode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(at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x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d</a:t>
            </a:r>
            <a:r>
              <a:rPr sz="1600" spc="-5" dirty="0">
                <a:latin typeface="Microsoft Sans Serif"/>
                <a:cs typeface="Microsoft Sans Serif"/>
              </a:rPr>
              <a:t>),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second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423545" marR="812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average,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leaving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(e</a:t>
            </a:r>
            <a:r>
              <a:rPr sz="1575" baseline="26455" dirty="0">
                <a:latin typeface="Microsoft Sans Serif"/>
                <a:cs typeface="Microsoft Sans Serif"/>
              </a:rPr>
              <a:t>αd</a:t>
            </a:r>
            <a:r>
              <a:rPr sz="1575" spc="270" baseline="26455" dirty="0">
                <a:latin typeface="Microsoft Sans Serif"/>
                <a:cs typeface="Microsoft Sans Serif"/>
              </a:rPr>
              <a:t> </a:t>
            </a:r>
            <a:r>
              <a:rPr sz="1600" spc="919" dirty="0">
                <a:latin typeface="Microsoft Sans Serif"/>
                <a:cs typeface="Microsoft Sans Serif"/>
              </a:rPr>
              <a:t>−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440" dirty="0">
                <a:latin typeface="Microsoft Sans Serif"/>
                <a:cs typeface="Microsoft Sans Serif"/>
              </a:rPr>
              <a:t>1)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new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traversing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distance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480059" indent="-40449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479425" algn="l"/>
                <a:tab pos="480695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Finally,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terms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550">
              <a:latin typeface="Microsoft Sans Serif"/>
              <a:cs typeface="Microsoft Sans Serif"/>
            </a:endParaRPr>
          </a:p>
          <a:p>
            <a:pPr marL="4235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575" i="1" baseline="-21164" dirty="0">
                <a:latin typeface="Arial"/>
                <a:cs typeface="Arial"/>
              </a:rPr>
              <a:t>0</a:t>
            </a:r>
            <a:r>
              <a:rPr sz="1575" i="1" spc="240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initial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cathode.</a:t>
            </a:r>
            <a:endParaRPr sz="1600">
              <a:latin typeface="Microsoft Sans Serif"/>
              <a:cs typeface="Microsoft Sans Serif"/>
            </a:endParaRPr>
          </a:p>
          <a:p>
            <a:pPr marL="423545" marR="451484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423545" algn="l"/>
                <a:tab pos="4241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term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e</a:t>
            </a:r>
            <a:r>
              <a:rPr sz="1575" i="1" baseline="26455" dirty="0">
                <a:latin typeface="Arial"/>
                <a:cs typeface="Arial"/>
              </a:rPr>
              <a:t>αd</a:t>
            </a:r>
            <a:r>
              <a:rPr sz="1575" i="1" spc="225" baseline="264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70BF"/>
                </a:solidFill>
                <a:latin typeface="Arial"/>
                <a:cs typeface="Arial"/>
              </a:rPr>
              <a:t>electron</a:t>
            </a:r>
            <a:r>
              <a:rPr sz="1600" b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BF"/>
                </a:solidFill>
                <a:latin typeface="Arial"/>
                <a:cs typeface="Arial"/>
              </a:rPr>
              <a:t>avalanche</a:t>
            </a:r>
            <a:r>
              <a:rPr sz="1600" b="1" spc="4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represents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exponential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growth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ionizing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collisions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(primary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processes)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 travelling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cathode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anode.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35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47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4BC"/>
                </a:solidFill>
              </a:rPr>
              <a:t>Townsend’s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spc="-10" dirty="0">
                <a:solidFill>
                  <a:srgbClr val="0064BC"/>
                </a:solidFill>
              </a:rPr>
              <a:t>Current</a:t>
            </a:r>
            <a:r>
              <a:rPr sz="2400" spc="1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Growth</a:t>
            </a:r>
            <a:r>
              <a:rPr sz="2400" spc="-5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Equation</a:t>
            </a:r>
            <a:endParaRPr sz="2400"/>
          </a:p>
        </p:txBody>
      </p:sp>
      <p:pic>
        <p:nvPicPr>
          <p:cNvPr id="2097255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0520" y="2302763"/>
            <a:ext cx="1134925" cy="334293"/>
          </a:xfrm>
          <a:prstGeom prst="rect">
            <a:avLst/>
          </a:prstGeom>
        </p:spPr>
      </p:pic>
      <p:pic>
        <p:nvPicPr>
          <p:cNvPr id="2097256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408" y="3851148"/>
            <a:ext cx="830941" cy="281939"/>
          </a:xfrm>
          <a:prstGeom prst="rect">
            <a:avLst/>
          </a:prstGeom>
        </p:spPr>
      </p:pic>
      <p:sp>
        <p:nvSpPr>
          <p:cNvPr id="1048636" name="object 6"/>
          <p:cNvSpPr/>
          <p:nvPr/>
        </p:nvSpPr>
        <p:spPr>
          <a:xfrm>
            <a:off x="923544" y="4465320"/>
            <a:ext cx="419100" cy="382905"/>
          </a:xfrm>
          <a:custGeom>
            <a:avLst/>
            <a:gdLst/>
            <a:ahLst/>
            <a:cxnLst/>
            <a:rect l="l" t="t" r="r" b="b"/>
            <a:pathLst>
              <a:path w="419100" h="382904">
                <a:moveTo>
                  <a:pt x="370332" y="54864"/>
                </a:moveTo>
                <a:lnTo>
                  <a:pt x="371856" y="53340"/>
                </a:lnTo>
                <a:lnTo>
                  <a:pt x="333756" y="53340"/>
                </a:lnTo>
                <a:lnTo>
                  <a:pt x="355092" y="35052"/>
                </a:lnTo>
                <a:lnTo>
                  <a:pt x="355092" y="33528"/>
                </a:lnTo>
                <a:lnTo>
                  <a:pt x="377952" y="18288"/>
                </a:lnTo>
                <a:lnTo>
                  <a:pt x="377952" y="16764"/>
                </a:lnTo>
                <a:lnTo>
                  <a:pt x="399288" y="3048"/>
                </a:lnTo>
                <a:lnTo>
                  <a:pt x="405384" y="0"/>
                </a:lnTo>
                <a:lnTo>
                  <a:pt x="411480" y="0"/>
                </a:lnTo>
                <a:lnTo>
                  <a:pt x="416052" y="6096"/>
                </a:lnTo>
                <a:lnTo>
                  <a:pt x="419099" y="10668"/>
                </a:lnTo>
                <a:lnTo>
                  <a:pt x="417575" y="18288"/>
                </a:lnTo>
                <a:lnTo>
                  <a:pt x="413004" y="21336"/>
                </a:lnTo>
                <a:lnTo>
                  <a:pt x="393607" y="36576"/>
                </a:lnTo>
                <a:lnTo>
                  <a:pt x="393192" y="36576"/>
                </a:lnTo>
                <a:lnTo>
                  <a:pt x="370332" y="54864"/>
                </a:lnTo>
                <a:close/>
              </a:path>
              <a:path w="419100" h="382904">
                <a:moveTo>
                  <a:pt x="391668" y="38100"/>
                </a:moveTo>
                <a:lnTo>
                  <a:pt x="393192" y="36576"/>
                </a:lnTo>
                <a:lnTo>
                  <a:pt x="393607" y="36576"/>
                </a:lnTo>
                <a:lnTo>
                  <a:pt x="391668" y="38100"/>
                </a:lnTo>
                <a:close/>
              </a:path>
              <a:path w="419100" h="382904">
                <a:moveTo>
                  <a:pt x="138466" y="345948"/>
                </a:moveTo>
                <a:lnTo>
                  <a:pt x="111252" y="345948"/>
                </a:lnTo>
                <a:lnTo>
                  <a:pt x="115824" y="336804"/>
                </a:lnTo>
                <a:lnTo>
                  <a:pt x="120396" y="326136"/>
                </a:lnTo>
                <a:lnTo>
                  <a:pt x="121920" y="326136"/>
                </a:lnTo>
                <a:lnTo>
                  <a:pt x="128016" y="313944"/>
                </a:lnTo>
                <a:lnTo>
                  <a:pt x="137160" y="298704"/>
                </a:lnTo>
                <a:lnTo>
                  <a:pt x="147828" y="283464"/>
                </a:lnTo>
                <a:lnTo>
                  <a:pt x="146304" y="283464"/>
                </a:lnTo>
                <a:lnTo>
                  <a:pt x="158496" y="265176"/>
                </a:lnTo>
                <a:lnTo>
                  <a:pt x="172212" y="245364"/>
                </a:lnTo>
                <a:lnTo>
                  <a:pt x="185928" y="224028"/>
                </a:lnTo>
                <a:lnTo>
                  <a:pt x="185928" y="222504"/>
                </a:lnTo>
                <a:lnTo>
                  <a:pt x="202692" y="201168"/>
                </a:lnTo>
                <a:lnTo>
                  <a:pt x="220979" y="181356"/>
                </a:lnTo>
                <a:lnTo>
                  <a:pt x="239267" y="160020"/>
                </a:lnTo>
                <a:lnTo>
                  <a:pt x="257555" y="137160"/>
                </a:lnTo>
                <a:lnTo>
                  <a:pt x="275843" y="115824"/>
                </a:lnTo>
                <a:lnTo>
                  <a:pt x="275843" y="114300"/>
                </a:lnTo>
                <a:lnTo>
                  <a:pt x="312419" y="74676"/>
                </a:lnTo>
                <a:lnTo>
                  <a:pt x="312419" y="73152"/>
                </a:lnTo>
                <a:lnTo>
                  <a:pt x="332232" y="53340"/>
                </a:lnTo>
                <a:lnTo>
                  <a:pt x="371856" y="53340"/>
                </a:lnTo>
                <a:lnTo>
                  <a:pt x="350520" y="71628"/>
                </a:lnTo>
                <a:lnTo>
                  <a:pt x="330708" y="91440"/>
                </a:lnTo>
                <a:lnTo>
                  <a:pt x="312419" y="111252"/>
                </a:lnTo>
                <a:lnTo>
                  <a:pt x="294131" y="132588"/>
                </a:lnTo>
                <a:lnTo>
                  <a:pt x="294436" y="132588"/>
                </a:lnTo>
                <a:lnTo>
                  <a:pt x="277367" y="153924"/>
                </a:lnTo>
                <a:lnTo>
                  <a:pt x="259079" y="175260"/>
                </a:lnTo>
                <a:lnTo>
                  <a:pt x="259079" y="176784"/>
                </a:lnTo>
                <a:lnTo>
                  <a:pt x="240792" y="198120"/>
                </a:lnTo>
                <a:lnTo>
                  <a:pt x="222504" y="217932"/>
                </a:lnTo>
                <a:lnTo>
                  <a:pt x="208352" y="237744"/>
                </a:lnTo>
                <a:lnTo>
                  <a:pt x="207264" y="237744"/>
                </a:lnTo>
                <a:lnTo>
                  <a:pt x="192024" y="259080"/>
                </a:lnTo>
                <a:lnTo>
                  <a:pt x="179831" y="278892"/>
                </a:lnTo>
                <a:lnTo>
                  <a:pt x="167640" y="297180"/>
                </a:lnTo>
                <a:lnTo>
                  <a:pt x="156972" y="312420"/>
                </a:lnTo>
                <a:lnTo>
                  <a:pt x="158496" y="312420"/>
                </a:lnTo>
                <a:lnTo>
                  <a:pt x="149352" y="326136"/>
                </a:lnTo>
                <a:lnTo>
                  <a:pt x="141732" y="338328"/>
                </a:lnTo>
                <a:lnTo>
                  <a:pt x="138466" y="345948"/>
                </a:lnTo>
                <a:close/>
              </a:path>
              <a:path w="419100" h="382904">
                <a:moveTo>
                  <a:pt x="294436" y="132588"/>
                </a:moveTo>
                <a:lnTo>
                  <a:pt x="294131" y="132588"/>
                </a:lnTo>
                <a:lnTo>
                  <a:pt x="295655" y="131064"/>
                </a:lnTo>
                <a:lnTo>
                  <a:pt x="294436" y="132588"/>
                </a:lnTo>
                <a:close/>
              </a:path>
              <a:path w="419100" h="382904">
                <a:moveTo>
                  <a:pt x="207264" y="239268"/>
                </a:moveTo>
                <a:lnTo>
                  <a:pt x="207264" y="237744"/>
                </a:lnTo>
                <a:lnTo>
                  <a:pt x="208352" y="237744"/>
                </a:lnTo>
                <a:lnTo>
                  <a:pt x="207264" y="239268"/>
                </a:lnTo>
                <a:close/>
              </a:path>
              <a:path w="419100" h="382904">
                <a:moveTo>
                  <a:pt x="53340" y="327660"/>
                </a:moveTo>
                <a:lnTo>
                  <a:pt x="39624" y="327660"/>
                </a:lnTo>
                <a:lnTo>
                  <a:pt x="42672" y="326136"/>
                </a:lnTo>
                <a:lnTo>
                  <a:pt x="48768" y="326136"/>
                </a:lnTo>
                <a:lnTo>
                  <a:pt x="53340" y="327660"/>
                </a:lnTo>
                <a:close/>
              </a:path>
              <a:path w="419100" h="382904">
                <a:moveTo>
                  <a:pt x="62484" y="329184"/>
                </a:moveTo>
                <a:lnTo>
                  <a:pt x="32004" y="329184"/>
                </a:lnTo>
                <a:lnTo>
                  <a:pt x="35052" y="327660"/>
                </a:lnTo>
                <a:lnTo>
                  <a:pt x="59436" y="327660"/>
                </a:lnTo>
                <a:lnTo>
                  <a:pt x="62484" y="329184"/>
                </a:lnTo>
                <a:close/>
              </a:path>
              <a:path w="419100" h="382904">
                <a:moveTo>
                  <a:pt x="73152" y="333756"/>
                </a:moveTo>
                <a:lnTo>
                  <a:pt x="21336" y="333756"/>
                </a:lnTo>
                <a:lnTo>
                  <a:pt x="24384" y="330708"/>
                </a:lnTo>
                <a:lnTo>
                  <a:pt x="27432" y="330708"/>
                </a:lnTo>
                <a:lnTo>
                  <a:pt x="30480" y="329184"/>
                </a:lnTo>
                <a:lnTo>
                  <a:pt x="64008" y="329184"/>
                </a:lnTo>
                <a:lnTo>
                  <a:pt x="68580" y="330708"/>
                </a:lnTo>
                <a:lnTo>
                  <a:pt x="70104" y="332232"/>
                </a:lnTo>
                <a:lnTo>
                  <a:pt x="73152" y="333756"/>
                </a:lnTo>
                <a:close/>
              </a:path>
              <a:path w="419100" h="382904">
                <a:moveTo>
                  <a:pt x="18288" y="367284"/>
                </a:moveTo>
                <a:lnTo>
                  <a:pt x="12192" y="367284"/>
                </a:lnTo>
                <a:lnTo>
                  <a:pt x="6096" y="365760"/>
                </a:lnTo>
                <a:lnTo>
                  <a:pt x="1524" y="362712"/>
                </a:lnTo>
                <a:lnTo>
                  <a:pt x="0" y="356616"/>
                </a:lnTo>
                <a:lnTo>
                  <a:pt x="3048" y="350520"/>
                </a:lnTo>
                <a:lnTo>
                  <a:pt x="6096" y="347472"/>
                </a:lnTo>
                <a:lnTo>
                  <a:pt x="7620" y="344424"/>
                </a:lnTo>
                <a:lnTo>
                  <a:pt x="15240" y="336804"/>
                </a:lnTo>
                <a:lnTo>
                  <a:pt x="18288" y="335280"/>
                </a:lnTo>
                <a:lnTo>
                  <a:pt x="19812" y="333756"/>
                </a:lnTo>
                <a:lnTo>
                  <a:pt x="22860" y="332232"/>
                </a:lnTo>
                <a:lnTo>
                  <a:pt x="21336" y="333756"/>
                </a:lnTo>
                <a:lnTo>
                  <a:pt x="73152" y="333756"/>
                </a:lnTo>
                <a:lnTo>
                  <a:pt x="77724" y="336804"/>
                </a:lnTo>
                <a:lnTo>
                  <a:pt x="79248" y="336804"/>
                </a:lnTo>
                <a:lnTo>
                  <a:pt x="82296" y="339852"/>
                </a:lnTo>
                <a:lnTo>
                  <a:pt x="83820" y="339852"/>
                </a:lnTo>
                <a:lnTo>
                  <a:pt x="92964" y="348996"/>
                </a:lnTo>
                <a:lnTo>
                  <a:pt x="41148" y="348996"/>
                </a:lnTo>
                <a:lnTo>
                  <a:pt x="39624" y="350520"/>
                </a:lnTo>
                <a:lnTo>
                  <a:pt x="36576" y="350520"/>
                </a:lnTo>
                <a:lnTo>
                  <a:pt x="32004" y="352044"/>
                </a:lnTo>
                <a:lnTo>
                  <a:pt x="32004" y="353568"/>
                </a:lnTo>
                <a:lnTo>
                  <a:pt x="27432" y="353568"/>
                </a:lnTo>
                <a:lnTo>
                  <a:pt x="26670" y="355092"/>
                </a:lnTo>
                <a:lnTo>
                  <a:pt x="25908" y="355092"/>
                </a:lnTo>
                <a:lnTo>
                  <a:pt x="24384" y="358140"/>
                </a:lnTo>
                <a:lnTo>
                  <a:pt x="21336" y="361188"/>
                </a:lnTo>
                <a:lnTo>
                  <a:pt x="22098" y="361188"/>
                </a:lnTo>
                <a:lnTo>
                  <a:pt x="21336" y="362712"/>
                </a:lnTo>
                <a:lnTo>
                  <a:pt x="18288" y="367284"/>
                </a:lnTo>
                <a:close/>
              </a:path>
              <a:path w="419100" h="382904">
                <a:moveTo>
                  <a:pt x="103632" y="356616"/>
                </a:moveTo>
                <a:lnTo>
                  <a:pt x="106680" y="352044"/>
                </a:lnTo>
                <a:lnTo>
                  <a:pt x="106680" y="350520"/>
                </a:lnTo>
                <a:lnTo>
                  <a:pt x="111252" y="344424"/>
                </a:lnTo>
                <a:lnTo>
                  <a:pt x="111252" y="345948"/>
                </a:lnTo>
                <a:lnTo>
                  <a:pt x="138466" y="345948"/>
                </a:lnTo>
                <a:lnTo>
                  <a:pt x="137160" y="348996"/>
                </a:lnTo>
                <a:lnTo>
                  <a:pt x="135636" y="348996"/>
                </a:lnTo>
                <a:lnTo>
                  <a:pt x="131978" y="355092"/>
                </a:lnTo>
                <a:lnTo>
                  <a:pt x="105156" y="355092"/>
                </a:lnTo>
                <a:lnTo>
                  <a:pt x="103632" y="356616"/>
                </a:lnTo>
                <a:close/>
              </a:path>
              <a:path w="419100" h="382904">
                <a:moveTo>
                  <a:pt x="96012" y="355092"/>
                </a:moveTo>
                <a:lnTo>
                  <a:pt x="67056" y="355092"/>
                </a:lnTo>
                <a:lnTo>
                  <a:pt x="62484" y="353568"/>
                </a:lnTo>
                <a:lnTo>
                  <a:pt x="59436" y="350520"/>
                </a:lnTo>
                <a:lnTo>
                  <a:pt x="53340" y="350520"/>
                </a:lnTo>
                <a:lnTo>
                  <a:pt x="53340" y="348996"/>
                </a:lnTo>
                <a:lnTo>
                  <a:pt x="92964" y="348996"/>
                </a:lnTo>
                <a:lnTo>
                  <a:pt x="94488" y="350520"/>
                </a:lnTo>
                <a:lnTo>
                  <a:pt x="96012" y="355092"/>
                </a:lnTo>
                <a:close/>
              </a:path>
              <a:path w="419100" h="382904">
                <a:moveTo>
                  <a:pt x="33528" y="352044"/>
                </a:moveTo>
                <a:lnTo>
                  <a:pt x="36576" y="350520"/>
                </a:lnTo>
                <a:lnTo>
                  <a:pt x="38100" y="350520"/>
                </a:lnTo>
                <a:lnTo>
                  <a:pt x="33528" y="352044"/>
                </a:lnTo>
                <a:close/>
              </a:path>
              <a:path w="419100" h="382904">
                <a:moveTo>
                  <a:pt x="60960" y="352044"/>
                </a:moveTo>
                <a:lnTo>
                  <a:pt x="56388" y="350520"/>
                </a:lnTo>
                <a:lnTo>
                  <a:pt x="59436" y="350520"/>
                </a:lnTo>
                <a:lnTo>
                  <a:pt x="60960" y="352044"/>
                </a:lnTo>
                <a:close/>
              </a:path>
              <a:path w="419100" h="382904">
                <a:moveTo>
                  <a:pt x="27432" y="355092"/>
                </a:moveTo>
                <a:lnTo>
                  <a:pt x="27432" y="353568"/>
                </a:lnTo>
                <a:lnTo>
                  <a:pt x="28956" y="353568"/>
                </a:lnTo>
                <a:lnTo>
                  <a:pt x="27432" y="355092"/>
                </a:lnTo>
                <a:close/>
              </a:path>
              <a:path w="419100" h="382904">
                <a:moveTo>
                  <a:pt x="70104" y="358140"/>
                </a:moveTo>
                <a:lnTo>
                  <a:pt x="65532" y="355092"/>
                </a:lnTo>
                <a:lnTo>
                  <a:pt x="96012" y="355092"/>
                </a:lnTo>
                <a:lnTo>
                  <a:pt x="96012" y="353568"/>
                </a:lnTo>
                <a:lnTo>
                  <a:pt x="99060" y="356616"/>
                </a:lnTo>
                <a:lnTo>
                  <a:pt x="68580" y="356616"/>
                </a:lnTo>
                <a:lnTo>
                  <a:pt x="70104" y="358140"/>
                </a:lnTo>
                <a:close/>
              </a:path>
              <a:path w="419100" h="382904">
                <a:moveTo>
                  <a:pt x="25908" y="356616"/>
                </a:moveTo>
                <a:lnTo>
                  <a:pt x="25908" y="355092"/>
                </a:lnTo>
                <a:lnTo>
                  <a:pt x="26670" y="355092"/>
                </a:lnTo>
                <a:lnTo>
                  <a:pt x="25908" y="356616"/>
                </a:lnTo>
                <a:close/>
              </a:path>
              <a:path w="419100" h="382904">
                <a:moveTo>
                  <a:pt x="102616" y="359156"/>
                </a:moveTo>
                <a:lnTo>
                  <a:pt x="102489" y="359092"/>
                </a:lnTo>
                <a:lnTo>
                  <a:pt x="105156" y="355092"/>
                </a:lnTo>
                <a:lnTo>
                  <a:pt x="131978" y="355092"/>
                </a:lnTo>
                <a:lnTo>
                  <a:pt x="131064" y="356616"/>
                </a:lnTo>
                <a:lnTo>
                  <a:pt x="131064" y="358140"/>
                </a:lnTo>
                <a:lnTo>
                  <a:pt x="103632" y="358140"/>
                </a:lnTo>
                <a:lnTo>
                  <a:pt x="102616" y="359156"/>
                </a:lnTo>
                <a:close/>
              </a:path>
              <a:path w="419100" h="382904">
                <a:moveTo>
                  <a:pt x="76962" y="364998"/>
                </a:moveTo>
                <a:lnTo>
                  <a:pt x="68580" y="356616"/>
                </a:lnTo>
                <a:lnTo>
                  <a:pt x="99060" y="356616"/>
                </a:lnTo>
                <a:lnTo>
                  <a:pt x="102108" y="359664"/>
                </a:lnTo>
                <a:lnTo>
                  <a:pt x="100584" y="359664"/>
                </a:lnTo>
                <a:lnTo>
                  <a:pt x="99060" y="361188"/>
                </a:lnTo>
                <a:lnTo>
                  <a:pt x="128778" y="361188"/>
                </a:lnTo>
                <a:lnTo>
                  <a:pt x="127635" y="362712"/>
                </a:lnTo>
                <a:lnTo>
                  <a:pt x="76200" y="362712"/>
                </a:lnTo>
                <a:lnTo>
                  <a:pt x="76962" y="364998"/>
                </a:lnTo>
                <a:close/>
              </a:path>
              <a:path w="419100" h="382904">
                <a:moveTo>
                  <a:pt x="102108" y="359664"/>
                </a:moveTo>
                <a:lnTo>
                  <a:pt x="100584" y="358140"/>
                </a:lnTo>
                <a:lnTo>
                  <a:pt x="102489" y="359092"/>
                </a:lnTo>
                <a:lnTo>
                  <a:pt x="102108" y="359664"/>
                </a:lnTo>
                <a:close/>
              </a:path>
              <a:path w="419100" h="382904">
                <a:moveTo>
                  <a:pt x="128778" y="361188"/>
                </a:moveTo>
                <a:lnTo>
                  <a:pt x="105156" y="361188"/>
                </a:lnTo>
                <a:lnTo>
                  <a:pt x="102717" y="359968"/>
                </a:lnTo>
                <a:lnTo>
                  <a:pt x="103632" y="359664"/>
                </a:lnTo>
                <a:lnTo>
                  <a:pt x="102616" y="359156"/>
                </a:lnTo>
                <a:lnTo>
                  <a:pt x="103632" y="358140"/>
                </a:lnTo>
                <a:lnTo>
                  <a:pt x="131064" y="358140"/>
                </a:lnTo>
                <a:lnTo>
                  <a:pt x="128778" y="361188"/>
                </a:lnTo>
                <a:close/>
              </a:path>
              <a:path w="419100" h="382904">
                <a:moveTo>
                  <a:pt x="102108" y="359664"/>
                </a:moveTo>
                <a:lnTo>
                  <a:pt x="102489" y="359092"/>
                </a:lnTo>
                <a:lnTo>
                  <a:pt x="102616" y="359156"/>
                </a:lnTo>
                <a:lnTo>
                  <a:pt x="102108" y="359664"/>
                </a:lnTo>
                <a:close/>
              </a:path>
              <a:path w="419100" h="382904">
                <a:moveTo>
                  <a:pt x="102717" y="359968"/>
                </a:moveTo>
                <a:lnTo>
                  <a:pt x="102108" y="359664"/>
                </a:lnTo>
                <a:lnTo>
                  <a:pt x="102616" y="359156"/>
                </a:lnTo>
                <a:lnTo>
                  <a:pt x="103632" y="359664"/>
                </a:lnTo>
                <a:lnTo>
                  <a:pt x="102717" y="359968"/>
                </a:lnTo>
                <a:close/>
              </a:path>
              <a:path w="419100" h="382904">
                <a:moveTo>
                  <a:pt x="22098" y="361188"/>
                </a:moveTo>
                <a:lnTo>
                  <a:pt x="21336" y="361188"/>
                </a:lnTo>
                <a:lnTo>
                  <a:pt x="22860" y="359664"/>
                </a:lnTo>
                <a:lnTo>
                  <a:pt x="22098" y="361188"/>
                </a:lnTo>
                <a:close/>
              </a:path>
              <a:path w="419100" h="382904">
                <a:moveTo>
                  <a:pt x="99060" y="361188"/>
                </a:moveTo>
                <a:lnTo>
                  <a:pt x="100584" y="359664"/>
                </a:lnTo>
                <a:lnTo>
                  <a:pt x="100584" y="360680"/>
                </a:lnTo>
                <a:lnTo>
                  <a:pt x="99060" y="361188"/>
                </a:lnTo>
                <a:close/>
              </a:path>
              <a:path w="419100" h="382904">
                <a:moveTo>
                  <a:pt x="100584" y="360680"/>
                </a:moveTo>
                <a:lnTo>
                  <a:pt x="100584" y="359664"/>
                </a:lnTo>
                <a:lnTo>
                  <a:pt x="101727" y="360045"/>
                </a:lnTo>
                <a:lnTo>
                  <a:pt x="101346" y="360426"/>
                </a:lnTo>
                <a:lnTo>
                  <a:pt x="100584" y="360680"/>
                </a:lnTo>
                <a:close/>
              </a:path>
              <a:path w="419100" h="382904">
                <a:moveTo>
                  <a:pt x="101727" y="360045"/>
                </a:moveTo>
                <a:lnTo>
                  <a:pt x="100584" y="359664"/>
                </a:lnTo>
                <a:lnTo>
                  <a:pt x="102108" y="359664"/>
                </a:lnTo>
                <a:lnTo>
                  <a:pt x="101727" y="360045"/>
                </a:lnTo>
                <a:close/>
              </a:path>
              <a:path w="419100" h="382904">
                <a:moveTo>
                  <a:pt x="102108" y="360172"/>
                </a:moveTo>
                <a:lnTo>
                  <a:pt x="101727" y="360045"/>
                </a:lnTo>
                <a:lnTo>
                  <a:pt x="102108" y="359664"/>
                </a:lnTo>
                <a:lnTo>
                  <a:pt x="102717" y="359968"/>
                </a:lnTo>
                <a:lnTo>
                  <a:pt x="102108" y="360172"/>
                </a:lnTo>
                <a:close/>
              </a:path>
              <a:path w="419100" h="382904">
                <a:moveTo>
                  <a:pt x="105156" y="361188"/>
                </a:moveTo>
                <a:lnTo>
                  <a:pt x="102108" y="360172"/>
                </a:lnTo>
                <a:lnTo>
                  <a:pt x="102717" y="359968"/>
                </a:lnTo>
                <a:lnTo>
                  <a:pt x="105156" y="361188"/>
                </a:lnTo>
                <a:close/>
              </a:path>
              <a:path w="419100" h="382904">
                <a:moveTo>
                  <a:pt x="101346" y="360426"/>
                </a:moveTo>
                <a:lnTo>
                  <a:pt x="101727" y="360045"/>
                </a:lnTo>
                <a:lnTo>
                  <a:pt x="102108" y="360172"/>
                </a:lnTo>
                <a:lnTo>
                  <a:pt x="101346" y="360426"/>
                </a:lnTo>
                <a:close/>
              </a:path>
              <a:path w="419100" h="382904">
                <a:moveTo>
                  <a:pt x="105156" y="361188"/>
                </a:moveTo>
                <a:lnTo>
                  <a:pt x="100584" y="361188"/>
                </a:lnTo>
                <a:lnTo>
                  <a:pt x="101346" y="360426"/>
                </a:lnTo>
                <a:lnTo>
                  <a:pt x="102108" y="360172"/>
                </a:lnTo>
                <a:lnTo>
                  <a:pt x="105156" y="361188"/>
                </a:lnTo>
                <a:close/>
              </a:path>
              <a:path w="419100" h="382904">
                <a:moveTo>
                  <a:pt x="100584" y="361188"/>
                </a:moveTo>
                <a:lnTo>
                  <a:pt x="99060" y="361188"/>
                </a:lnTo>
                <a:lnTo>
                  <a:pt x="100584" y="360680"/>
                </a:lnTo>
                <a:lnTo>
                  <a:pt x="100584" y="361188"/>
                </a:lnTo>
                <a:close/>
              </a:path>
              <a:path w="419100" h="382904">
                <a:moveTo>
                  <a:pt x="77724" y="365760"/>
                </a:moveTo>
                <a:lnTo>
                  <a:pt x="76962" y="364998"/>
                </a:lnTo>
                <a:lnTo>
                  <a:pt x="76200" y="362712"/>
                </a:lnTo>
                <a:lnTo>
                  <a:pt x="77724" y="365760"/>
                </a:lnTo>
                <a:close/>
              </a:path>
              <a:path w="419100" h="382904">
                <a:moveTo>
                  <a:pt x="125730" y="365760"/>
                </a:moveTo>
                <a:lnTo>
                  <a:pt x="77724" y="365760"/>
                </a:lnTo>
                <a:lnTo>
                  <a:pt x="76200" y="362712"/>
                </a:lnTo>
                <a:lnTo>
                  <a:pt x="127635" y="362712"/>
                </a:lnTo>
                <a:lnTo>
                  <a:pt x="126492" y="364236"/>
                </a:lnTo>
                <a:lnTo>
                  <a:pt x="126873" y="364236"/>
                </a:lnTo>
                <a:lnTo>
                  <a:pt x="125730" y="365760"/>
                </a:lnTo>
                <a:close/>
              </a:path>
              <a:path w="419100" h="382904">
                <a:moveTo>
                  <a:pt x="126873" y="364236"/>
                </a:moveTo>
                <a:lnTo>
                  <a:pt x="126492" y="364236"/>
                </a:lnTo>
                <a:lnTo>
                  <a:pt x="128016" y="362712"/>
                </a:lnTo>
                <a:lnTo>
                  <a:pt x="126873" y="364236"/>
                </a:lnTo>
                <a:close/>
              </a:path>
              <a:path w="419100" h="382904">
                <a:moveTo>
                  <a:pt x="106680" y="382524"/>
                </a:moveTo>
                <a:lnTo>
                  <a:pt x="99060" y="382524"/>
                </a:lnTo>
                <a:lnTo>
                  <a:pt x="94488" y="381000"/>
                </a:lnTo>
                <a:lnTo>
                  <a:pt x="91440" y="379476"/>
                </a:lnTo>
                <a:lnTo>
                  <a:pt x="89916" y="379476"/>
                </a:lnTo>
                <a:lnTo>
                  <a:pt x="88392" y="376428"/>
                </a:lnTo>
                <a:lnTo>
                  <a:pt x="86868" y="376428"/>
                </a:lnTo>
                <a:lnTo>
                  <a:pt x="85344" y="373380"/>
                </a:lnTo>
                <a:lnTo>
                  <a:pt x="83820" y="373380"/>
                </a:lnTo>
                <a:lnTo>
                  <a:pt x="80772" y="370332"/>
                </a:lnTo>
                <a:lnTo>
                  <a:pt x="79248" y="367284"/>
                </a:lnTo>
                <a:lnTo>
                  <a:pt x="77724" y="367284"/>
                </a:lnTo>
                <a:lnTo>
                  <a:pt x="76962" y="364998"/>
                </a:lnTo>
                <a:lnTo>
                  <a:pt x="77724" y="365760"/>
                </a:lnTo>
                <a:lnTo>
                  <a:pt x="125730" y="365760"/>
                </a:lnTo>
                <a:lnTo>
                  <a:pt x="123444" y="368808"/>
                </a:lnTo>
                <a:lnTo>
                  <a:pt x="123444" y="370332"/>
                </a:lnTo>
                <a:lnTo>
                  <a:pt x="114300" y="379476"/>
                </a:lnTo>
                <a:lnTo>
                  <a:pt x="111252" y="381000"/>
                </a:lnTo>
                <a:lnTo>
                  <a:pt x="106680" y="382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7"/>
          <p:cNvSpPr txBox="1"/>
          <p:nvPr/>
        </p:nvSpPr>
        <p:spPr>
          <a:xfrm>
            <a:off x="8532308" y="6662181"/>
            <a:ext cx="4324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2350</Words>
  <Application>Microsoft Office PowerPoint</Application>
  <PresentationFormat>Custom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Microsoft Sans Serif</vt:lpstr>
      <vt:lpstr>Times New Roman</vt:lpstr>
      <vt:lpstr>Office Theme</vt:lpstr>
      <vt:lpstr>PowerPoint Presentation</vt:lpstr>
      <vt:lpstr>PowerPoint Presentation</vt:lpstr>
      <vt:lpstr>Introduction</vt:lpstr>
      <vt:lpstr>Townsend’s Current Growth Equation</vt:lpstr>
      <vt:lpstr>Townsend’s Current Growth Equation</vt:lpstr>
      <vt:lpstr>Townsend’s Current Growth Equation</vt:lpstr>
      <vt:lpstr>Townsend’s Current Growth Equation</vt:lpstr>
      <vt:lpstr>PowerPoint Presentation</vt:lpstr>
      <vt:lpstr>Townsend’s Current Growth Equation</vt:lpstr>
      <vt:lpstr>Townsend’s Current Growth Equation</vt:lpstr>
      <vt:lpstr>Current Growth in the Presence of Secondary Processes</vt:lpstr>
      <vt:lpstr>Current Growth in the Presence of Secondary Processes</vt:lpstr>
      <vt:lpstr>Current Growth in the Presence of Secondary Processes</vt:lpstr>
      <vt:lpstr>Current Growth in the Presence of Secondary Processes</vt:lpstr>
      <vt:lpstr>Current Growth in the Presence of Secondary Processes</vt:lpstr>
      <vt:lpstr>Current Growth in the Presence of Secondary Processes</vt:lpstr>
      <vt:lpstr>Current Growth in the Presence of Secondary Processes</vt:lpstr>
      <vt:lpstr>Townsend’s Criterion for Breakdown</vt:lpstr>
      <vt:lpstr>Townsend’s Criterion for Breakdown</vt:lpstr>
      <vt:lpstr>Townsend’s Criterion for Breakdown</vt:lpstr>
      <vt:lpstr>Time Lags for Breakdown</vt:lpstr>
      <vt:lpstr>Time Lags for Breakdown</vt:lpstr>
      <vt:lpstr>Time Lags for Breakdown</vt:lpstr>
      <vt:lpstr>Volt-time Curves</vt:lpstr>
      <vt:lpstr>Volt-time Curves</vt:lpstr>
      <vt:lpstr>Volt-time Curves</vt:lpstr>
      <vt:lpstr>Volt-time Curves</vt:lpstr>
      <vt:lpstr>Volt-time Curves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Lec-11 (BD in gases)  -  Compatibility Mode</dc:title>
  <dc:creator>DR ABUBAKAR</dc:creator>
  <cp:lastModifiedBy>Ahsan ul Haq</cp:lastModifiedBy>
  <cp:revision>1</cp:revision>
  <dcterms:created xsi:type="dcterms:W3CDTF">2023-02-05T19:38:36Z</dcterms:created>
  <dcterms:modified xsi:type="dcterms:W3CDTF">2023-02-12T07:27:17Z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2021-04-21T00:00:00Z</vt:filetime>
  </property>
  <property fmtid="{D5CDD505-2E9C-101B-9397-08002B2CF9AE}" pid="3" name="LastSaved">
    <vt:filetime>2023-02-06T00:00:00Z</vt:filetime>
  </property>
</Properties>
</file>